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83" r:id="rId2"/>
    <p:sldMasterId id="2147483685" r:id="rId3"/>
    <p:sldMasterId id="2147483687" r:id="rId4"/>
    <p:sldMasterId id="2147483691" r:id="rId5"/>
  </p:sldMasterIdLst>
  <p:notesMasterIdLst>
    <p:notesMasterId r:id="rId55"/>
  </p:notesMasterIdLst>
  <p:handoutMasterIdLst>
    <p:handoutMasterId r:id="rId56"/>
  </p:handoutMasterIdLst>
  <p:sldIdLst>
    <p:sldId id="256" r:id="rId6"/>
    <p:sldId id="270" r:id="rId7"/>
    <p:sldId id="271" r:id="rId8"/>
    <p:sldId id="272" r:id="rId9"/>
    <p:sldId id="273" r:id="rId10"/>
    <p:sldId id="274" r:id="rId11"/>
    <p:sldId id="275" r:id="rId12"/>
    <p:sldId id="263" r:id="rId13"/>
    <p:sldId id="264" r:id="rId14"/>
    <p:sldId id="265" r:id="rId15"/>
    <p:sldId id="266" r:id="rId16"/>
    <p:sldId id="267" r:id="rId17"/>
    <p:sldId id="268" r:id="rId18"/>
    <p:sldId id="269" r:id="rId19"/>
    <p:sldId id="276" r:id="rId20"/>
    <p:sldId id="277" r:id="rId21"/>
    <p:sldId id="278" r:id="rId22"/>
    <p:sldId id="279" r:id="rId23"/>
    <p:sldId id="280" r:id="rId24"/>
    <p:sldId id="281" r:id="rId25"/>
    <p:sldId id="282" r:id="rId26"/>
    <p:sldId id="283" r:id="rId27"/>
    <p:sldId id="544" r:id="rId28"/>
    <p:sldId id="553" r:id="rId29"/>
    <p:sldId id="528" r:id="rId30"/>
    <p:sldId id="533" r:id="rId31"/>
    <p:sldId id="538" r:id="rId32"/>
    <p:sldId id="539" r:id="rId33"/>
    <p:sldId id="535" r:id="rId34"/>
    <p:sldId id="536" r:id="rId35"/>
    <p:sldId id="534" r:id="rId36"/>
    <p:sldId id="532" r:id="rId37"/>
    <p:sldId id="542" r:id="rId38"/>
    <p:sldId id="537" r:id="rId39"/>
    <p:sldId id="541" r:id="rId40"/>
    <p:sldId id="543" r:id="rId41"/>
    <p:sldId id="258" r:id="rId42"/>
    <p:sldId id="552" r:id="rId43"/>
    <p:sldId id="545" r:id="rId44"/>
    <p:sldId id="289" r:id="rId45"/>
    <p:sldId id="291" r:id="rId46"/>
    <p:sldId id="290" r:id="rId47"/>
    <p:sldId id="546" r:id="rId48"/>
    <p:sldId id="547" r:id="rId49"/>
    <p:sldId id="286" r:id="rId50"/>
    <p:sldId id="287" r:id="rId51"/>
    <p:sldId id="288" r:id="rId52"/>
    <p:sldId id="548" r:id="rId53"/>
    <p:sldId id="551" r:id="rId54"/>
  </p:sldIdLst>
  <p:sldSz cx="30480000" cy="22860000"/>
  <p:notesSz cx="6735763" cy="9866313"/>
  <p:defaultTextStyle>
    <a:lvl1pPr algn="ctr" defTabSz="584200">
      <a:defRPr sz="8400">
        <a:latin typeface="+mn-lt"/>
        <a:ea typeface="+mn-ea"/>
        <a:cs typeface="+mn-cs"/>
        <a:sym typeface="ヒラギノ角ゴ ProN W3"/>
      </a:defRPr>
    </a:lvl1pPr>
    <a:lvl2pPr indent="228600" algn="ctr" defTabSz="584200">
      <a:defRPr sz="8400">
        <a:latin typeface="+mn-lt"/>
        <a:ea typeface="+mn-ea"/>
        <a:cs typeface="+mn-cs"/>
        <a:sym typeface="ヒラギノ角ゴ ProN W3"/>
      </a:defRPr>
    </a:lvl2pPr>
    <a:lvl3pPr indent="457200" algn="ctr" defTabSz="584200">
      <a:defRPr sz="8400">
        <a:latin typeface="+mn-lt"/>
        <a:ea typeface="+mn-ea"/>
        <a:cs typeface="+mn-cs"/>
        <a:sym typeface="ヒラギノ角ゴ ProN W3"/>
      </a:defRPr>
    </a:lvl3pPr>
    <a:lvl4pPr indent="685800" algn="ctr" defTabSz="584200">
      <a:defRPr sz="8400">
        <a:latin typeface="+mn-lt"/>
        <a:ea typeface="+mn-ea"/>
        <a:cs typeface="+mn-cs"/>
        <a:sym typeface="ヒラギノ角ゴ ProN W3"/>
      </a:defRPr>
    </a:lvl4pPr>
    <a:lvl5pPr indent="914400" algn="ctr" defTabSz="584200">
      <a:defRPr sz="8400">
        <a:latin typeface="+mn-lt"/>
        <a:ea typeface="+mn-ea"/>
        <a:cs typeface="+mn-cs"/>
        <a:sym typeface="ヒラギノ角ゴ ProN W3"/>
      </a:defRPr>
    </a:lvl5pPr>
    <a:lvl6pPr indent="1143000" algn="ctr" defTabSz="584200">
      <a:defRPr sz="8400">
        <a:latin typeface="+mn-lt"/>
        <a:ea typeface="+mn-ea"/>
        <a:cs typeface="+mn-cs"/>
        <a:sym typeface="ヒラギノ角ゴ ProN W3"/>
      </a:defRPr>
    </a:lvl6pPr>
    <a:lvl7pPr indent="1371600" algn="ctr" defTabSz="584200">
      <a:defRPr sz="8400">
        <a:latin typeface="+mn-lt"/>
        <a:ea typeface="+mn-ea"/>
        <a:cs typeface="+mn-cs"/>
        <a:sym typeface="ヒラギノ角ゴ ProN W3"/>
      </a:defRPr>
    </a:lvl7pPr>
    <a:lvl8pPr indent="1600200" algn="ctr" defTabSz="584200">
      <a:defRPr sz="8400">
        <a:latin typeface="+mn-lt"/>
        <a:ea typeface="+mn-ea"/>
        <a:cs typeface="+mn-cs"/>
        <a:sym typeface="ヒラギノ角ゴ ProN W3"/>
      </a:defRPr>
    </a:lvl8pPr>
    <a:lvl9pPr indent="1828800" algn="ctr" defTabSz="584200">
      <a:defRPr sz="8400">
        <a:latin typeface="+mn-lt"/>
        <a:ea typeface="+mn-ea"/>
        <a:cs typeface="+mn-cs"/>
        <a:sym typeface="ヒラギノ角ゴ ProN W3"/>
      </a:defRPr>
    </a:lvl9pPr>
  </p:defaultTextStyle>
  <p:extLst>
    <p:ext uri="{EFAFB233-063F-42B5-8137-9DF3F51BA10A}">
      <p15:sldGuideLst xmlns:p15="http://schemas.microsoft.com/office/powerpoint/2012/main">
        <p15:guide id="1" orient="horz" pos="7200">
          <p15:clr>
            <a:srgbClr val="A4A3A4"/>
          </p15:clr>
        </p15:guide>
        <p15:guide id="2" pos="960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ヒラギノ角ゴ ProN W6"/>
          <a:ea typeface="ヒラギノ角ゴ ProN W6"/>
          <a:cs typeface="ヒラギノ角ゴ ProN W6"/>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ヒラギノ角ゴ ProN W6"/>
          <a:ea typeface="ヒラギノ角ゴ ProN W6"/>
          <a:cs typeface="ヒラギノ角ゴ ProN W6"/>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ヒラギノ角ゴ ProN W6"/>
          <a:ea typeface="ヒラギノ角ゴ ProN W6"/>
          <a:cs typeface="ヒラギノ角ゴ ProN W6"/>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ヒラギノ角ゴ ProN W6"/>
          <a:ea typeface="ヒラギノ角ゴ ProN W6"/>
          <a:cs typeface="ヒラギノ角ゴ ProN W6"/>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ヒラギノ角ゴ ProN W6"/>
          <a:ea typeface="ヒラギノ角ゴ ProN W6"/>
          <a:cs typeface="ヒラギノ角ゴ ProN W6"/>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12700" cap="flat">
              <a:solidFill>
                <a:srgbClr val="3797C6"/>
              </a:solidFill>
              <a:prstDash val="solid"/>
              <a:miter lim="400000"/>
            </a:ln>
          </a:left>
          <a:right>
            <a:ln w="12700" cap="flat">
              <a:solidFill>
                <a:srgbClr val="3797C6"/>
              </a:solidFill>
              <a:prstDash val="solid"/>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FFFFFF"/>
          </a:solidFill>
        </a:fill>
      </a:tcStyle>
    </a:wholeTbl>
    <a:band2H>
      <a:tcTxStyle/>
      <a:tcStyle>
        <a:tcBdr/>
        <a:fill>
          <a:solidFill>
            <a:srgbClr val="E3E5E8"/>
          </a:solidFill>
        </a:fill>
      </a:tcStyle>
    </a:band2H>
    <a:firstCol>
      <a:tcTxStyle b="on" i="off">
        <a:font>
          <a:latin typeface="ヒラギノ角ゴ ProN W6"/>
          <a:ea typeface="ヒラギノ角ゴ ProN W6"/>
          <a:cs typeface="ヒラギノ角ゴ ProN W6"/>
        </a:font>
        <a:srgbClr val="FFFFFF"/>
      </a:tcTxStyle>
      <a:tcStyle>
        <a:tcBdr>
          <a:left>
            <a:ln w="25400" cap="flat">
              <a:solidFill>
                <a:srgbClr val="3797C6"/>
              </a:solidFill>
              <a:prstDash val="solid"/>
              <a:miter lim="400000"/>
            </a:ln>
          </a:left>
          <a:right>
            <a:ln w="12700" cap="flat">
              <a:noFill/>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25400" cap="flat">
              <a:solidFill>
                <a:srgbClr val="3797C6"/>
              </a:solidFill>
              <a:prstDash val="solid"/>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3797C6"/>
              </a:solidFill>
              <a:prstDash val="solid"/>
              <a:miter lim="400000"/>
            </a:ln>
          </a:left>
          <a:right>
            <a:ln w="12700" cap="flat">
              <a:solidFill>
                <a:srgbClr val="3797C6"/>
              </a:solidFill>
              <a:prstDash val="solid"/>
              <a:miter lim="400000"/>
            </a:ln>
          </a:right>
          <a:top>
            <a:ln w="25400" cap="flat">
              <a:solidFill>
                <a:srgbClr val="3797C6"/>
              </a:solidFill>
              <a:prstDash val="solid"/>
              <a:miter lim="400000"/>
            </a:ln>
          </a:top>
          <a:bottom>
            <a:ln w="12700" cap="flat">
              <a:noFill/>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0365C0"/>
          </a:solidFill>
        </a:fill>
      </a:tcStyle>
    </a:firstRow>
  </a:tblStyle>
  <a:tblStyle styleId="{D51ADE6A-740E-44AE-83CC-AE7238B6C88D}" styleName="">
    <a:tblBg/>
    <a:wholeTbl>
      <a:tcTxStyle b="off" i="off">
        <a:fontRef idx="minor">
          <a:srgbClr val="000000"/>
        </a:fontRef>
        <a:srgbClr val="000000"/>
      </a:tcTxStyle>
      <a:tcStyle>
        <a:tcBdr>
          <a:left>
            <a:ln w="12700" cap="flat">
              <a:solidFill>
                <a:srgbClr val="3797C6"/>
              </a:solidFill>
              <a:prstDash val="solid"/>
              <a:miter lim="400000"/>
            </a:ln>
          </a:left>
          <a:right>
            <a:ln w="12700" cap="flat">
              <a:solidFill>
                <a:srgbClr val="3797C6"/>
              </a:solidFill>
              <a:prstDash val="solid"/>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FFFFFF"/>
          </a:solidFill>
        </a:fill>
      </a:tcStyle>
    </a:wholeTbl>
    <a:band2H>
      <a:tcTxStyle/>
      <a:tcStyle>
        <a:tcBdr/>
        <a:fill>
          <a:solidFill>
            <a:srgbClr val="E3E5E8"/>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3797C6"/>
              </a:solidFill>
              <a:prstDash val="solid"/>
              <a:miter lim="400000"/>
            </a:ln>
          </a:left>
          <a:right>
            <a:ln w="12700" cap="flat">
              <a:noFill/>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3797C6"/>
              </a:solidFill>
              <a:prstDash val="solid"/>
              <a:miter lim="400000"/>
            </a:ln>
          </a:left>
          <a:right>
            <a:ln w="12700" cap="flat">
              <a:solidFill>
                <a:srgbClr val="3797C6"/>
              </a:solidFill>
              <a:prstDash val="solid"/>
              <a:miter lim="400000"/>
            </a:ln>
          </a:right>
          <a:top>
            <a:ln w="12700" cap="flat">
              <a:solidFill>
                <a:srgbClr val="3797C6"/>
              </a:solidFill>
              <a:prstDash val="solid"/>
              <a:miter lim="400000"/>
            </a:ln>
          </a:top>
          <a:bottom>
            <a:ln w="12700" cap="flat">
              <a:noFill/>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0365C0"/>
          </a:solidFill>
        </a:fill>
      </a:tcStyle>
    </a:firstRow>
  </a:tblStyle>
  <a:tblStyle styleId="{4A9BC294-FFE2-49D5-8D69-9E1BD2C41BD5}" styleName="">
    <a:tblBg/>
    <a:wholeTbl>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8C8D8F">
              <a:alpha val="30000"/>
            </a:srgbClr>
          </a:solidFill>
        </a:fill>
      </a:tcStyle>
    </a:band2H>
    <a:firstCol>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 styleId="{BBFC77FB-9ED0-4EC9-95AA-A1379042E648}" styleName="">
    <a:tblBg/>
    <a:wholeTbl>
      <a:tcTxStyle b="off" i="off">
        <a:font>
          <a:latin typeface="Cochin"/>
          <a:ea typeface="Cochin"/>
          <a:cs typeface="Cochin"/>
        </a:font>
        <a:srgbClr val="3A2B17"/>
      </a:tcTxStyle>
      <a:tcStyle>
        <a:tcBdr>
          <a:left>
            <a:ln w="25400" cap="flat">
              <a:solidFill>
                <a:srgbClr val="818E9C"/>
              </a:solidFill>
              <a:prstDash val="solid"/>
              <a:miter lim="400000"/>
            </a:ln>
          </a:left>
          <a:right>
            <a:ln w="25400" cap="flat">
              <a:solidFill>
                <a:srgbClr val="818E9C"/>
              </a:solidFill>
              <a:prstDash val="solid"/>
              <a:miter lim="400000"/>
            </a:ln>
          </a:right>
          <a:top>
            <a:ln w="25400" cap="flat">
              <a:solidFill>
                <a:srgbClr val="818E9C"/>
              </a:solidFill>
              <a:prstDash val="solid"/>
              <a:miter lim="400000"/>
            </a:ln>
          </a:top>
          <a:bottom>
            <a:ln w="25400" cap="flat">
              <a:solidFill>
                <a:srgbClr val="818E9C"/>
              </a:solidFill>
              <a:prstDash val="solid"/>
              <a:miter lim="400000"/>
            </a:ln>
          </a:bottom>
          <a:insideH>
            <a:ln w="25400" cap="flat">
              <a:solidFill>
                <a:srgbClr val="818E9C"/>
              </a:solidFill>
              <a:prstDash val="solid"/>
              <a:miter lim="400000"/>
            </a:ln>
          </a:insideH>
          <a:insideV>
            <a:ln w="25400" cap="flat">
              <a:solidFill>
                <a:srgbClr val="818E9C"/>
              </a:solidFill>
              <a:prstDash val="solid"/>
              <a:miter lim="400000"/>
            </a:ln>
          </a:insideV>
        </a:tcBdr>
        <a:fill>
          <a:noFill/>
        </a:fill>
      </a:tcStyle>
    </a:wholeTbl>
    <a:band2H>
      <a:tcTxStyle/>
      <a:tcStyle>
        <a:tcBdr/>
        <a:fill>
          <a:solidFill>
            <a:srgbClr val="9A9A94">
              <a:alpha val="20000"/>
            </a:srgbClr>
          </a:solidFill>
        </a:fill>
      </a:tcStyle>
    </a:band2H>
    <a:firstCol>
      <a:tcTxStyle b="off" i="off">
        <a:font>
          <a:latin typeface="Cochin"/>
          <a:ea typeface="Cochin"/>
          <a:cs typeface="Cochin"/>
        </a:font>
        <a:srgbClr val="19242B"/>
      </a:tcTxStyle>
      <a:tcStyle>
        <a:tcBdr>
          <a:left>
            <a:ln w="25400" cap="flat">
              <a:solidFill>
                <a:srgbClr val="818E9C"/>
              </a:solidFill>
              <a:prstDash val="solid"/>
              <a:miter lim="400000"/>
            </a:ln>
          </a:left>
          <a:right>
            <a:ln w="25400" cap="flat">
              <a:solidFill>
                <a:srgbClr val="818E9C"/>
              </a:solidFill>
              <a:prstDash val="solid"/>
              <a:miter lim="400000"/>
            </a:ln>
          </a:right>
          <a:top>
            <a:ln w="25400" cap="flat">
              <a:solidFill>
                <a:srgbClr val="818E9C"/>
              </a:solidFill>
              <a:prstDash val="solid"/>
              <a:miter lim="400000"/>
            </a:ln>
          </a:top>
          <a:bottom>
            <a:ln w="25400" cap="flat">
              <a:solidFill>
                <a:srgbClr val="818E9C"/>
              </a:solidFill>
              <a:prstDash val="solid"/>
              <a:miter lim="400000"/>
            </a:ln>
          </a:bottom>
          <a:insideH>
            <a:ln w="25400" cap="flat">
              <a:solidFill>
                <a:srgbClr val="818E9C"/>
              </a:solidFill>
              <a:prstDash val="solid"/>
              <a:miter lim="400000"/>
            </a:ln>
          </a:insideH>
          <a:insideV>
            <a:ln w="25400" cap="flat">
              <a:solidFill>
                <a:srgbClr val="818E9C"/>
              </a:solidFill>
              <a:prstDash val="solid"/>
              <a:miter lim="400000"/>
            </a:ln>
          </a:insideV>
        </a:tcBdr>
        <a:fill>
          <a:solidFill>
            <a:srgbClr val="1B4A6D">
              <a:alpha val="35000"/>
            </a:srgbClr>
          </a:solidFill>
        </a:fill>
      </a:tcStyle>
    </a:firstCol>
    <a:lastRow>
      <a:tcTxStyle b="off" i="off">
        <a:font>
          <a:latin typeface="Cochin"/>
          <a:ea typeface="Cochin"/>
          <a:cs typeface="Cochin"/>
        </a:font>
        <a:srgbClr val="19242B"/>
      </a:tcTxStyle>
      <a:tcStyle>
        <a:tcBdr>
          <a:left>
            <a:ln w="25400" cap="flat">
              <a:solidFill>
                <a:srgbClr val="818E9C"/>
              </a:solidFill>
              <a:prstDash val="solid"/>
              <a:miter lim="400000"/>
            </a:ln>
          </a:left>
          <a:right>
            <a:ln w="25400" cap="flat">
              <a:solidFill>
                <a:srgbClr val="818E9C"/>
              </a:solidFill>
              <a:prstDash val="solid"/>
              <a:miter lim="400000"/>
            </a:ln>
          </a:right>
          <a:top>
            <a:ln w="25400" cap="flat">
              <a:solidFill>
                <a:srgbClr val="818E9C"/>
              </a:solidFill>
              <a:prstDash val="solid"/>
              <a:miter lim="400000"/>
            </a:ln>
          </a:top>
          <a:bottom>
            <a:ln w="25400" cap="flat">
              <a:solidFill>
                <a:srgbClr val="818E9C"/>
              </a:solidFill>
              <a:prstDash val="solid"/>
              <a:miter lim="400000"/>
            </a:ln>
          </a:bottom>
          <a:insideH>
            <a:ln w="25400" cap="flat">
              <a:solidFill>
                <a:srgbClr val="818E9C"/>
              </a:solidFill>
              <a:prstDash val="solid"/>
              <a:miter lim="400000"/>
            </a:ln>
          </a:insideH>
          <a:insideV>
            <a:ln w="25400" cap="flat">
              <a:solidFill>
                <a:srgbClr val="818E9C"/>
              </a:solidFill>
              <a:prstDash val="solid"/>
              <a:miter lim="400000"/>
            </a:ln>
          </a:insideV>
        </a:tcBdr>
        <a:fill>
          <a:solidFill>
            <a:srgbClr val="1B4A6D">
              <a:alpha val="35000"/>
            </a:srgbClr>
          </a:solidFill>
        </a:fill>
      </a:tcStyle>
    </a:lastRow>
    <a:firstRow>
      <a:tcTxStyle b="off" i="off">
        <a:font>
          <a:latin typeface="Cochin"/>
          <a:ea typeface="Cochin"/>
          <a:cs typeface="Cochin"/>
        </a:font>
        <a:srgbClr val="19242B"/>
      </a:tcTxStyle>
      <a:tcStyle>
        <a:tcBdr>
          <a:left>
            <a:ln w="25400" cap="flat">
              <a:solidFill>
                <a:srgbClr val="818E9C"/>
              </a:solidFill>
              <a:prstDash val="solid"/>
              <a:miter lim="400000"/>
            </a:ln>
          </a:left>
          <a:right>
            <a:ln w="25400" cap="flat">
              <a:solidFill>
                <a:srgbClr val="818E9C"/>
              </a:solidFill>
              <a:prstDash val="solid"/>
              <a:miter lim="400000"/>
            </a:ln>
          </a:right>
          <a:top>
            <a:ln w="25400" cap="flat">
              <a:solidFill>
                <a:srgbClr val="818E9C"/>
              </a:solidFill>
              <a:prstDash val="solid"/>
              <a:miter lim="400000"/>
            </a:ln>
          </a:top>
          <a:bottom>
            <a:ln w="25400" cap="flat">
              <a:solidFill>
                <a:srgbClr val="818E9C"/>
              </a:solidFill>
              <a:prstDash val="solid"/>
              <a:miter lim="400000"/>
            </a:ln>
          </a:bottom>
          <a:insideH>
            <a:ln w="25400" cap="flat">
              <a:solidFill>
                <a:srgbClr val="818E9C"/>
              </a:solidFill>
              <a:prstDash val="solid"/>
              <a:miter lim="400000"/>
            </a:ln>
          </a:insideH>
          <a:insideV>
            <a:ln w="25400" cap="flat">
              <a:solidFill>
                <a:srgbClr val="818E9C"/>
              </a:solidFill>
              <a:prstDash val="solid"/>
              <a:miter lim="400000"/>
            </a:ln>
          </a:insideV>
        </a:tcBdr>
        <a:fill>
          <a:solidFill>
            <a:srgbClr val="1B4A6D">
              <a:alpha val="35000"/>
            </a:srgbClr>
          </a:solidFill>
        </a:fill>
      </a:tcStyle>
    </a:firstRow>
  </a:tblStyle>
  <a:tblStyle styleId="{3DC5C2F9-1CAC-4260-A1DD-9FCDBB877499}" styleName="">
    <a:tblBg/>
    <a:wholeTbl>
      <a:tcTxStyle b="off" i="off">
        <a:font>
          <a:latin typeface="ヒラギノ角ゴ Pro W3"/>
          <a:ea typeface="ヒラギノ角ゴ Pro W3"/>
          <a:cs typeface="ヒラギノ角ゴ Pro W3"/>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ヒラギノ角ゴ Pro W3"/>
          <a:ea typeface="ヒラギノ角ゴ Pro W3"/>
          <a:cs typeface="ヒラギノ角ゴ Pro W3"/>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ヒラギノ角ゴ Pro W3"/>
          <a:ea typeface="ヒラギノ角ゴ Pro W3"/>
          <a:cs typeface="ヒラギノ角ゴ Pro W3"/>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ヒラギノ角ゴ Pro W3"/>
          <a:ea typeface="ヒラギノ角ゴ Pro W3"/>
          <a:cs typeface="ヒラギノ角ゴ Pro W3"/>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6CBB8FF1-D9AA-43F3-AF6F-95CC898621D3}"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Col>
    <a:la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lastRow>
    <a:fir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Row>
  </a:tblStyle>
  <a:tblStyle styleId="{58102D47-A047-43F7-AB7F-58B110D3C450}"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D16A57BD-9FB6-431D-B001-737987A1D967}" styleName="">
    <a:tblBg/>
    <a:wholeTbl>
      <a:tcTxStyle b="off" i="off">
        <a:font>
          <a:latin typeface="Gill Sans Light"/>
          <a:ea typeface="Gill Sans Light"/>
          <a:cs typeface="Gill Sans Light"/>
        </a:font>
        <a:srgbClr val="5F7579"/>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3"/>
          </a:solidFill>
        </a:fill>
      </a:tcStyle>
    </a:firstCol>
    <a:lastRow>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lastRow>
    <a:firstRow>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EEB97B32-5F7D-4349-A878-C3825BB873BF}" styleName="">
    <a:tblBg/>
    <a:wholeTbl>
      <a:tcTxStyle b="off" i="off">
        <a:fontRef idx="minor">
          <a:srgbClr val="000000"/>
        </a:fontRef>
        <a:srgbClr val="000000"/>
      </a:tcTxStyle>
      <a:tcStyle>
        <a:tcBdr>
          <a:left>
            <a:ln w="12700" cap="flat">
              <a:solidFill>
                <a:srgbClr val="3797C6"/>
              </a:solidFill>
              <a:prstDash val="solid"/>
              <a:miter lim="400000"/>
            </a:ln>
          </a:left>
          <a:right>
            <a:ln w="12700" cap="flat">
              <a:solidFill>
                <a:srgbClr val="3797C6"/>
              </a:solidFill>
              <a:prstDash val="solid"/>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FFFFFF"/>
          </a:solidFill>
        </a:fill>
      </a:tcStyle>
    </a:wholeTbl>
    <a:band2H>
      <a:tcTxStyle/>
      <a:tcStyle>
        <a:tcBdr/>
        <a:fill>
          <a:solidFill>
            <a:srgbClr val="E3E5E8"/>
          </a:solidFill>
        </a:fill>
      </a:tcStyle>
    </a:band2H>
    <a:firstCol>
      <a:tcTxStyle b="on" i="off">
        <a:font>
          <a:latin typeface="ヒラギノ角ゴ ProN W6"/>
          <a:ea typeface="ヒラギノ角ゴ ProN W6"/>
          <a:cs typeface="ヒラギノ角ゴ ProN W6"/>
        </a:font>
        <a:srgbClr val="FFFFFF"/>
      </a:tcTxStyle>
      <a:tcStyle>
        <a:tcBdr>
          <a:left>
            <a:ln w="25400" cap="flat">
              <a:solidFill>
                <a:srgbClr val="3797C6"/>
              </a:solidFill>
              <a:prstDash val="solid"/>
              <a:miter lim="400000"/>
            </a:ln>
          </a:left>
          <a:right>
            <a:ln w="12700" cap="flat">
              <a:noFill/>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25400" cap="flat">
              <a:solidFill>
                <a:srgbClr val="3797C6"/>
              </a:solidFill>
              <a:prstDash val="solid"/>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3797C6"/>
              </a:solidFill>
              <a:prstDash val="solid"/>
              <a:miter lim="400000"/>
            </a:ln>
          </a:left>
          <a:right>
            <a:ln w="12700" cap="flat">
              <a:solidFill>
                <a:srgbClr val="3797C6"/>
              </a:solidFill>
              <a:prstDash val="solid"/>
              <a:miter lim="400000"/>
            </a:ln>
          </a:right>
          <a:top>
            <a:ln w="25400" cap="flat">
              <a:solidFill>
                <a:srgbClr val="3797C6"/>
              </a:solidFill>
              <a:prstDash val="solid"/>
              <a:miter lim="400000"/>
            </a:ln>
          </a:top>
          <a:bottom>
            <a:ln w="12700" cap="flat">
              <a:noFill/>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0365C0"/>
          </a:solidFill>
        </a:fill>
      </a:tcStyle>
    </a:firstRow>
  </a:tblStyle>
  <a:tblStyle styleId="{C862018A-5B42-46C9-B3E5-5C69A0DC2512}" styleName="">
    <a:tblBg/>
    <a:wholeTbl>
      <a:tcTxStyle b="off" i="off">
        <a:font>
          <a:latin typeface="Times"/>
          <a:ea typeface="Times"/>
          <a:cs typeface="Time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FAFA"/>
          </a:solidFill>
        </a:fill>
      </a:tcStyle>
    </a:wholeTbl>
    <a:band2H>
      <a:tcTxStyle/>
      <a:tcStyle>
        <a:tcBdr/>
        <a:fill>
          <a:solidFill>
            <a:srgbClr val="FAFDFD"/>
          </a:solidFill>
        </a:fill>
      </a:tcStyle>
    </a:band2H>
    <a:firstCol>
      <a:tcTxStyle b="on" i="off">
        <a:font>
          <a:latin typeface="Times"/>
          <a:ea typeface="Times"/>
          <a:cs typeface="Times"/>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Col>
    <a:lastRow>
      <a:tcTxStyle b="on" i="off">
        <a:font>
          <a:latin typeface="Times"/>
          <a:ea typeface="Times"/>
          <a:cs typeface="Time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lastRow>
    <a:firstRow>
      <a:tcTxStyle b="on" i="off">
        <a:font>
          <a:latin typeface="Times"/>
          <a:ea typeface="Times"/>
          <a:cs typeface="Time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29"/>
    <p:restoredTop sz="94674"/>
  </p:normalViewPr>
  <p:slideViewPr>
    <p:cSldViewPr snapToGrid="0" snapToObjects="1">
      <p:cViewPr varScale="1">
        <p:scale>
          <a:sx n="35" d="100"/>
          <a:sy n="35" d="100"/>
        </p:scale>
        <p:origin x="1578" y="90"/>
      </p:cViewPr>
      <p:guideLst>
        <p:guide orient="horz" pos="7200"/>
        <p:guide pos="9600"/>
      </p:guideLst>
    </p:cSldViewPr>
  </p:slideViewPr>
  <p:notesTextViewPr>
    <p:cViewPr>
      <p:scale>
        <a:sx n="1" d="1"/>
        <a:sy n="1" d="1"/>
      </p:scale>
      <p:origin x="0" y="0"/>
    </p:cViewPr>
  </p:notesTextViewPr>
  <p:notesViewPr>
    <p:cSldViewPr snapToGrid="0" snapToObjects="1">
      <p:cViewPr varScale="1">
        <p:scale>
          <a:sx n="87" d="100"/>
          <a:sy n="87" d="100"/>
        </p:scale>
        <p:origin x="3840"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5000" b="1" i="0" u="none" strike="noStrike" kern="1200" baseline="0">
                <a:solidFill>
                  <a:schemeClr val="dk1">
                    <a:lumMod val="75000"/>
                    <a:lumOff val="25000"/>
                  </a:schemeClr>
                </a:solidFill>
                <a:latin typeface="+mn-lt"/>
                <a:ea typeface="+mn-ea"/>
                <a:cs typeface="+mn-cs"/>
              </a:defRPr>
            </a:pPr>
            <a:r>
              <a:rPr lang="ja-JP" sz="5000" baseline="0" dirty="0"/>
              <a:t>第</a:t>
            </a:r>
            <a:r>
              <a:rPr lang="en-US" sz="5000" baseline="0" dirty="0"/>
              <a:t>1</a:t>
            </a:r>
            <a:r>
              <a:rPr lang="ja-JP" sz="5000" baseline="0" dirty="0"/>
              <a:t>回ワークショップアンケート結果</a:t>
            </a:r>
            <a:r>
              <a:rPr lang="ja-JP" altLang="en-US" sz="5000" baseline="0" dirty="0"/>
              <a:t>　（回答数　</a:t>
            </a:r>
            <a:r>
              <a:rPr lang="en-US" altLang="ja-JP" sz="5000" baseline="0" dirty="0"/>
              <a:t>41</a:t>
            </a:r>
            <a:r>
              <a:rPr lang="ja-JP" altLang="en-US" sz="5000" baseline="0" dirty="0"/>
              <a:t>）</a:t>
            </a:r>
            <a:endParaRPr lang="en-US" sz="5000" baseline="0" dirty="0"/>
          </a:p>
        </c:rich>
      </c:tx>
      <c:overlay val="0"/>
      <c:spPr>
        <a:noFill/>
        <a:ln>
          <a:noFill/>
        </a:ln>
        <a:effectLst/>
      </c:spPr>
      <c:txPr>
        <a:bodyPr rot="0" spcFirstLastPara="1" vertOverflow="ellipsis" vert="horz" wrap="square" anchor="ctr" anchorCtr="1"/>
        <a:lstStyle/>
        <a:p>
          <a:pPr>
            <a:defRPr sz="5000" b="1" i="0" u="none" strike="noStrike" kern="1200" baseline="0">
              <a:solidFill>
                <a:schemeClr val="dk1">
                  <a:lumMod val="75000"/>
                  <a:lumOff val="25000"/>
                </a:schemeClr>
              </a:solidFill>
              <a:latin typeface="+mn-lt"/>
              <a:ea typeface="+mn-ea"/>
              <a:cs typeface="+mn-cs"/>
            </a:defRPr>
          </a:pPr>
          <a:endParaRPr lang="ja-JP"/>
        </a:p>
      </c:txPr>
    </c:title>
    <c:autoTitleDeleted val="0"/>
    <c:plotArea>
      <c:layout/>
      <c:barChart>
        <c:barDir val="bar"/>
        <c:grouping val="percentStacked"/>
        <c:varyColors val="0"/>
        <c:ser>
          <c:idx val="0"/>
          <c:order val="0"/>
          <c:tx>
            <c:strRef>
              <c:f>Sheet1!$B$1</c:f>
              <c:strCache>
                <c:ptCount val="1"/>
                <c:pt idx="0">
                  <c:v>大変参考になった</c:v>
                </c:pt>
              </c:strCache>
            </c:strRef>
          </c:tx>
          <c:spPr>
            <a:solidFill>
              <a:srgbClr val="00B0F0"/>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3000" b="1" i="0" u="none" strike="noStrike" kern="1200" baseline="0">
                    <a:solidFill>
                      <a:schemeClr val="lt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Sheet1!$A$2:$A$7</c:f>
              <c:strCache>
                <c:ptCount val="6"/>
                <c:pt idx="0">
                  <c:v>Q6　全体的な満足度</c:v>
                </c:pt>
                <c:pt idx="1">
                  <c:v>Q5　会議室の適切さ</c:v>
                </c:pt>
                <c:pt idx="2">
                  <c:v>Q4　資料の分かりやすさ</c:v>
                </c:pt>
                <c:pt idx="3">
                  <c:v>Q3　ワークショップの時間配分</c:v>
                </c:pt>
                <c:pt idx="4">
                  <c:v>Q2　グループディスカッション</c:v>
                </c:pt>
                <c:pt idx="5">
                  <c:v>Q1　基調講演</c:v>
                </c:pt>
              </c:strCache>
            </c:strRef>
          </c:cat>
          <c:val>
            <c:numRef>
              <c:f>Sheet1!$B$2:$B$7</c:f>
              <c:numCache>
                <c:formatCode>General</c:formatCode>
                <c:ptCount val="6"/>
                <c:pt idx="0">
                  <c:v>5</c:v>
                </c:pt>
                <c:pt idx="1">
                  <c:v>1</c:v>
                </c:pt>
                <c:pt idx="2">
                  <c:v>5</c:v>
                </c:pt>
                <c:pt idx="3">
                  <c:v>4</c:v>
                </c:pt>
                <c:pt idx="4">
                  <c:v>7</c:v>
                </c:pt>
                <c:pt idx="5">
                  <c:v>17</c:v>
                </c:pt>
              </c:numCache>
            </c:numRef>
          </c:val>
          <c:extLst>
            <c:ext xmlns:c16="http://schemas.microsoft.com/office/drawing/2014/chart" uri="{C3380CC4-5D6E-409C-BE32-E72D297353CC}">
              <c16:uniqueId val="{00000000-7215-4E54-9883-ED1DB96A5BA7}"/>
            </c:ext>
          </c:extLst>
        </c:ser>
        <c:ser>
          <c:idx val="1"/>
          <c:order val="1"/>
          <c:tx>
            <c:strRef>
              <c:f>Sheet1!$C$1</c:f>
              <c:strCache>
                <c:ptCount val="1"/>
                <c:pt idx="0">
                  <c:v>参考になった</c:v>
                </c:pt>
              </c:strCache>
            </c:strRef>
          </c:tx>
          <c:spPr>
            <a:solidFill>
              <a:schemeClr val="accent1">
                <a:lumMod val="7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3000" b="1" i="0" u="none" strike="noStrike" kern="1200" baseline="0">
                    <a:solidFill>
                      <a:schemeClr val="lt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Sheet1!$A$2:$A$7</c:f>
              <c:strCache>
                <c:ptCount val="6"/>
                <c:pt idx="0">
                  <c:v>Q6　全体的な満足度</c:v>
                </c:pt>
                <c:pt idx="1">
                  <c:v>Q5　会議室の適切さ</c:v>
                </c:pt>
                <c:pt idx="2">
                  <c:v>Q4　資料の分かりやすさ</c:v>
                </c:pt>
                <c:pt idx="3">
                  <c:v>Q3　ワークショップの時間配分</c:v>
                </c:pt>
                <c:pt idx="4">
                  <c:v>Q2　グループディスカッション</c:v>
                </c:pt>
                <c:pt idx="5">
                  <c:v>Q1　基調講演</c:v>
                </c:pt>
              </c:strCache>
            </c:strRef>
          </c:cat>
          <c:val>
            <c:numRef>
              <c:f>Sheet1!$C$2:$C$7</c:f>
              <c:numCache>
                <c:formatCode>General</c:formatCode>
                <c:ptCount val="6"/>
                <c:pt idx="0">
                  <c:v>18</c:v>
                </c:pt>
                <c:pt idx="1">
                  <c:v>4</c:v>
                </c:pt>
                <c:pt idx="2">
                  <c:v>22</c:v>
                </c:pt>
                <c:pt idx="3">
                  <c:v>15</c:v>
                </c:pt>
                <c:pt idx="4">
                  <c:v>18</c:v>
                </c:pt>
                <c:pt idx="5">
                  <c:v>22</c:v>
                </c:pt>
              </c:numCache>
            </c:numRef>
          </c:val>
          <c:extLst>
            <c:ext xmlns:c16="http://schemas.microsoft.com/office/drawing/2014/chart" uri="{C3380CC4-5D6E-409C-BE32-E72D297353CC}">
              <c16:uniqueId val="{00000001-7215-4E54-9883-ED1DB96A5BA7}"/>
            </c:ext>
          </c:extLst>
        </c:ser>
        <c:ser>
          <c:idx val="2"/>
          <c:order val="2"/>
          <c:tx>
            <c:strRef>
              <c:f>Sheet1!$D$1</c:f>
              <c:strCache>
                <c:ptCount val="1"/>
                <c:pt idx="0">
                  <c:v>どちらとも言えない</c:v>
                </c:pt>
              </c:strCache>
            </c:strRef>
          </c:tx>
          <c:spPr>
            <a:solidFill>
              <a:srgbClr val="0070C0"/>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3000" b="1" i="0" u="none" strike="noStrike" kern="1200" baseline="0">
                    <a:solidFill>
                      <a:schemeClr val="lt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Sheet1!$A$2:$A$7</c:f>
              <c:strCache>
                <c:ptCount val="6"/>
                <c:pt idx="0">
                  <c:v>Q6　全体的な満足度</c:v>
                </c:pt>
                <c:pt idx="1">
                  <c:v>Q5　会議室の適切さ</c:v>
                </c:pt>
                <c:pt idx="2">
                  <c:v>Q4　資料の分かりやすさ</c:v>
                </c:pt>
                <c:pt idx="3">
                  <c:v>Q3　ワークショップの時間配分</c:v>
                </c:pt>
                <c:pt idx="4">
                  <c:v>Q2　グループディスカッション</c:v>
                </c:pt>
                <c:pt idx="5">
                  <c:v>Q1　基調講演</c:v>
                </c:pt>
              </c:strCache>
            </c:strRef>
          </c:cat>
          <c:val>
            <c:numRef>
              <c:f>Sheet1!$D$2:$D$7</c:f>
              <c:numCache>
                <c:formatCode>General</c:formatCode>
                <c:ptCount val="6"/>
                <c:pt idx="0">
                  <c:v>9</c:v>
                </c:pt>
                <c:pt idx="1">
                  <c:v>6</c:v>
                </c:pt>
                <c:pt idx="2">
                  <c:v>11</c:v>
                </c:pt>
                <c:pt idx="3">
                  <c:v>10</c:v>
                </c:pt>
                <c:pt idx="4">
                  <c:v>13</c:v>
                </c:pt>
                <c:pt idx="5">
                  <c:v>2</c:v>
                </c:pt>
              </c:numCache>
            </c:numRef>
          </c:val>
          <c:extLst>
            <c:ext xmlns:c16="http://schemas.microsoft.com/office/drawing/2014/chart" uri="{C3380CC4-5D6E-409C-BE32-E72D297353CC}">
              <c16:uniqueId val="{00000002-7215-4E54-9883-ED1DB96A5BA7}"/>
            </c:ext>
          </c:extLst>
        </c:ser>
        <c:ser>
          <c:idx val="3"/>
          <c:order val="3"/>
          <c:tx>
            <c:strRef>
              <c:f>Sheet1!$E$1</c:f>
              <c:strCache>
                <c:ptCount val="1"/>
                <c:pt idx="0">
                  <c:v>参考にならなかった</c:v>
                </c:pt>
              </c:strCache>
            </c:strRef>
          </c:tx>
          <c:spPr>
            <a:solidFill>
              <a:srgbClr val="00B050"/>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3000" b="1" i="0" u="none" strike="noStrike" kern="1200" baseline="0">
                    <a:solidFill>
                      <a:schemeClr val="lt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Sheet1!$A$2:$A$7</c:f>
              <c:strCache>
                <c:ptCount val="6"/>
                <c:pt idx="0">
                  <c:v>Q6　全体的な満足度</c:v>
                </c:pt>
                <c:pt idx="1">
                  <c:v>Q5　会議室の適切さ</c:v>
                </c:pt>
                <c:pt idx="2">
                  <c:v>Q4　資料の分かりやすさ</c:v>
                </c:pt>
                <c:pt idx="3">
                  <c:v>Q3　ワークショップの時間配分</c:v>
                </c:pt>
                <c:pt idx="4">
                  <c:v>Q2　グループディスカッション</c:v>
                </c:pt>
                <c:pt idx="5">
                  <c:v>Q1　基調講演</c:v>
                </c:pt>
              </c:strCache>
            </c:strRef>
          </c:cat>
          <c:val>
            <c:numRef>
              <c:f>Sheet1!$E$2:$E$7</c:f>
              <c:numCache>
                <c:formatCode>General</c:formatCode>
                <c:ptCount val="6"/>
                <c:pt idx="0">
                  <c:v>8</c:v>
                </c:pt>
                <c:pt idx="1">
                  <c:v>24</c:v>
                </c:pt>
                <c:pt idx="2">
                  <c:v>3</c:v>
                </c:pt>
                <c:pt idx="3">
                  <c:v>12</c:v>
                </c:pt>
                <c:pt idx="4">
                  <c:v>2</c:v>
                </c:pt>
                <c:pt idx="5">
                  <c:v>0</c:v>
                </c:pt>
              </c:numCache>
            </c:numRef>
          </c:val>
          <c:extLst>
            <c:ext xmlns:c16="http://schemas.microsoft.com/office/drawing/2014/chart" uri="{C3380CC4-5D6E-409C-BE32-E72D297353CC}">
              <c16:uniqueId val="{00000003-7215-4E54-9883-ED1DB96A5BA7}"/>
            </c:ext>
          </c:extLst>
        </c:ser>
        <c:ser>
          <c:idx val="4"/>
          <c:order val="4"/>
          <c:tx>
            <c:strRef>
              <c:f>Sheet1!$F$1</c:f>
              <c:strCache>
                <c:ptCount val="1"/>
                <c:pt idx="0">
                  <c:v>全く参考にならなかった</c:v>
                </c:pt>
              </c:strCache>
            </c:strRef>
          </c:tx>
          <c:spPr>
            <a:solidFill>
              <a:srgbClr val="FFFF00"/>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3000" b="1" i="0" u="none" strike="noStrike" kern="1200" baseline="0">
                    <a:solidFill>
                      <a:schemeClr val="tx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Sheet1!$A$2:$A$7</c:f>
              <c:strCache>
                <c:ptCount val="6"/>
                <c:pt idx="0">
                  <c:v>Q6　全体的な満足度</c:v>
                </c:pt>
                <c:pt idx="1">
                  <c:v>Q5　会議室の適切さ</c:v>
                </c:pt>
                <c:pt idx="2">
                  <c:v>Q4　資料の分かりやすさ</c:v>
                </c:pt>
                <c:pt idx="3">
                  <c:v>Q3　ワークショップの時間配分</c:v>
                </c:pt>
                <c:pt idx="4">
                  <c:v>Q2　グループディスカッション</c:v>
                </c:pt>
                <c:pt idx="5">
                  <c:v>Q1　基調講演</c:v>
                </c:pt>
              </c:strCache>
            </c:strRef>
          </c:cat>
          <c:val>
            <c:numRef>
              <c:f>Sheet1!$F$2:$F$7</c:f>
              <c:numCache>
                <c:formatCode>General</c:formatCode>
                <c:ptCount val="6"/>
                <c:pt idx="0">
                  <c:v>1</c:v>
                </c:pt>
                <c:pt idx="1">
                  <c:v>6</c:v>
                </c:pt>
                <c:pt idx="2">
                  <c:v>0</c:v>
                </c:pt>
                <c:pt idx="3">
                  <c:v>0</c:v>
                </c:pt>
                <c:pt idx="4">
                  <c:v>1</c:v>
                </c:pt>
                <c:pt idx="5">
                  <c:v>0</c:v>
                </c:pt>
              </c:numCache>
            </c:numRef>
          </c:val>
          <c:extLst>
            <c:ext xmlns:c16="http://schemas.microsoft.com/office/drawing/2014/chart" uri="{C3380CC4-5D6E-409C-BE32-E72D297353CC}">
              <c16:uniqueId val="{00000004-7215-4E54-9883-ED1DB96A5BA7}"/>
            </c:ext>
          </c:extLst>
        </c:ser>
        <c:dLbls>
          <c:dLblPos val="ctr"/>
          <c:showLegendKey val="0"/>
          <c:showVal val="1"/>
          <c:showCatName val="0"/>
          <c:showSerName val="0"/>
          <c:showPercent val="0"/>
          <c:showBubbleSize val="0"/>
        </c:dLbls>
        <c:gapWidth val="150"/>
        <c:overlap val="100"/>
        <c:axId val="1195539967"/>
        <c:axId val="1184929743"/>
      </c:barChart>
      <c:catAx>
        <c:axId val="1195539967"/>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3000" b="0" i="0" u="none" strike="noStrike" kern="1200" cap="all" baseline="0">
                <a:solidFill>
                  <a:schemeClr val="dk1">
                    <a:lumMod val="75000"/>
                    <a:lumOff val="25000"/>
                  </a:schemeClr>
                </a:solidFill>
                <a:latin typeface="+mn-lt"/>
                <a:ea typeface="+mn-ea"/>
                <a:cs typeface="+mn-cs"/>
              </a:defRPr>
            </a:pPr>
            <a:endParaRPr lang="ja-JP"/>
          </a:p>
        </c:txPr>
        <c:crossAx val="1184929743"/>
        <c:crosses val="autoZero"/>
        <c:auto val="1"/>
        <c:lblAlgn val="ctr"/>
        <c:lblOffset val="100"/>
        <c:noMultiLvlLbl val="0"/>
      </c:catAx>
      <c:valAx>
        <c:axId val="1184929743"/>
        <c:scaling>
          <c:orientation val="minMax"/>
        </c:scaling>
        <c:delete val="1"/>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crossAx val="1195539967"/>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3000" b="0" i="0" u="none" strike="noStrike" kern="1200" baseline="0">
              <a:solidFill>
                <a:schemeClr val="dk1">
                  <a:lumMod val="75000"/>
                  <a:lumOff val="2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bg1">
            <a:lumMod val="65000"/>
          </a:schemeClr>
        </a:gs>
        <a:gs pos="52000">
          <a:schemeClr val="bg1">
            <a:lumMod val="85000"/>
          </a:schemeClr>
        </a:gs>
        <a:gs pos="100000">
          <a:schemeClr val="bg1">
            <a:lumMod val="85000"/>
          </a:schemeClr>
        </a:gs>
      </a:gsLst>
      <a:path path="circle">
        <a:fillToRect r="100000" b="100000"/>
      </a:path>
      <a:tileRect l="-100000" t="-100000"/>
    </a:gradFill>
    <a:ln w="9525" cap="flat" cmpd="sng" algn="ctr">
      <a:solidFill>
        <a:schemeClr val="dk1">
          <a:lumMod val="25000"/>
          <a:lumOff val="75000"/>
        </a:schemeClr>
      </a:solidFill>
      <a:round/>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5000" b="1" i="0" u="none" strike="noStrike" kern="1200" baseline="0">
                <a:solidFill>
                  <a:schemeClr val="dk1">
                    <a:lumMod val="75000"/>
                    <a:lumOff val="25000"/>
                  </a:schemeClr>
                </a:solidFill>
                <a:latin typeface="+mn-lt"/>
                <a:ea typeface="+mn-ea"/>
                <a:cs typeface="+mn-cs"/>
              </a:defRPr>
            </a:pPr>
            <a:r>
              <a:rPr lang="ja-JP" altLang="en-US" sz="5000" baseline="0" dirty="0"/>
              <a:t>第</a:t>
            </a:r>
            <a:r>
              <a:rPr lang="en-US" altLang="ja-JP" sz="5000" baseline="0" dirty="0"/>
              <a:t>2</a:t>
            </a:r>
            <a:r>
              <a:rPr lang="ja-JP" altLang="en-US" sz="5000" baseline="0" dirty="0"/>
              <a:t>回ワークショップアンケート結果（回答数　</a:t>
            </a:r>
            <a:r>
              <a:rPr lang="en-US" altLang="ja-JP" sz="5000" baseline="0" dirty="0"/>
              <a:t>27</a:t>
            </a:r>
            <a:r>
              <a:rPr lang="ja-JP" altLang="en-US" sz="5000" baseline="0" dirty="0"/>
              <a:t>）</a:t>
            </a:r>
            <a:endParaRPr lang="en-US" altLang="ja-JP" sz="5000" baseline="0" dirty="0"/>
          </a:p>
        </c:rich>
      </c:tx>
      <c:overlay val="0"/>
      <c:spPr>
        <a:noFill/>
        <a:ln>
          <a:noFill/>
        </a:ln>
        <a:effectLst/>
      </c:spPr>
      <c:txPr>
        <a:bodyPr rot="0" spcFirstLastPara="1" vertOverflow="ellipsis" vert="horz" wrap="square" anchor="ctr" anchorCtr="1"/>
        <a:lstStyle/>
        <a:p>
          <a:pPr>
            <a:defRPr sz="5000" b="1" i="0" u="none" strike="noStrike" kern="1200" baseline="0">
              <a:solidFill>
                <a:schemeClr val="dk1">
                  <a:lumMod val="75000"/>
                  <a:lumOff val="25000"/>
                </a:schemeClr>
              </a:solidFill>
              <a:latin typeface="+mn-lt"/>
              <a:ea typeface="+mn-ea"/>
              <a:cs typeface="+mn-cs"/>
            </a:defRPr>
          </a:pPr>
          <a:endParaRPr lang="ja-JP"/>
        </a:p>
      </c:txPr>
    </c:title>
    <c:autoTitleDeleted val="0"/>
    <c:plotArea>
      <c:layout/>
      <c:barChart>
        <c:barDir val="bar"/>
        <c:grouping val="percentStacked"/>
        <c:varyColors val="0"/>
        <c:ser>
          <c:idx val="0"/>
          <c:order val="0"/>
          <c:tx>
            <c:strRef>
              <c:f>Sheet1!$B$1</c:f>
              <c:strCache>
                <c:ptCount val="1"/>
                <c:pt idx="0">
                  <c:v>大変参考になった</c:v>
                </c:pt>
              </c:strCache>
            </c:strRef>
          </c:tx>
          <c:spPr>
            <a:solidFill>
              <a:srgbClr val="00B0F0">
                <a:alpha val="85000"/>
              </a:srgb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3000" b="1" i="0" u="none" strike="noStrike" kern="1200" baseline="0">
                    <a:solidFill>
                      <a:schemeClr val="lt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Sheet1!$A$2:$A$7</c:f>
              <c:strCache>
                <c:ptCount val="6"/>
                <c:pt idx="0">
                  <c:v>Q6　全体的な満足度</c:v>
                </c:pt>
                <c:pt idx="1">
                  <c:v>Q5　会議室の適切さ</c:v>
                </c:pt>
                <c:pt idx="2">
                  <c:v>Q4　資料の分かりやすさ</c:v>
                </c:pt>
                <c:pt idx="3">
                  <c:v>Q3　ワークショップの時間配分</c:v>
                </c:pt>
                <c:pt idx="4">
                  <c:v>Q2　グループディスカッション</c:v>
                </c:pt>
                <c:pt idx="5">
                  <c:v>Q1　基調講演</c:v>
                </c:pt>
              </c:strCache>
            </c:strRef>
          </c:cat>
          <c:val>
            <c:numRef>
              <c:f>Sheet1!$B$2:$B$7</c:f>
              <c:numCache>
                <c:formatCode>General</c:formatCode>
                <c:ptCount val="6"/>
                <c:pt idx="0">
                  <c:v>3</c:v>
                </c:pt>
                <c:pt idx="1">
                  <c:v>3</c:v>
                </c:pt>
                <c:pt idx="2">
                  <c:v>4</c:v>
                </c:pt>
                <c:pt idx="3">
                  <c:v>3</c:v>
                </c:pt>
                <c:pt idx="4">
                  <c:v>4</c:v>
                </c:pt>
                <c:pt idx="5">
                  <c:v>9</c:v>
                </c:pt>
              </c:numCache>
            </c:numRef>
          </c:val>
          <c:extLst>
            <c:ext xmlns:c16="http://schemas.microsoft.com/office/drawing/2014/chart" uri="{C3380CC4-5D6E-409C-BE32-E72D297353CC}">
              <c16:uniqueId val="{00000000-3C1D-4041-A705-0F2A6367B9D1}"/>
            </c:ext>
          </c:extLst>
        </c:ser>
        <c:ser>
          <c:idx val="1"/>
          <c:order val="1"/>
          <c:tx>
            <c:strRef>
              <c:f>Sheet1!$C$1</c:f>
              <c:strCache>
                <c:ptCount val="1"/>
                <c:pt idx="0">
                  <c:v>参考になった</c:v>
                </c:pt>
              </c:strCache>
            </c:strRef>
          </c:tx>
          <c:spPr>
            <a:solidFill>
              <a:schemeClr val="accent1">
                <a:lumMod val="50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3000" b="1" i="0" u="none" strike="noStrike" kern="1200" baseline="0">
                    <a:solidFill>
                      <a:schemeClr val="lt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Sheet1!$A$2:$A$7</c:f>
              <c:strCache>
                <c:ptCount val="6"/>
                <c:pt idx="0">
                  <c:v>Q6　全体的な満足度</c:v>
                </c:pt>
                <c:pt idx="1">
                  <c:v>Q5　会議室の適切さ</c:v>
                </c:pt>
                <c:pt idx="2">
                  <c:v>Q4　資料の分かりやすさ</c:v>
                </c:pt>
                <c:pt idx="3">
                  <c:v>Q3　ワークショップの時間配分</c:v>
                </c:pt>
                <c:pt idx="4">
                  <c:v>Q2　グループディスカッション</c:v>
                </c:pt>
                <c:pt idx="5">
                  <c:v>Q1　基調講演</c:v>
                </c:pt>
              </c:strCache>
            </c:strRef>
          </c:cat>
          <c:val>
            <c:numRef>
              <c:f>Sheet1!$C$2:$C$7</c:f>
              <c:numCache>
                <c:formatCode>General</c:formatCode>
                <c:ptCount val="6"/>
                <c:pt idx="0">
                  <c:v>14</c:v>
                </c:pt>
                <c:pt idx="1">
                  <c:v>17</c:v>
                </c:pt>
                <c:pt idx="2">
                  <c:v>10</c:v>
                </c:pt>
                <c:pt idx="3">
                  <c:v>15</c:v>
                </c:pt>
                <c:pt idx="4">
                  <c:v>14</c:v>
                </c:pt>
                <c:pt idx="5">
                  <c:v>10</c:v>
                </c:pt>
              </c:numCache>
            </c:numRef>
          </c:val>
          <c:extLst>
            <c:ext xmlns:c16="http://schemas.microsoft.com/office/drawing/2014/chart" uri="{C3380CC4-5D6E-409C-BE32-E72D297353CC}">
              <c16:uniqueId val="{00000001-3C1D-4041-A705-0F2A6367B9D1}"/>
            </c:ext>
          </c:extLst>
        </c:ser>
        <c:ser>
          <c:idx val="2"/>
          <c:order val="2"/>
          <c:tx>
            <c:strRef>
              <c:f>Sheet1!$D$1</c:f>
              <c:strCache>
                <c:ptCount val="1"/>
                <c:pt idx="0">
                  <c:v>どちらとも言えない</c:v>
                </c:pt>
              </c:strCache>
            </c:strRef>
          </c:tx>
          <c:spPr>
            <a:solidFill>
              <a:srgbClr val="0070C0">
                <a:alpha val="85000"/>
              </a:srgb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3000" b="1" i="0" u="none" strike="noStrike" kern="1200" baseline="0">
                    <a:solidFill>
                      <a:schemeClr val="lt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Sheet1!$A$2:$A$7</c:f>
              <c:strCache>
                <c:ptCount val="6"/>
                <c:pt idx="0">
                  <c:v>Q6　全体的な満足度</c:v>
                </c:pt>
                <c:pt idx="1">
                  <c:v>Q5　会議室の適切さ</c:v>
                </c:pt>
                <c:pt idx="2">
                  <c:v>Q4　資料の分かりやすさ</c:v>
                </c:pt>
                <c:pt idx="3">
                  <c:v>Q3　ワークショップの時間配分</c:v>
                </c:pt>
                <c:pt idx="4">
                  <c:v>Q2　グループディスカッション</c:v>
                </c:pt>
                <c:pt idx="5">
                  <c:v>Q1　基調講演</c:v>
                </c:pt>
              </c:strCache>
            </c:strRef>
          </c:cat>
          <c:val>
            <c:numRef>
              <c:f>Sheet1!$D$2:$D$7</c:f>
              <c:numCache>
                <c:formatCode>General</c:formatCode>
                <c:ptCount val="6"/>
                <c:pt idx="0">
                  <c:v>8</c:v>
                </c:pt>
                <c:pt idx="1">
                  <c:v>6</c:v>
                </c:pt>
                <c:pt idx="2">
                  <c:v>8</c:v>
                </c:pt>
                <c:pt idx="3">
                  <c:v>7</c:v>
                </c:pt>
                <c:pt idx="4">
                  <c:v>8</c:v>
                </c:pt>
                <c:pt idx="5">
                  <c:v>7</c:v>
                </c:pt>
              </c:numCache>
            </c:numRef>
          </c:val>
          <c:extLst>
            <c:ext xmlns:c16="http://schemas.microsoft.com/office/drawing/2014/chart" uri="{C3380CC4-5D6E-409C-BE32-E72D297353CC}">
              <c16:uniqueId val="{00000002-3C1D-4041-A705-0F2A6367B9D1}"/>
            </c:ext>
          </c:extLst>
        </c:ser>
        <c:ser>
          <c:idx val="3"/>
          <c:order val="3"/>
          <c:tx>
            <c:strRef>
              <c:f>Sheet1!$E$1</c:f>
              <c:strCache>
                <c:ptCount val="1"/>
                <c:pt idx="0">
                  <c:v>参考にならなかった</c:v>
                </c:pt>
              </c:strCache>
            </c:strRef>
          </c:tx>
          <c:spPr>
            <a:solidFill>
              <a:srgbClr val="00B050">
                <a:alpha val="85000"/>
              </a:srgb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3000" b="1" i="0" u="none" strike="noStrike" kern="1200" baseline="0">
                    <a:solidFill>
                      <a:schemeClr val="lt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Sheet1!$A$2:$A$7</c:f>
              <c:strCache>
                <c:ptCount val="6"/>
                <c:pt idx="0">
                  <c:v>Q6　全体的な満足度</c:v>
                </c:pt>
                <c:pt idx="1">
                  <c:v>Q5　会議室の適切さ</c:v>
                </c:pt>
                <c:pt idx="2">
                  <c:v>Q4　資料の分かりやすさ</c:v>
                </c:pt>
                <c:pt idx="3">
                  <c:v>Q3　ワークショップの時間配分</c:v>
                </c:pt>
                <c:pt idx="4">
                  <c:v>Q2　グループディスカッション</c:v>
                </c:pt>
                <c:pt idx="5">
                  <c:v>Q1　基調講演</c:v>
                </c:pt>
              </c:strCache>
            </c:strRef>
          </c:cat>
          <c:val>
            <c:numRef>
              <c:f>Sheet1!$E$2:$E$7</c:f>
              <c:numCache>
                <c:formatCode>General</c:formatCode>
                <c:ptCount val="6"/>
                <c:pt idx="0">
                  <c:v>2</c:v>
                </c:pt>
                <c:pt idx="1">
                  <c:v>1</c:v>
                </c:pt>
                <c:pt idx="2">
                  <c:v>3</c:v>
                </c:pt>
                <c:pt idx="3">
                  <c:v>2</c:v>
                </c:pt>
                <c:pt idx="4">
                  <c:v>1</c:v>
                </c:pt>
                <c:pt idx="5">
                  <c:v>1</c:v>
                </c:pt>
              </c:numCache>
            </c:numRef>
          </c:val>
          <c:extLst>
            <c:ext xmlns:c16="http://schemas.microsoft.com/office/drawing/2014/chart" uri="{C3380CC4-5D6E-409C-BE32-E72D297353CC}">
              <c16:uniqueId val="{00000003-3C1D-4041-A705-0F2A6367B9D1}"/>
            </c:ext>
          </c:extLst>
        </c:ser>
        <c:ser>
          <c:idx val="4"/>
          <c:order val="4"/>
          <c:tx>
            <c:strRef>
              <c:f>Sheet1!$F$1</c:f>
              <c:strCache>
                <c:ptCount val="1"/>
                <c:pt idx="0">
                  <c:v>全く参考にならなかった</c:v>
                </c:pt>
              </c:strCache>
            </c:strRef>
          </c:tx>
          <c:spPr>
            <a:solidFill>
              <a:srgbClr val="FFFF00"/>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3000" b="1" i="0" u="none" strike="noStrike" kern="1200" baseline="0">
                    <a:solidFill>
                      <a:schemeClr val="tx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Sheet1!$A$2:$A$7</c:f>
              <c:strCache>
                <c:ptCount val="6"/>
                <c:pt idx="0">
                  <c:v>Q6　全体的な満足度</c:v>
                </c:pt>
                <c:pt idx="1">
                  <c:v>Q5　会議室の適切さ</c:v>
                </c:pt>
                <c:pt idx="2">
                  <c:v>Q4　資料の分かりやすさ</c:v>
                </c:pt>
                <c:pt idx="3">
                  <c:v>Q3　ワークショップの時間配分</c:v>
                </c:pt>
                <c:pt idx="4">
                  <c:v>Q2　グループディスカッション</c:v>
                </c:pt>
                <c:pt idx="5">
                  <c:v>Q1　基調講演</c:v>
                </c:pt>
              </c:strCache>
            </c:strRef>
          </c:cat>
          <c:val>
            <c:numRef>
              <c:f>Sheet1!$F$2:$F$7</c:f>
              <c:numCache>
                <c:formatCode>General</c:formatCode>
                <c:ptCount val="6"/>
                <c:pt idx="0">
                  <c:v>0</c:v>
                </c:pt>
                <c:pt idx="1">
                  <c:v>0</c:v>
                </c:pt>
                <c:pt idx="2">
                  <c:v>2</c:v>
                </c:pt>
                <c:pt idx="3">
                  <c:v>0</c:v>
                </c:pt>
                <c:pt idx="4">
                  <c:v>0</c:v>
                </c:pt>
                <c:pt idx="5">
                  <c:v>0</c:v>
                </c:pt>
              </c:numCache>
            </c:numRef>
          </c:val>
          <c:extLst>
            <c:ext xmlns:c16="http://schemas.microsoft.com/office/drawing/2014/chart" uri="{C3380CC4-5D6E-409C-BE32-E72D297353CC}">
              <c16:uniqueId val="{00000004-3C1D-4041-A705-0F2A6367B9D1}"/>
            </c:ext>
          </c:extLst>
        </c:ser>
        <c:dLbls>
          <c:dLblPos val="ctr"/>
          <c:showLegendKey val="0"/>
          <c:showVal val="1"/>
          <c:showCatName val="0"/>
          <c:showSerName val="0"/>
          <c:showPercent val="0"/>
          <c:showBubbleSize val="0"/>
        </c:dLbls>
        <c:gapWidth val="150"/>
        <c:overlap val="100"/>
        <c:axId val="1136490959"/>
        <c:axId val="1190791423"/>
      </c:barChart>
      <c:catAx>
        <c:axId val="1136490959"/>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3000" b="0" i="0" u="none" strike="noStrike" kern="1200" cap="all" baseline="0">
                <a:solidFill>
                  <a:schemeClr val="dk1">
                    <a:lumMod val="75000"/>
                    <a:lumOff val="25000"/>
                  </a:schemeClr>
                </a:solidFill>
                <a:latin typeface="+mn-lt"/>
                <a:ea typeface="+mn-ea"/>
                <a:cs typeface="+mn-cs"/>
              </a:defRPr>
            </a:pPr>
            <a:endParaRPr lang="ja-JP"/>
          </a:p>
        </c:txPr>
        <c:crossAx val="1190791423"/>
        <c:crosses val="autoZero"/>
        <c:auto val="1"/>
        <c:lblAlgn val="ctr"/>
        <c:lblOffset val="100"/>
        <c:noMultiLvlLbl val="0"/>
      </c:catAx>
      <c:valAx>
        <c:axId val="1190791423"/>
        <c:scaling>
          <c:orientation val="minMax"/>
        </c:scaling>
        <c:delete val="1"/>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crossAx val="1136490959"/>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3000" b="0" i="0" u="none" strike="noStrike" kern="1200" baseline="0">
              <a:solidFill>
                <a:schemeClr val="dk1">
                  <a:lumMod val="75000"/>
                  <a:lumOff val="2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2000">
          <a:schemeClr val="accent6">
            <a:lumMod val="20000"/>
            <a:lumOff val="80000"/>
          </a:schemeClr>
        </a:gs>
        <a:gs pos="50000">
          <a:schemeClr val="accent6">
            <a:lumMod val="40000"/>
            <a:lumOff val="60000"/>
          </a:schemeClr>
        </a:gs>
        <a:gs pos="100000">
          <a:schemeClr val="accent5">
            <a:lumMod val="20000"/>
            <a:lumOff val="80000"/>
          </a:schemeClr>
        </a:gs>
      </a:gsLst>
      <a:path path="circle">
        <a:fillToRect r="100000" b="100000"/>
      </a:path>
      <a:tileRect l="-100000" t="-100000"/>
    </a:gradFill>
    <a:ln w="9525" cap="flat" cmpd="sng" algn="ctr">
      <a:solidFill>
        <a:schemeClr val="dk1">
          <a:lumMod val="25000"/>
          <a:lumOff val="75000"/>
        </a:schemeClr>
      </a:solidFill>
      <a:round/>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5000" b="1" i="0" u="none" strike="noStrike" kern="1200" baseline="0">
                <a:solidFill>
                  <a:schemeClr val="dk1">
                    <a:lumMod val="75000"/>
                    <a:lumOff val="25000"/>
                  </a:schemeClr>
                </a:solidFill>
                <a:latin typeface="+mn-lt"/>
                <a:ea typeface="+mn-ea"/>
                <a:cs typeface="+mn-cs"/>
              </a:defRPr>
            </a:pPr>
            <a:r>
              <a:rPr lang="ja-JP" altLang="en-US" sz="5000" baseline="0" dirty="0"/>
              <a:t>第</a:t>
            </a:r>
            <a:r>
              <a:rPr lang="en-US" altLang="ja-JP" sz="5000" baseline="0" dirty="0"/>
              <a:t>3</a:t>
            </a:r>
            <a:r>
              <a:rPr lang="ja-JP" altLang="en-US" sz="5000" baseline="0" dirty="0"/>
              <a:t>回ワークショップアンケート結果（回答数　</a:t>
            </a:r>
            <a:r>
              <a:rPr lang="en-US" altLang="ja-JP" sz="5000" baseline="0" dirty="0"/>
              <a:t>25</a:t>
            </a:r>
            <a:r>
              <a:rPr lang="ja-JP" altLang="en-US" sz="5000" baseline="0" dirty="0"/>
              <a:t>）</a:t>
            </a:r>
            <a:endParaRPr lang="en-US" altLang="ja-JP" sz="5000" baseline="0" dirty="0"/>
          </a:p>
        </c:rich>
      </c:tx>
      <c:overlay val="0"/>
      <c:spPr>
        <a:noFill/>
        <a:ln>
          <a:noFill/>
        </a:ln>
        <a:effectLst/>
      </c:spPr>
      <c:txPr>
        <a:bodyPr rot="0" spcFirstLastPara="1" vertOverflow="ellipsis" vert="horz" wrap="square" anchor="ctr" anchorCtr="1"/>
        <a:lstStyle/>
        <a:p>
          <a:pPr>
            <a:defRPr sz="5000" b="1" i="0" u="none" strike="noStrike" kern="1200" baseline="0">
              <a:solidFill>
                <a:schemeClr val="dk1">
                  <a:lumMod val="75000"/>
                  <a:lumOff val="25000"/>
                </a:schemeClr>
              </a:solidFill>
              <a:latin typeface="+mn-lt"/>
              <a:ea typeface="+mn-ea"/>
              <a:cs typeface="+mn-cs"/>
            </a:defRPr>
          </a:pPr>
          <a:endParaRPr lang="ja-JP"/>
        </a:p>
      </c:txPr>
    </c:title>
    <c:autoTitleDeleted val="0"/>
    <c:plotArea>
      <c:layout>
        <c:manualLayout>
          <c:layoutTarget val="inner"/>
          <c:xMode val="edge"/>
          <c:yMode val="edge"/>
          <c:x val="0.22215442389766826"/>
          <c:y val="0.12037723173948657"/>
          <c:w val="0.76336983171282247"/>
          <c:h val="0.80067284862891508"/>
        </c:manualLayout>
      </c:layout>
      <c:barChart>
        <c:barDir val="bar"/>
        <c:grouping val="percentStacked"/>
        <c:varyColors val="0"/>
        <c:ser>
          <c:idx val="0"/>
          <c:order val="0"/>
          <c:tx>
            <c:strRef>
              <c:f>Sheet1!$B$1</c:f>
              <c:strCache>
                <c:ptCount val="1"/>
                <c:pt idx="0">
                  <c:v>大変参考になった</c:v>
                </c:pt>
              </c:strCache>
            </c:strRef>
          </c:tx>
          <c:spPr>
            <a:solidFill>
              <a:srgbClr val="00B0F0"/>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3000" b="1" i="0" u="none" strike="noStrike" kern="1200" baseline="0">
                    <a:solidFill>
                      <a:schemeClr val="lt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Sheet1!$A$2:$A$7</c:f>
              <c:strCache>
                <c:ptCount val="6"/>
                <c:pt idx="0">
                  <c:v>Q6　全体的な満足度</c:v>
                </c:pt>
                <c:pt idx="1">
                  <c:v>Q5　会議室の適切さ</c:v>
                </c:pt>
                <c:pt idx="2">
                  <c:v>Q4　資料の分かりやすさ</c:v>
                </c:pt>
                <c:pt idx="3">
                  <c:v>Q3　ワークショップの時間配分</c:v>
                </c:pt>
                <c:pt idx="4">
                  <c:v>Q2　グループディスカッション</c:v>
                </c:pt>
                <c:pt idx="5">
                  <c:v>Q1　基調講演</c:v>
                </c:pt>
              </c:strCache>
            </c:strRef>
          </c:cat>
          <c:val>
            <c:numRef>
              <c:f>Sheet1!$B$2:$B$7</c:f>
              <c:numCache>
                <c:formatCode>General</c:formatCode>
                <c:ptCount val="6"/>
                <c:pt idx="0">
                  <c:v>1</c:v>
                </c:pt>
                <c:pt idx="1">
                  <c:v>1</c:v>
                </c:pt>
                <c:pt idx="2">
                  <c:v>3</c:v>
                </c:pt>
                <c:pt idx="3">
                  <c:v>3</c:v>
                </c:pt>
                <c:pt idx="4">
                  <c:v>2</c:v>
                </c:pt>
                <c:pt idx="5">
                  <c:v>3</c:v>
                </c:pt>
              </c:numCache>
            </c:numRef>
          </c:val>
          <c:extLst>
            <c:ext xmlns:c16="http://schemas.microsoft.com/office/drawing/2014/chart" uri="{C3380CC4-5D6E-409C-BE32-E72D297353CC}">
              <c16:uniqueId val="{00000000-52AA-429E-B440-D9ED7A458CCF}"/>
            </c:ext>
          </c:extLst>
        </c:ser>
        <c:ser>
          <c:idx val="1"/>
          <c:order val="1"/>
          <c:tx>
            <c:strRef>
              <c:f>Sheet1!$C$1</c:f>
              <c:strCache>
                <c:ptCount val="1"/>
                <c:pt idx="0">
                  <c:v>参考になった</c:v>
                </c:pt>
              </c:strCache>
            </c:strRef>
          </c:tx>
          <c:spPr>
            <a:solidFill>
              <a:schemeClr val="accent5">
                <a:lumMod val="50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3000" b="1" i="0" u="none" strike="noStrike" kern="1200" baseline="0">
                    <a:solidFill>
                      <a:schemeClr val="lt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Sheet1!$A$2:$A$7</c:f>
              <c:strCache>
                <c:ptCount val="6"/>
                <c:pt idx="0">
                  <c:v>Q6　全体的な満足度</c:v>
                </c:pt>
                <c:pt idx="1">
                  <c:v>Q5　会議室の適切さ</c:v>
                </c:pt>
                <c:pt idx="2">
                  <c:v>Q4　資料の分かりやすさ</c:v>
                </c:pt>
                <c:pt idx="3">
                  <c:v>Q3　ワークショップの時間配分</c:v>
                </c:pt>
                <c:pt idx="4">
                  <c:v>Q2　グループディスカッション</c:v>
                </c:pt>
                <c:pt idx="5">
                  <c:v>Q1　基調講演</c:v>
                </c:pt>
              </c:strCache>
            </c:strRef>
          </c:cat>
          <c:val>
            <c:numRef>
              <c:f>Sheet1!$C$2:$C$7</c:f>
              <c:numCache>
                <c:formatCode>General</c:formatCode>
                <c:ptCount val="6"/>
                <c:pt idx="0">
                  <c:v>13</c:v>
                </c:pt>
                <c:pt idx="1">
                  <c:v>18</c:v>
                </c:pt>
                <c:pt idx="2">
                  <c:v>11</c:v>
                </c:pt>
                <c:pt idx="3">
                  <c:v>15</c:v>
                </c:pt>
                <c:pt idx="4">
                  <c:v>14</c:v>
                </c:pt>
                <c:pt idx="5">
                  <c:v>18</c:v>
                </c:pt>
              </c:numCache>
            </c:numRef>
          </c:val>
          <c:extLst>
            <c:ext xmlns:c16="http://schemas.microsoft.com/office/drawing/2014/chart" uri="{C3380CC4-5D6E-409C-BE32-E72D297353CC}">
              <c16:uniqueId val="{00000001-52AA-429E-B440-D9ED7A458CCF}"/>
            </c:ext>
          </c:extLst>
        </c:ser>
        <c:ser>
          <c:idx val="2"/>
          <c:order val="2"/>
          <c:tx>
            <c:strRef>
              <c:f>Sheet1!$D$1</c:f>
              <c:strCache>
                <c:ptCount val="1"/>
                <c:pt idx="0">
                  <c:v>どちらとも言えない</c:v>
                </c:pt>
              </c:strCache>
            </c:strRef>
          </c:tx>
          <c:spPr>
            <a:solidFill>
              <a:srgbClr val="0070C0"/>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3000" b="1" i="0" u="none" strike="noStrike" kern="1200" baseline="0">
                    <a:solidFill>
                      <a:schemeClr val="lt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Sheet1!$A$2:$A$7</c:f>
              <c:strCache>
                <c:ptCount val="6"/>
                <c:pt idx="0">
                  <c:v>Q6　全体的な満足度</c:v>
                </c:pt>
                <c:pt idx="1">
                  <c:v>Q5　会議室の適切さ</c:v>
                </c:pt>
                <c:pt idx="2">
                  <c:v>Q4　資料の分かりやすさ</c:v>
                </c:pt>
                <c:pt idx="3">
                  <c:v>Q3　ワークショップの時間配分</c:v>
                </c:pt>
                <c:pt idx="4">
                  <c:v>Q2　グループディスカッション</c:v>
                </c:pt>
                <c:pt idx="5">
                  <c:v>Q1　基調講演</c:v>
                </c:pt>
              </c:strCache>
            </c:strRef>
          </c:cat>
          <c:val>
            <c:numRef>
              <c:f>Sheet1!$D$2:$D$7</c:f>
              <c:numCache>
                <c:formatCode>General</c:formatCode>
                <c:ptCount val="6"/>
                <c:pt idx="0">
                  <c:v>11</c:v>
                </c:pt>
                <c:pt idx="1">
                  <c:v>3</c:v>
                </c:pt>
                <c:pt idx="2">
                  <c:v>8</c:v>
                </c:pt>
                <c:pt idx="3">
                  <c:v>6</c:v>
                </c:pt>
                <c:pt idx="4">
                  <c:v>7</c:v>
                </c:pt>
                <c:pt idx="5">
                  <c:v>4</c:v>
                </c:pt>
              </c:numCache>
            </c:numRef>
          </c:val>
          <c:extLst>
            <c:ext xmlns:c16="http://schemas.microsoft.com/office/drawing/2014/chart" uri="{C3380CC4-5D6E-409C-BE32-E72D297353CC}">
              <c16:uniqueId val="{00000002-52AA-429E-B440-D9ED7A458CCF}"/>
            </c:ext>
          </c:extLst>
        </c:ser>
        <c:ser>
          <c:idx val="3"/>
          <c:order val="3"/>
          <c:tx>
            <c:strRef>
              <c:f>Sheet1!$E$1</c:f>
              <c:strCache>
                <c:ptCount val="1"/>
                <c:pt idx="0">
                  <c:v>参考にならなかった</c:v>
                </c:pt>
              </c:strCache>
            </c:strRef>
          </c:tx>
          <c:spPr>
            <a:solidFill>
              <a:srgbClr val="00B050"/>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3000" b="1" i="0" u="none" strike="noStrike" kern="1200" baseline="0">
                    <a:solidFill>
                      <a:schemeClr val="lt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Sheet1!$A$2:$A$7</c:f>
              <c:strCache>
                <c:ptCount val="6"/>
                <c:pt idx="0">
                  <c:v>Q6　全体的な満足度</c:v>
                </c:pt>
                <c:pt idx="1">
                  <c:v>Q5　会議室の適切さ</c:v>
                </c:pt>
                <c:pt idx="2">
                  <c:v>Q4　資料の分かりやすさ</c:v>
                </c:pt>
                <c:pt idx="3">
                  <c:v>Q3　ワークショップの時間配分</c:v>
                </c:pt>
                <c:pt idx="4">
                  <c:v>Q2　グループディスカッション</c:v>
                </c:pt>
                <c:pt idx="5">
                  <c:v>Q1　基調講演</c:v>
                </c:pt>
              </c:strCache>
            </c:strRef>
          </c:cat>
          <c:val>
            <c:numRef>
              <c:f>Sheet1!$E$2:$E$7</c:f>
              <c:numCache>
                <c:formatCode>General</c:formatCode>
                <c:ptCount val="6"/>
                <c:pt idx="0">
                  <c:v>0</c:v>
                </c:pt>
                <c:pt idx="1">
                  <c:v>3</c:v>
                </c:pt>
                <c:pt idx="2">
                  <c:v>3</c:v>
                </c:pt>
                <c:pt idx="3">
                  <c:v>1</c:v>
                </c:pt>
                <c:pt idx="4">
                  <c:v>2</c:v>
                </c:pt>
                <c:pt idx="5">
                  <c:v>0</c:v>
                </c:pt>
              </c:numCache>
            </c:numRef>
          </c:val>
          <c:extLst>
            <c:ext xmlns:c16="http://schemas.microsoft.com/office/drawing/2014/chart" uri="{C3380CC4-5D6E-409C-BE32-E72D297353CC}">
              <c16:uniqueId val="{00000003-52AA-429E-B440-D9ED7A458CCF}"/>
            </c:ext>
          </c:extLst>
        </c:ser>
        <c:ser>
          <c:idx val="4"/>
          <c:order val="4"/>
          <c:tx>
            <c:strRef>
              <c:f>Sheet1!$F$1</c:f>
              <c:strCache>
                <c:ptCount val="1"/>
                <c:pt idx="0">
                  <c:v>全く参考にならなかった</c:v>
                </c:pt>
              </c:strCache>
            </c:strRef>
          </c:tx>
          <c:spPr>
            <a:solidFill>
              <a:srgbClr val="FFFF00">
                <a:alpha val="85000"/>
              </a:srgbClr>
            </a:solidFill>
            <a:ln w="9525" cap="flat" cmpd="sng" algn="ctr">
              <a:solidFill>
                <a:schemeClr val="lt1">
                  <a:alpha val="50000"/>
                </a:schemeClr>
              </a:solidFill>
              <a:round/>
            </a:ln>
            <a:effectLst/>
          </c:spPr>
          <c:invertIfNegative val="0"/>
          <c:dLbls>
            <c:delete val="1"/>
          </c:dLbls>
          <c:cat>
            <c:strRef>
              <c:f>Sheet1!$A$2:$A$7</c:f>
              <c:strCache>
                <c:ptCount val="6"/>
                <c:pt idx="0">
                  <c:v>Q6　全体的な満足度</c:v>
                </c:pt>
                <c:pt idx="1">
                  <c:v>Q5　会議室の適切さ</c:v>
                </c:pt>
                <c:pt idx="2">
                  <c:v>Q4　資料の分かりやすさ</c:v>
                </c:pt>
                <c:pt idx="3">
                  <c:v>Q3　ワークショップの時間配分</c:v>
                </c:pt>
                <c:pt idx="4">
                  <c:v>Q2　グループディスカッション</c:v>
                </c:pt>
                <c:pt idx="5">
                  <c:v>Q1　基調講演</c:v>
                </c:pt>
              </c:strCache>
            </c:strRef>
          </c:cat>
          <c:val>
            <c:numRef>
              <c:f>Sheet1!$F$2:$F$7</c:f>
              <c:numCache>
                <c:formatCode>General</c:formatCode>
                <c:ptCount val="6"/>
                <c:pt idx="0">
                  <c:v>0</c:v>
                </c:pt>
                <c:pt idx="1">
                  <c:v>0</c:v>
                </c:pt>
                <c:pt idx="2">
                  <c:v>0</c:v>
                </c:pt>
                <c:pt idx="3">
                  <c:v>0</c:v>
                </c:pt>
                <c:pt idx="4">
                  <c:v>0</c:v>
                </c:pt>
                <c:pt idx="5">
                  <c:v>0</c:v>
                </c:pt>
              </c:numCache>
            </c:numRef>
          </c:val>
          <c:extLst>
            <c:ext xmlns:c16="http://schemas.microsoft.com/office/drawing/2014/chart" uri="{C3380CC4-5D6E-409C-BE32-E72D297353CC}">
              <c16:uniqueId val="{00000004-52AA-429E-B440-D9ED7A458CCF}"/>
            </c:ext>
          </c:extLst>
        </c:ser>
        <c:dLbls>
          <c:dLblPos val="ctr"/>
          <c:showLegendKey val="0"/>
          <c:showVal val="1"/>
          <c:showCatName val="0"/>
          <c:showSerName val="0"/>
          <c:showPercent val="0"/>
          <c:showBubbleSize val="0"/>
        </c:dLbls>
        <c:gapWidth val="150"/>
        <c:overlap val="100"/>
        <c:axId val="1037105967"/>
        <c:axId val="1026703711"/>
      </c:barChart>
      <c:catAx>
        <c:axId val="1037105967"/>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3000" b="0" i="0" u="none" strike="noStrike" kern="1200" cap="all" baseline="0">
                <a:solidFill>
                  <a:schemeClr val="dk1">
                    <a:lumMod val="75000"/>
                    <a:lumOff val="25000"/>
                  </a:schemeClr>
                </a:solidFill>
                <a:latin typeface="+mn-lt"/>
                <a:ea typeface="+mn-ea"/>
                <a:cs typeface="+mn-cs"/>
              </a:defRPr>
            </a:pPr>
            <a:endParaRPr lang="ja-JP"/>
          </a:p>
        </c:txPr>
        <c:crossAx val="1026703711"/>
        <c:crosses val="autoZero"/>
        <c:auto val="1"/>
        <c:lblAlgn val="ctr"/>
        <c:lblOffset val="100"/>
        <c:noMultiLvlLbl val="0"/>
      </c:catAx>
      <c:valAx>
        <c:axId val="1026703711"/>
        <c:scaling>
          <c:orientation val="minMax"/>
        </c:scaling>
        <c:delete val="1"/>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crossAx val="1037105967"/>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3000" b="0" i="0" u="none" strike="noStrike" kern="1200" baseline="0">
              <a:solidFill>
                <a:schemeClr val="dk1">
                  <a:lumMod val="75000"/>
                  <a:lumOff val="2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accent1">
            <a:tint val="66000"/>
            <a:satMod val="160000"/>
          </a:schemeClr>
        </a:gs>
        <a:gs pos="40000">
          <a:schemeClr val="accent1">
            <a:lumMod val="40000"/>
            <a:lumOff val="60000"/>
          </a:schemeClr>
        </a:gs>
        <a:gs pos="100000">
          <a:schemeClr val="accent1">
            <a:tint val="23500"/>
            <a:satMod val="160000"/>
          </a:schemeClr>
        </a:gs>
      </a:gsLst>
      <a:lin ang="0" scaled="1"/>
      <a:tileRect/>
    </a:gradFill>
    <a:ln w="9525" cap="flat" cmpd="sng" algn="ctr">
      <a:solidFill>
        <a:schemeClr val="dk1">
          <a:lumMod val="25000"/>
          <a:lumOff val="75000"/>
        </a:schemeClr>
      </a:solidFill>
      <a:round/>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0">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00">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300">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スライド番号プレースホルダー 5">
            <a:extLst>
              <a:ext uri="{FF2B5EF4-FFF2-40B4-BE49-F238E27FC236}">
                <a16:creationId xmlns:a16="http://schemas.microsoft.com/office/drawing/2014/main" id="{5B070CBF-2EDF-42F2-981B-6FB3A55D9119}"/>
              </a:ext>
            </a:extLst>
          </p:cNvPr>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2669CCAA-DCE8-4DC5-AD32-25557E32280E}" type="slidenum">
              <a:rPr kumimoji="1" lang="ja-JP" altLang="en-US" smtClean="0"/>
              <a:t>‹#›</a:t>
            </a:fld>
            <a:endParaRPr kumimoji="1" lang="ja-JP" altLang="en-US"/>
          </a:p>
        </p:txBody>
      </p:sp>
    </p:spTree>
    <p:extLst>
      <p:ext uri="{BB962C8B-B14F-4D97-AF65-F5344CB8AC3E}">
        <p14:creationId xmlns:p14="http://schemas.microsoft.com/office/powerpoint/2010/main" val="3139046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9" name="Shape 99"/>
          <p:cNvSpPr>
            <a:spLocks noGrp="1" noRot="1" noChangeAspect="1"/>
          </p:cNvSpPr>
          <p:nvPr>
            <p:ph type="sldImg"/>
          </p:nvPr>
        </p:nvSpPr>
        <p:spPr>
          <a:xfrm>
            <a:off x="901700" y="739775"/>
            <a:ext cx="4932363" cy="3700463"/>
          </a:xfrm>
          <a:prstGeom prst="rect">
            <a:avLst/>
          </a:prstGeom>
        </p:spPr>
        <p:txBody>
          <a:bodyPr/>
          <a:lstStyle/>
          <a:p>
            <a:pPr lvl="0"/>
            <a:endParaRPr/>
          </a:p>
        </p:txBody>
      </p:sp>
      <p:sp>
        <p:nvSpPr>
          <p:cNvPr id="100" name="Shape 100"/>
          <p:cNvSpPr>
            <a:spLocks noGrp="1"/>
          </p:cNvSpPr>
          <p:nvPr>
            <p:ph type="body" sz="quarter" idx="1"/>
          </p:nvPr>
        </p:nvSpPr>
        <p:spPr>
          <a:xfrm>
            <a:off x="898102" y="4686499"/>
            <a:ext cx="4939560" cy="4439841"/>
          </a:xfrm>
          <a:prstGeom prst="rect">
            <a:avLst/>
          </a:prstGeom>
        </p:spPr>
        <p:txBody>
          <a:bodyPr/>
          <a:lstStyle/>
          <a:p>
            <a:pPr lvl="0"/>
            <a:endParaRPr/>
          </a:p>
        </p:txBody>
      </p:sp>
    </p:spTree>
  </p:cSld>
  <p:clrMap bg1="lt1" tx1="dk1" bg2="lt2" tx2="dk2" accent1="accent1" accent2="accent2" accent3="accent3" accent4="accent4" accent5="accent5" accent6="accent6" hlink="hlink" folHlink="folHlink"/>
  <p:notesStyle>
    <a:lvl1pPr defTabSz="457200">
      <a:defRPr sz="2200">
        <a:latin typeface="Lucida Grande"/>
        <a:ea typeface="Lucida Grande"/>
        <a:cs typeface="Lucida Grande"/>
        <a:sym typeface="Lucida Grande"/>
      </a:defRPr>
    </a:lvl1pPr>
    <a:lvl2pPr indent="228600" defTabSz="457200">
      <a:defRPr sz="2200">
        <a:latin typeface="Lucida Grande"/>
        <a:ea typeface="Lucida Grande"/>
        <a:cs typeface="Lucida Grande"/>
        <a:sym typeface="Lucida Grande"/>
      </a:defRPr>
    </a:lvl2pPr>
    <a:lvl3pPr indent="457200" defTabSz="457200">
      <a:defRPr sz="2200">
        <a:latin typeface="Lucida Grande"/>
        <a:ea typeface="Lucida Grande"/>
        <a:cs typeface="Lucida Grande"/>
        <a:sym typeface="Lucida Grande"/>
      </a:defRPr>
    </a:lvl3pPr>
    <a:lvl4pPr indent="685800" defTabSz="457200">
      <a:defRPr sz="2200">
        <a:latin typeface="Lucida Grande"/>
        <a:ea typeface="Lucida Grande"/>
        <a:cs typeface="Lucida Grande"/>
        <a:sym typeface="Lucida Grande"/>
      </a:defRPr>
    </a:lvl4pPr>
    <a:lvl5pPr indent="914400" defTabSz="457200">
      <a:defRPr sz="2200">
        <a:latin typeface="Lucida Grande"/>
        <a:ea typeface="Lucida Grande"/>
        <a:cs typeface="Lucida Grande"/>
        <a:sym typeface="Lucida Grande"/>
      </a:defRPr>
    </a:lvl5pPr>
    <a:lvl6pPr indent="1143000" defTabSz="457200">
      <a:defRPr sz="2200">
        <a:latin typeface="Lucida Grande"/>
        <a:ea typeface="Lucida Grande"/>
        <a:cs typeface="Lucida Grande"/>
        <a:sym typeface="Lucida Grande"/>
      </a:defRPr>
    </a:lvl6pPr>
    <a:lvl7pPr indent="1371600" defTabSz="457200">
      <a:defRPr sz="2200">
        <a:latin typeface="Lucida Grande"/>
        <a:ea typeface="Lucida Grande"/>
        <a:cs typeface="Lucida Grande"/>
        <a:sym typeface="Lucida Grande"/>
      </a:defRPr>
    </a:lvl7pPr>
    <a:lvl8pPr indent="1600200" defTabSz="457200">
      <a:defRPr sz="2200">
        <a:latin typeface="Lucida Grande"/>
        <a:ea typeface="Lucida Grande"/>
        <a:cs typeface="Lucida Grande"/>
        <a:sym typeface="Lucida Grande"/>
      </a:defRPr>
    </a:lvl8pPr>
    <a:lvl9pPr indent="1828800" defTabSz="457200">
      <a:defRPr sz="2200">
        <a:latin typeface="Lucida Grande"/>
        <a:ea typeface="Lucida Grande"/>
        <a:cs typeface="Lucida Grande"/>
        <a:sym typeface="Lucida Grand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タイトル &amp; サブタイトル">
    <p:spTree>
      <p:nvGrpSpPr>
        <p:cNvPr id="1" name=""/>
        <p:cNvGrpSpPr/>
        <p:nvPr/>
      </p:nvGrpSpPr>
      <p:grpSpPr>
        <a:xfrm>
          <a:off x="0" y="0"/>
          <a:ext cx="0" cy="0"/>
          <a:chOff x="0" y="0"/>
          <a:chExt cx="0" cy="0"/>
        </a:xfrm>
      </p:grpSpPr>
      <p:sp>
        <p:nvSpPr>
          <p:cNvPr id="6" name="Shape 6"/>
          <p:cNvSpPr>
            <a:spLocks noGrp="1"/>
          </p:cNvSpPr>
          <p:nvPr>
            <p:ph type="title"/>
          </p:nvPr>
        </p:nvSpPr>
        <p:spPr>
          <a:xfrm>
            <a:off x="2976562" y="3839765"/>
            <a:ext cx="24526876" cy="7739064"/>
          </a:xfrm>
          <a:prstGeom prst="rect">
            <a:avLst/>
          </a:prstGeom>
        </p:spPr>
        <p:txBody>
          <a:bodyPr lIns="119062" tIns="119062" rIns="119062" bIns="119062" anchor="b"/>
          <a:lstStyle>
            <a:lvl1pPr defTabSz="584200">
              <a:defRPr sz="18600">
                <a:latin typeface="+mn-lt"/>
                <a:ea typeface="+mn-ea"/>
                <a:cs typeface="+mn-cs"/>
                <a:sym typeface="ヒラギノ角ゴ ProN W3"/>
              </a:defRPr>
            </a:lvl1pPr>
          </a:lstStyle>
          <a:p>
            <a:pPr lvl="0">
              <a:defRPr sz="1800"/>
            </a:pPr>
            <a:r>
              <a:rPr sz="18600"/>
              <a:t>タイトルテキスト</a:t>
            </a:r>
          </a:p>
        </p:txBody>
      </p:sp>
      <p:sp>
        <p:nvSpPr>
          <p:cNvPr id="7" name="Shape 7"/>
          <p:cNvSpPr>
            <a:spLocks noGrp="1"/>
          </p:cNvSpPr>
          <p:nvPr>
            <p:ph type="body" idx="1"/>
          </p:nvPr>
        </p:nvSpPr>
        <p:spPr>
          <a:xfrm>
            <a:off x="2976562" y="11787187"/>
            <a:ext cx="24526876" cy="2649142"/>
          </a:xfrm>
          <a:prstGeom prst="rect">
            <a:avLst/>
          </a:prstGeom>
        </p:spPr>
        <p:txBody>
          <a:bodyPr lIns="119062" tIns="119062" rIns="119062" bIns="119062"/>
          <a:lstStyle>
            <a:lvl1pPr marL="0" indent="0" algn="ctr" defTabSz="584200">
              <a:spcBef>
                <a:spcPts val="0"/>
              </a:spcBef>
              <a:buSzTx/>
              <a:buFontTx/>
              <a:buNone/>
              <a:defRPr sz="7400">
                <a:latin typeface="+mn-lt"/>
                <a:ea typeface="+mn-ea"/>
                <a:cs typeface="+mn-cs"/>
                <a:sym typeface="ヒラギノ角ゴ ProN W3"/>
              </a:defRPr>
            </a:lvl1pPr>
            <a:lvl2pPr marL="0" indent="228600" algn="ctr" defTabSz="584200">
              <a:spcBef>
                <a:spcPts val="0"/>
              </a:spcBef>
              <a:buSzTx/>
              <a:buFontTx/>
              <a:buNone/>
              <a:defRPr sz="7400">
                <a:latin typeface="+mn-lt"/>
                <a:ea typeface="+mn-ea"/>
                <a:cs typeface="+mn-cs"/>
                <a:sym typeface="ヒラギノ角ゴ ProN W3"/>
              </a:defRPr>
            </a:lvl2pPr>
            <a:lvl3pPr marL="0" indent="457200" algn="ctr" defTabSz="584200">
              <a:spcBef>
                <a:spcPts val="0"/>
              </a:spcBef>
              <a:buSzTx/>
              <a:buFontTx/>
              <a:buNone/>
              <a:defRPr sz="7400">
                <a:latin typeface="+mn-lt"/>
                <a:ea typeface="+mn-ea"/>
                <a:cs typeface="+mn-cs"/>
                <a:sym typeface="ヒラギノ角ゴ ProN W3"/>
              </a:defRPr>
            </a:lvl3pPr>
            <a:lvl4pPr marL="0" indent="685800" algn="ctr" defTabSz="584200">
              <a:spcBef>
                <a:spcPts val="0"/>
              </a:spcBef>
              <a:buSzTx/>
              <a:buFontTx/>
              <a:buNone/>
              <a:defRPr sz="7400">
                <a:latin typeface="+mn-lt"/>
                <a:ea typeface="+mn-ea"/>
                <a:cs typeface="+mn-cs"/>
                <a:sym typeface="ヒラギノ角ゴ ProN W3"/>
              </a:defRPr>
            </a:lvl4pPr>
            <a:lvl5pPr marL="0" indent="914400" algn="ctr" defTabSz="584200">
              <a:spcBef>
                <a:spcPts val="0"/>
              </a:spcBef>
              <a:buSzTx/>
              <a:buFontTx/>
              <a:buNone/>
              <a:defRPr sz="7400">
                <a:latin typeface="+mn-lt"/>
                <a:ea typeface="+mn-ea"/>
                <a:cs typeface="+mn-cs"/>
                <a:sym typeface="ヒラギノ角ゴ ProN W3"/>
              </a:defRPr>
            </a:lvl5pPr>
          </a:lstStyle>
          <a:p>
            <a:pPr lvl="0">
              <a:defRPr sz="1800"/>
            </a:pPr>
            <a:r>
              <a:rPr sz="7400"/>
              <a:t>本文レベル1</a:t>
            </a:r>
          </a:p>
          <a:p>
            <a:pPr lvl="1">
              <a:defRPr sz="1800"/>
            </a:pPr>
            <a:r>
              <a:rPr sz="7400"/>
              <a:t>本文レベル2</a:t>
            </a:r>
          </a:p>
          <a:p>
            <a:pPr lvl="2">
              <a:defRPr sz="1800"/>
            </a:pPr>
            <a:r>
              <a:rPr sz="7400"/>
              <a:t>本文レベル3</a:t>
            </a:r>
          </a:p>
          <a:p>
            <a:pPr lvl="3">
              <a:defRPr sz="1800"/>
            </a:pPr>
            <a:r>
              <a:rPr sz="7400"/>
              <a:t>本文レベル4</a:t>
            </a:r>
          </a:p>
          <a:p>
            <a:pPr lvl="4">
              <a:defRPr sz="1800"/>
            </a:pPr>
            <a:r>
              <a:rPr sz="7400"/>
              <a:t>本文レベル 5</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引用">
    <p:spTree>
      <p:nvGrpSpPr>
        <p:cNvPr id="1" name=""/>
        <p:cNvGrpSpPr/>
        <p:nvPr/>
      </p:nvGrpSpPr>
      <p:grpSpPr>
        <a:xfrm>
          <a:off x="0" y="0"/>
          <a:ext cx="0" cy="0"/>
          <a:chOff x="0" y="0"/>
          <a:chExt cx="0" cy="0"/>
        </a:xfrm>
      </p:grpSpPr>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写真">
    <p:spTree>
      <p:nvGrpSpPr>
        <p:cNvPr id="1" name=""/>
        <p:cNvGrpSpPr/>
        <p:nvPr/>
      </p:nvGrpSpPr>
      <p:grpSpPr>
        <a:xfrm>
          <a:off x="0" y="0"/>
          <a:ext cx="0" cy="0"/>
          <a:chOff x="0" y="0"/>
          <a:chExt cx="0" cy="0"/>
        </a:xfrm>
      </p:grpSpPr>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空白">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空白">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Default - 白紙">
    <p:spTree>
      <p:nvGrpSpPr>
        <p:cNvPr id="1" name=""/>
        <p:cNvGrpSpPr/>
        <p:nvPr/>
      </p:nvGrpSpPr>
      <p:grpSpPr>
        <a:xfrm>
          <a:off x="0" y="0"/>
          <a:ext cx="0" cy="0"/>
          <a:chOff x="0" y="0"/>
          <a:chExt cx="0" cy="0"/>
        </a:xfrm>
      </p:grpSpPr>
      <p:sp>
        <p:nvSpPr>
          <p:cNvPr id="33" name="Shape 33"/>
          <p:cNvSpPr>
            <a:spLocks noGrp="1"/>
          </p:cNvSpPr>
          <p:nvPr>
            <p:ph type="sldNum" sz="quarter" idx="2"/>
          </p:nvPr>
        </p:nvSpPr>
        <p:spPr>
          <a:xfrm>
            <a:off x="27520900" y="21551900"/>
            <a:ext cx="673100" cy="787400"/>
          </a:xfrm>
          <a:prstGeom prst="rect">
            <a:avLst/>
          </a:prstGeom>
          <a:ln w="9525">
            <a:round/>
          </a:ln>
        </p:spPr>
        <p:txBody>
          <a:bodyPr wrap="none" lIns="38100" tIns="38100" rIns="38100" bIns="38100" anchor="t"/>
          <a:lstStyle>
            <a:lvl1pPr defTabSz="3048000">
              <a:defRPr sz="4600">
                <a:solidFill>
                  <a:srgbClr val="000000"/>
                </a:solidFill>
                <a:uFill>
                  <a:solidFill/>
                </a:uFill>
                <a:latin typeface="Times"/>
                <a:ea typeface="Times"/>
                <a:cs typeface="Times"/>
                <a:sym typeface="Times"/>
              </a:defRPr>
            </a:lvl1pPr>
          </a:lstStyle>
          <a:p>
            <a:pPr lvl="0"/>
            <a:fld id="{86CB4B4D-7CA3-9044-876B-883B54F8677D}" type="slidenum">
              <a:rPr/>
              <a:pPr lvl="0"/>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タイトル &amp; 箇条書き">
    <p:spTree>
      <p:nvGrpSpPr>
        <p:cNvPr id="1" name=""/>
        <p:cNvGrpSpPr/>
        <p:nvPr/>
      </p:nvGrpSpPr>
      <p:grpSpPr>
        <a:xfrm>
          <a:off x="0" y="0"/>
          <a:ext cx="0" cy="0"/>
          <a:chOff x="0" y="0"/>
          <a:chExt cx="0" cy="0"/>
        </a:xfrm>
      </p:grpSpPr>
      <p:sp>
        <p:nvSpPr>
          <p:cNvPr id="35" name="Shape 35"/>
          <p:cNvSpPr>
            <a:spLocks noGrp="1"/>
          </p:cNvSpPr>
          <p:nvPr>
            <p:ph type="title"/>
          </p:nvPr>
        </p:nvSpPr>
        <p:spPr>
          <a:xfrm>
            <a:off x="2971800" y="596900"/>
            <a:ext cx="24523700" cy="5715000"/>
          </a:xfrm>
          <a:prstGeom prst="rect">
            <a:avLst/>
          </a:prstGeom>
        </p:spPr>
        <p:txBody>
          <a:bodyPr lIns="50800" tIns="50800" rIns="50800" bIns="50800">
            <a:noAutofit/>
          </a:bodyPr>
          <a:lstStyle>
            <a:lvl1pPr defTabSz="1371600">
              <a:defRPr sz="19600">
                <a:latin typeface="Gill Sans"/>
                <a:ea typeface="Gill Sans"/>
                <a:cs typeface="Gill Sans"/>
                <a:sym typeface="Gill Sans"/>
              </a:defRPr>
            </a:lvl1pPr>
          </a:lstStyle>
          <a:p>
            <a:pPr lvl="0">
              <a:defRPr sz="1800"/>
            </a:pPr>
            <a:r>
              <a:rPr sz="19600"/>
              <a:t>タイトルテキスト</a:t>
            </a:r>
          </a:p>
        </p:txBody>
      </p:sp>
      <p:sp>
        <p:nvSpPr>
          <p:cNvPr id="36" name="Shape 36"/>
          <p:cNvSpPr>
            <a:spLocks noGrp="1"/>
          </p:cNvSpPr>
          <p:nvPr>
            <p:ph type="body" idx="1"/>
          </p:nvPr>
        </p:nvSpPr>
        <p:spPr>
          <a:xfrm>
            <a:off x="2971800" y="6489700"/>
            <a:ext cx="24523700" cy="13398500"/>
          </a:xfrm>
          <a:prstGeom prst="rect">
            <a:avLst/>
          </a:prstGeom>
        </p:spPr>
        <p:txBody>
          <a:bodyPr lIns="50800" tIns="50800" rIns="50800" bIns="50800" anchor="ctr">
            <a:noAutofit/>
          </a:bodyPr>
          <a:lstStyle>
            <a:lvl1pPr marL="889000" indent="-571500" defTabSz="1371600">
              <a:spcBef>
                <a:spcPts val="5600"/>
              </a:spcBef>
              <a:buSzPct val="171000"/>
              <a:buFontTx/>
              <a:defRPr sz="9800">
                <a:latin typeface="Gill Sans"/>
                <a:ea typeface="Gill Sans"/>
                <a:cs typeface="Gill Sans"/>
                <a:sym typeface="Gill Sans"/>
              </a:defRPr>
            </a:lvl1pPr>
            <a:lvl2pPr marL="1333500" indent="-571500" defTabSz="1371600">
              <a:spcBef>
                <a:spcPts val="5600"/>
              </a:spcBef>
              <a:buSzPct val="171000"/>
              <a:buFontTx/>
              <a:defRPr sz="9800">
                <a:latin typeface="Gill Sans"/>
                <a:ea typeface="Gill Sans"/>
                <a:cs typeface="Gill Sans"/>
                <a:sym typeface="Gill Sans"/>
              </a:defRPr>
            </a:lvl2pPr>
            <a:lvl3pPr marL="1778000" indent="-571500" defTabSz="1371600">
              <a:spcBef>
                <a:spcPts val="5600"/>
              </a:spcBef>
              <a:buSzPct val="171000"/>
              <a:buFontTx/>
              <a:defRPr sz="9800">
                <a:latin typeface="Gill Sans"/>
                <a:ea typeface="Gill Sans"/>
                <a:cs typeface="Gill Sans"/>
                <a:sym typeface="Gill Sans"/>
              </a:defRPr>
            </a:lvl3pPr>
            <a:lvl4pPr marL="2222500" indent="-571500" defTabSz="1371600">
              <a:spcBef>
                <a:spcPts val="5600"/>
              </a:spcBef>
              <a:buSzPct val="171000"/>
              <a:buFontTx/>
              <a:defRPr sz="9800">
                <a:latin typeface="Gill Sans"/>
                <a:ea typeface="Gill Sans"/>
                <a:cs typeface="Gill Sans"/>
                <a:sym typeface="Gill Sans"/>
              </a:defRPr>
            </a:lvl4pPr>
            <a:lvl5pPr marL="2667000" indent="-571500" defTabSz="1371600">
              <a:spcBef>
                <a:spcPts val="5600"/>
              </a:spcBef>
              <a:buSzPct val="171000"/>
              <a:buFontTx/>
              <a:defRPr sz="9800">
                <a:latin typeface="Gill Sans"/>
                <a:ea typeface="Gill Sans"/>
                <a:cs typeface="Gill Sans"/>
                <a:sym typeface="Gill Sans"/>
              </a:defRPr>
            </a:lvl5pPr>
          </a:lstStyle>
          <a:p>
            <a:pPr lvl="0">
              <a:defRPr sz="1800"/>
            </a:pPr>
            <a:r>
              <a:rPr sz="9800"/>
              <a:t>本文レベル1</a:t>
            </a:r>
          </a:p>
          <a:p>
            <a:pPr lvl="1">
              <a:defRPr sz="1800"/>
            </a:pPr>
            <a:r>
              <a:rPr sz="9800"/>
              <a:t>本文レベル2</a:t>
            </a:r>
          </a:p>
          <a:p>
            <a:pPr lvl="2">
              <a:defRPr sz="1800"/>
            </a:pPr>
            <a:r>
              <a:rPr sz="9800"/>
              <a:t>本文レベル3</a:t>
            </a:r>
          </a:p>
          <a:p>
            <a:pPr lvl="3">
              <a:defRPr sz="1800"/>
            </a:pPr>
            <a:r>
              <a:rPr sz="9800"/>
              <a:t>本文レベル4</a:t>
            </a:r>
          </a:p>
          <a:p>
            <a:pPr lvl="4">
              <a:defRPr sz="1800"/>
            </a:pPr>
            <a:r>
              <a:rPr sz="9800"/>
              <a:t>本文レベル 5</a:t>
            </a: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ホワイト">
    <p:spTree>
      <p:nvGrpSpPr>
        <p:cNvPr id="1" name=""/>
        <p:cNvGrpSpPr/>
        <p:nvPr/>
      </p:nvGrpSpPr>
      <p:grpSpPr>
        <a:xfrm>
          <a:off x="0" y="0"/>
          <a:ext cx="0" cy="0"/>
          <a:chOff x="0" y="0"/>
          <a:chExt cx="0" cy="0"/>
        </a:xfrm>
      </p:grpSpPr>
      <p:sp>
        <p:nvSpPr>
          <p:cNvPr id="38" name="Shape 38"/>
          <p:cNvSpPr>
            <a:spLocks noGrp="1"/>
          </p:cNvSpPr>
          <p:nvPr>
            <p:ph type="title"/>
          </p:nvPr>
        </p:nvSpPr>
        <p:spPr>
          <a:xfrm>
            <a:off x="2286000" y="6148916"/>
            <a:ext cx="25902708" cy="6805084"/>
          </a:xfrm>
          <a:prstGeom prst="rect">
            <a:avLst/>
          </a:prstGeom>
        </p:spPr>
        <p:txBody>
          <a:bodyPr lIns="0" tIns="0" rIns="0" bIns="0" anchor="t">
            <a:noAutofit/>
          </a:bodyPr>
          <a:lstStyle>
            <a:lvl1pPr marL="130666" marR="130666" defTabSz="1497542">
              <a:lnSpc>
                <a:spcPct val="112000"/>
              </a:lnSpc>
              <a:defRPr>
                <a:uFill>
                  <a:solidFill/>
                </a:uFill>
                <a:latin typeface="Avenir Book"/>
                <a:ea typeface="Avenir Book"/>
                <a:cs typeface="Avenir Book"/>
                <a:sym typeface="Avenir Book"/>
              </a:defRPr>
            </a:lvl1pPr>
          </a:lstStyle>
          <a:p>
            <a:pPr lvl="0">
              <a:defRPr sz="1800">
                <a:uFillTx/>
              </a:defRPr>
            </a:pPr>
            <a:r>
              <a:rPr sz="14600">
                <a:uFill>
                  <a:solidFill/>
                </a:uFill>
              </a:rPr>
              <a:t>タイトルテキスト</a:t>
            </a:r>
          </a:p>
        </p:txBody>
      </p:sp>
      <p:sp>
        <p:nvSpPr>
          <p:cNvPr id="39" name="Shape 39"/>
          <p:cNvSpPr>
            <a:spLocks noGrp="1"/>
          </p:cNvSpPr>
          <p:nvPr>
            <p:ph type="body" idx="1"/>
          </p:nvPr>
        </p:nvSpPr>
        <p:spPr>
          <a:xfrm>
            <a:off x="4572000" y="12954000"/>
            <a:ext cx="21330708" cy="9906000"/>
          </a:xfrm>
          <a:prstGeom prst="rect">
            <a:avLst/>
          </a:prstGeom>
        </p:spPr>
        <p:txBody>
          <a:bodyPr lIns="0" tIns="0" rIns="0" bIns="0">
            <a:noAutofit/>
          </a:bodyPr>
          <a:lstStyle>
            <a:lvl1pPr marL="1273666" marR="130666" indent="-1142999" defTabSz="1497542">
              <a:lnSpc>
                <a:spcPct val="102000"/>
              </a:lnSpc>
              <a:spcBef>
                <a:spcPts val="4700"/>
              </a:spcBef>
              <a:buSzTx/>
              <a:buFont typeface="Times New Roman"/>
              <a:buNone/>
              <a:defRPr>
                <a:uFill>
                  <a:solidFill/>
                </a:uFill>
              </a:defRPr>
            </a:lvl1pPr>
            <a:lvl2pPr marL="2607166" marR="130666" indent="-952500" defTabSz="1497542">
              <a:lnSpc>
                <a:spcPct val="102000"/>
              </a:lnSpc>
              <a:spcBef>
                <a:spcPts val="3700"/>
              </a:spcBef>
              <a:buSzTx/>
              <a:buFont typeface="Times New Roman"/>
              <a:buNone/>
              <a:defRPr>
                <a:uFill>
                  <a:solidFill/>
                </a:uFill>
              </a:defRPr>
            </a:lvl2pPr>
            <a:lvl3pPr marL="3940666" marR="130666" indent="-762000" defTabSz="1497542">
              <a:lnSpc>
                <a:spcPct val="102000"/>
              </a:lnSpc>
              <a:spcBef>
                <a:spcPts val="2800"/>
              </a:spcBef>
              <a:buSzTx/>
              <a:buFont typeface="Times New Roman"/>
              <a:buNone/>
              <a:defRPr>
                <a:uFill>
                  <a:solidFill/>
                </a:uFill>
              </a:defRPr>
            </a:lvl3pPr>
            <a:lvl4pPr marL="5464666" marR="130666" indent="-762000" defTabSz="1497542">
              <a:lnSpc>
                <a:spcPct val="102000"/>
              </a:lnSpc>
              <a:spcBef>
                <a:spcPts val="1900"/>
              </a:spcBef>
              <a:buSzTx/>
              <a:buFont typeface="Times New Roman"/>
              <a:buNone/>
              <a:defRPr>
                <a:uFill>
                  <a:solidFill/>
                </a:uFill>
              </a:defRPr>
            </a:lvl4pPr>
            <a:lvl5pPr marL="6988666" marR="130666" indent="-762000" defTabSz="1497542">
              <a:lnSpc>
                <a:spcPct val="102000"/>
              </a:lnSpc>
              <a:spcBef>
                <a:spcPts val="900"/>
              </a:spcBef>
              <a:buSzTx/>
              <a:buFont typeface="Times New Roman"/>
              <a:buNone/>
              <a:defRPr sz="6600">
                <a:uFill>
                  <a:solidFill/>
                </a:uFill>
              </a:defRPr>
            </a:lvl5pPr>
          </a:lstStyle>
          <a:p>
            <a:pPr lvl="0">
              <a:defRPr sz="1800">
                <a:uFillTx/>
              </a:defRPr>
            </a:pPr>
            <a:r>
              <a:rPr sz="10600">
                <a:uFill>
                  <a:solidFill/>
                </a:uFill>
              </a:rPr>
              <a:t>本文レベル1</a:t>
            </a:r>
          </a:p>
          <a:p>
            <a:pPr lvl="1">
              <a:defRPr sz="1800">
                <a:uFillTx/>
              </a:defRPr>
            </a:pPr>
            <a:r>
              <a:rPr sz="10600">
                <a:uFill>
                  <a:solidFill/>
                </a:uFill>
              </a:rPr>
              <a:t>本文レベル2</a:t>
            </a:r>
          </a:p>
          <a:p>
            <a:pPr lvl="2">
              <a:defRPr sz="1800">
                <a:uFillTx/>
              </a:defRPr>
            </a:pPr>
            <a:r>
              <a:rPr sz="10600">
                <a:uFill>
                  <a:solidFill/>
                </a:uFill>
              </a:rPr>
              <a:t>本文レベル3</a:t>
            </a:r>
          </a:p>
          <a:p>
            <a:pPr lvl="3">
              <a:defRPr sz="1800">
                <a:uFillTx/>
              </a:defRPr>
            </a:pPr>
            <a:r>
              <a:rPr sz="10600">
                <a:uFill>
                  <a:solidFill/>
                </a:uFill>
              </a:rPr>
              <a:t>本文レベル4</a:t>
            </a:r>
          </a:p>
          <a:p>
            <a:pPr lvl="4">
              <a:defRPr sz="1800">
                <a:uFillTx/>
              </a:defRPr>
            </a:pPr>
            <a:r>
              <a:rPr sz="6600">
                <a:uFill>
                  <a:solidFill/>
                </a:uFill>
              </a:rPr>
              <a:t>本文レベル 5</a:t>
            </a:r>
          </a:p>
        </p:txBody>
      </p:sp>
      <p:sp>
        <p:nvSpPr>
          <p:cNvPr id="40" name="Shape 40"/>
          <p:cNvSpPr>
            <a:spLocks noGrp="1"/>
          </p:cNvSpPr>
          <p:nvPr>
            <p:ph type="sldNum" sz="quarter" idx="2"/>
          </p:nvPr>
        </p:nvSpPr>
        <p:spPr>
          <a:xfrm>
            <a:off x="25057678" y="21346582"/>
            <a:ext cx="679352" cy="656482"/>
          </a:xfrm>
          <a:prstGeom prst="rect">
            <a:avLst/>
          </a:prstGeom>
        </p:spPr>
        <p:txBody>
          <a:bodyPr wrap="none" lIns="0" tIns="0" rIns="0" bIns="0" anchor="t"/>
          <a:lstStyle>
            <a:lvl1pPr algn="ctr" defTabSz="1943100">
              <a:defRPr>
                <a:solidFill>
                  <a:srgbClr val="000000"/>
                </a:solidFill>
                <a:uFill>
                  <a:solidFill/>
                </a:uFill>
                <a:latin typeface="Arial"/>
                <a:ea typeface="Arial"/>
                <a:cs typeface="Arial"/>
                <a:sym typeface="Arial"/>
              </a:defRPr>
            </a:lvl1pPr>
          </a:lstStyle>
          <a:p>
            <a:pPr lvl="0"/>
            <a:fld id="{86CB4B4D-7CA3-9044-876B-883B54F8677D}" type="slidenum">
              <a:rPr/>
              <a:pPr lvl="0"/>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タイトルとコンテンツ">
    <p:spTree>
      <p:nvGrpSpPr>
        <p:cNvPr id="1" name=""/>
        <p:cNvGrpSpPr/>
        <p:nvPr/>
      </p:nvGrpSpPr>
      <p:grpSpPr>
        <a:xfrm>
          <a:off x="0" y="0"/>
          <a:ext cx="0" cy="0"/>
          <a:chOff x="0" y="0"/>
          <a:chExt cx="0" cy="0"/>
        </a:xfrm>
      </p:grpSpPr>
      <p:sp>
        <p:nvSpPr>
          <p:cNvPr id="46" name="Shape 46"/>
          <p:cNvSpPr>
            <a:spLocks noGrp="1"/>
          </p:cNvSpPr>
          <p:nvPr>
            <p:ph type="title"/>
          </p:nvPr>
        </p:nvSpPr>
        <p:spPr>
          <a:prstGeom prst="rect">
            <a:avLst/>
          </a:prstGeom>
        </p:spPr>
        <p:txBody>
          <a:bodyPr/>
          <a:lstStyle/>
          <a:p>
            <a:pPr lvl="0">
              <a:defRPr sz="1800"/>
            </a:pPr>
            <a:r>
              <a:rPr sz="14600"/>
              <a:t>タイトルテキスト</a:t>
            </a:r>
          </a:p>
        </p:txBody>
      </p:sp>
      <p:sp>
        <p:nvSpPr>
          <p:cNvPr id="47" name="Shape 47"/>
          <p:cNvSpPr>
            <a:spLocks noGrp="1"/>
          </p:cNvSpPr>
          <p:nvPr>
            <p:ph type="body" idx="1"/>
          </p:nvPr>
        </p:nvSpPr>
        <p:spPr>
          <a:prstGeom prst="rect">
            <a:avLst/>
          </a:prstGeom>
        </p:spPr>
        <p:txBody>
          <a:bodyPr/>
          <a:lstStyle>
            <a:lvl2pPr>
              <a:buChar char="–"/>
            </a:lvl2pPr>
            <a:lvl4pPr>
              <a:buChar char="–"/>
            </a:lvl4pPr>
            <a:lvl5pPr>
              <a:buChar char="»"/>
            </a:lvl5pPr>
          </a:lstStyle>
          <a:p>
            <a:pPr lvl="0">
              <a:defRPr sz="1800"/>
            </a:pPr>
            <a:r>
              <a:rPr sz="10600"/>
              <a:t>本文レベル1</a:t>
            </a:r>
          </a:p>
          <a:p>
            <a:pPr lvl="1">
              <a:defRPr sz="1800"/>
            </a:pPr>
            <a:r>
              <a:rPr sz="10600"/>
              <a:t>本文レベル2</a:t>
            </a:r>
          </a:p>
          <a:p>
            <a:pPr lvl="2">
              <a:defRPr sz="1800"/>
            </a:pPr>
            <a:r>
              <a:rPr sz="10600"/>
              <a:t>本文レベル3</a:t>
            </a:r>
          </a:p>
          <a:p>
            <a:pPr lvl="3">
              <a:defRPr sz="1800"/>
            </a:pPr>
            <a:r>
              <a:rPr sz="10600"/>
              <a:t>本文レベル4</a:t>
            </a:r>
          </a:p>
          <a:p>
            <a:pPr lvl="4">
              <a:defRPr sz="1800"/>
            </a:pPr>
            <a:r>
              <a:rPr sz="10600"/>
              <a:t>本文レベル 5</a:t>
            </a:r>
          </a:p>
        </p:txBody>
      </p:sp>
      <p:sp>
        <p:nvSpPr>
          <p:cNvPr id="48" name="Shape 48"/>
          <p:cNvSpPr>
            <a:spLocks noGrp="1"/>
          </p:cNvSpPr>
          <p:nvPr>
            <p:ph type="sldNum" sz="quarter" idx="2"/>
          </p:nvPr>
        </p:nvSpPr>
        <p:spPr>
          <a:xfrm>
            <a:off x="21844000" y="18589625"/>
            <a:ext cx="7112000" cy="927101"/>
          </a:xfrm>
          <a:prstGeom prst="rect">
            <a:avLst/>
          </a:prstGeom>
        </p:spPr>
        <p:txBody>
          <a:bodyPr/>
          <a:lstStyle/>
          <a:p>
            <a:pPr lvl="0"/>
            <a:fld id="{86CB4B4D-7CA3-9044-876B-883B54F8677D}" type="slidenum">
              <a:rPr/>
              <a:pPr lvl="0"/>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Default - 白紙 コピー">
    <p:spTree>
      <p:nvGrpSpPr>
        <p:cNvPr id="1" name=""/>
        <p:cNvGrpSpPr/>
        <p:nvPr/>
      </p:nvGrpSpPr>
      <p:grpSpPr>
        <a:xfrm>
          <a:off x="0" y="0"/>
          <a:ext cx="0" cy="0"/>
          <a:chOff x="0" y="0"/>
          <a:chExt cx="0" cy="0"/>
        </a:xfrm>
      </p:grpSpPr>
      <p:sp>
        <p:nvSpPr>
          <p:cNvPr id="51" name="Shape 51"/>
          <p:cNvSpPr>
            <a:spLocks noGrp="1"/>
          </p:cNvSpPr>
          <p:nvPr>
            <p:ph type="sldNum" sz="quarter" idx="2"/>
          </p:nvPr>
        </p:nvSpPr>
        <p:spPr>
          <a:xfrm>
            <a:off x="28403649" y="21761846"/>
            <a:ext cx="552351" cy="635001"/>
          </a:xfrm>
          <a:prstGeom prst="rect">
            <a:avLst/>
          </a:prstGeom>
          <a:ln>
            <a:round/>
          </a:ln>
        </p:spPr>
        <p:txBody>
          <a:bodyPr wrap="none" lIns="38100" tIns="38100" rIns="38100" bIns="38100" anchor="b"/>
          <a:lstStyle>
            <a:lvl1pPr>
              <a:defRPr sz="3600">
                <a:solidFill>
                  <a:srgbClr val="9A9A9A"/>
                </a:solidFill>
                <a:uFill>
                  <a:solidFill>
                    <a:srgbClr val="9A9A9A"/>
                  </a:solidFill>
                </a:uFill>
              </a:defRPr>
            </a:lvl1pPr>
          </a:lstStyle>
          <a:p>
            <a:pPr lvl="0"/>
            <a:fld id="{86CB4B4D-7CA3-9044-876B-883B54F8677D}" type="slidenum">
              <a:rPr/>
              <a:pPr lvl="0"/>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画像（横長）">
    <p:spTree>
      <p:nvGrpSpPr>
        <p:cNvPr id="1" name=""/>
        <p:cNvGrpSpPr/>
        <p:nvPr/>
      </p:nvGrpSpPr>
      <p:grpSpPr>
        <a:xfrm>
          <a:off x="0" y="0"/>
          <a:ext cx="0" cy="0"/>
          <a:chOff x="0" y="0"/>
          <a:chExt cx="0" cy="0"/>
        </a:xfrm>
      </p:grpSpPr>
      <p:sp>
        <p:nvSpPr>
          <p:cNvPr id="9" name="Shape 9"/>
          <p:cNvSpPr>
            <a:spLocks noGrp="1"/>
          </p:cNvSpPr>
          <p:nvPr>
            <p:ph type="title"/>
          </p:nvPr>
        </p:nvSpPr>
        <p:spPr>
          <a:xfrm>
            <a:off x="2976562" y="15746015"/>
            <a:ext cx="24526876" cy="3333751"/>
          </a:xfrm>
          <a:prstGeom prst="rect">
            <a:avLst/>
          </a:prstGeom>
        </p:spPr>
        <p:txBody>
          <a:bodyPr lIns="119062" tIns="119062" rIns="119062" bIns="119062" anchor="b"/>
          <a:lstStyle>
            <a:lvl1pPr defTabSz="584200">
              <a:defRPr sz="18600">
                <a:latin typeface="+mn-lt"/>
                <a:ea typeface="+mn-ea"/>
                <a:cs typeface="+mn-cs"/>
                <a:sym typeface="ヒラギノ角ゴ ProN W3"/>
              </a:defRPr>
            </a:lvl1pPr>
          </a:lstStyle>
          <a:p>
            <a:pPr lvl="0">
              <a:defRPr sz="1800"/>
            </a:pPr>
            <a:r>
              <a:rPr sz="18600"/>
              <a:t>タイトルテキスト</a:t>
            </a:r>
          </a:p>
        </p:txBody>
      </p:sp>
      <p:sp>
        <p:nvSpPr>
          <p:cNvPr id="10" name="Shape 10"/>
          <p:cNvSpPr>
            <a:spLocks noGrp="1"/>
          </p:cNvSpPr>
          <p:nvPr>
            <p:ph type="body" idx="1"/>
          </p:nvPr>
        </p:nvSpPr>
        <p:spPr>
          <a:xfrm>
            <a:off x="2976562" y="19198828"/>
            <a:ext cx="24526876" cy="2649141"/>
          </a:xfrm>
          <a:prstGeom prst="rect">
            <a:avLst/>
          </a:prstGeom>
        </p:spPr>
        <p:txBody>
          <a:bodyPr lIns="119062" tIns="119062" rIns="119062" bIns="119062"/>
          <a:lstStyle>
            <a:lvl1pPr marL="0" indent="0" algn="ctr" defTabSz="584200">
              <a:spcBef>
                <a:spcPts val="0"/>
              </a:spcBef>
              <a:buSzTx/>
              <a:buFontTx/>
              <a:buNone/>
              <a:defRPr sz="7400">
                <a:latin typeface="+mn-lt"/>
                <a:ea typeface="+mn-ea"/>
                <a:cs typeface="+mn-cs"/>
                <a:sym typeface="ヒラギノ角ゴ ProN W3"/>
              </a:defRPr>
            </a:lvl1pPr>
            <a:lvl2pPr marL="0" indent="228600" algn="ctr" defTabSz="584200">
              <a:spcBef>
                <a:spcPts val="0"/>
              </a:spcBef>
              <a:buSzTx/>
              <a:buFontTx/>
              <a:buNone/>
              <a:defRPr sz="7400">
                <a:latin typeface="+mn-lt"/>
                <a:ea typeface="+mn-ea"/>
                <a:cs typeface="+mn-cs"/>
                <a:sym typeface="ヒラギノ角ゴ ProN W3"/>
              </a:defRPr>
            </a:lvl2pPr>
            <a:lvl3pPr marL="0" indent="457200" algn="ctr" defTabSz="584200">
              <a:spcBef>
                <a:spcPts val="0"/>
              </a:spcBef>
              <a:buSzTx/>
              <a:buFontTx/>
              <a:buNone/>
              <a:defRPr sz="7400">
                <a:latin typeface="+mn-lt"/>
                <a:ea typeface="+mn-ea"/>
                <a:cs typeface="+mn-cs"/>
                <a:sym typeface="ヒラギノ角ゴ ProN W3"/>
              </a:defRPr>
            </a:lvl3pPr>
            <a:lvl4pPr marL="0" indent="685800" algn="ctr" defTabSz="584200">
              <a:spcBef>
                <a:spcPts val="0"/>
              </a:spcBef>
              <a:buSzTx/>
              <a:buFontTx/>
              <a:buNone/>
              <a:defRPr sz="7400">
                <a:latin typeface="+mn-lt"/>
                <a:ea typeface="+mn-ea"/>
                <a:cs typeface="+mn-cs"/>
                <a:sym typeface="ヒラギノ角ゴ ProN W3"/>
              </a:defRPr>
            </a:lvl4pPr>
            <a:lvl5pPr marL="0" indent="914400" algn="ctr" defTabSz="584200">
              <a:spcBef>
                <a:spcPts val="0"/>
              </a:spcBef>
              <a:buSzTx/>
              <a:buFontTx/>
              <a:buNone/>
              <a:defRPr sz="7400">
                <a:latin typeface="+mn-lt"/>
                <a:ea typeface="+mn-ea"/>
                <a:cs typeface="+mn-cs"/>
                <a:sym typeface="ヒラギノ角ゴ ProN W3"/>
              </a:defRPr>
            </a:lvl5pPr>
          </a:lstStyle>
          <a:p>
            <a:pPr lvl="0">
              <a:defRPr sz="1800"/>
            </a:pPr>
            <a:r>
              <a:rPr sz="7400"/>
              <a:t>本文レベル1</a:t>
            </a:r>
          </a:p>
          <a:p>
            <a:pPr lvl="1">
              <a:defRPr sz="1800"/>
            </a:pPr>
            <a:r>
              <a:rPr sz="7400"/>
              <a:t>本文レベル2</a:t>
            </a:r>
          </a:p>
          <a:p>
            <a:pPr lvl="2">
              <a:defRPr sz="1800"/>
            </a:pPr>
            <a:r>
              <a:rPr sz="7400"/>
              <a:t>本文レベル3</a:t>
            </a:r>
          </a:p>
          <a:p>
            <a:pPr lvl="3">
              <a:defRPr sz="1800"/>
            </a:pPr>
            <a:r>
              <a:rPr sz="7400"/>
              <a:t>本文レベル4</a:t>
            </a:r>
          </a:p>
          <a:p>
            <a:pPr lvl="4">
              <a:defRPr sz="1800"/>
            </a:pPr>
            <a:r>
              <a:rPr sz="7400"/>
              <a:t>本文レベル 5</a:t>
            </a: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タイトルとコンテンツ">
    <p:spTree>
      <p:nvGrpSpPr>
        <p:cNvPr id="1" name=""/>
        <p:cNvGrpSpPr/>
        <p:nvPr/>
      </p:nvGrpSpPr>
      <p:grpSpPr>
        <a:xfrm>
          <a:off x="0" y="0"/>
          <a:ext cx="0" cy="0"/>
          <a:chOff x="0" y="0"/>
          <a:chExt cx="0" cy="0"/>
        </a:xfrm>
      </p:grpSpPr>
      <p:sp>
        <p:nvSpPr>
          <p:cNvPr id="53" name="Shape 53"/>
          <p:cNvSpPr>
            <a:spLocks noGrp="1"/>
          </p:cNvSpPr>
          <p:nvPr>
            <p:ph type="title"/>
          </p:nvPr>
        </p:nvSpPr>
        <p:spPr>
          <a:prstGeom prst="rect">
            <a:avLst/>
          </a:prstGeom>
        </p:spPr>
        <p:txBody>
          <a:bodyPr/>
          <a:lstStyle/>
          <a:p>
            <a:pPr lvl="0">
              <a:defRPr sz="1800"/>
            </a:pPr>
            <a:r>
              <a:rPr sz="14600"/>
              <a:t>タイトルテキスト</a:t>
            </a:r>
          </a:p>
        </p:txBody>
      </p:sp>
      <p:sp>
        <p:nvSpPr>
          <p:cNvPr id="54" name="Shape 54"/>
          <p:cNvSpPr>
            <a:spLocks noGrp="1"/>
          </p:cNvSpPr>
          <p:nvPr>
            <p:ph type="body" idx="1"/>
          </p:nvPr>
        </p:nvSpPr>
        <p:spPr>
          <a:prstGeom prst="rect">
            <a:avLst/>
          </a:prstGeom>
        </p:spPr>
        <p:txBody>
          <a:bodyPr/>
          <a:lstStyle>
            <a:lvl2pPr>
              <a:buChar char="–"/>
            </a:lvl2pPr>
            <a:lvl4pPr>
              <a:buChar char="–"/>
            </a:lvl4pPr>
            <a:lvl5pPr>
              <a:buChar char="»"/>
            </a:lvl5pPr>
          </a:lstStyle>
          <a:p>
            <a:pPr lvl="0">
              <a:defRPr sz="1800"/>
            </a:pPr>
            <a:r>
              <a:rPr sz="10600"/>
              <a:t>本文レベル1</a:t>
            </a:r>
          </a:p>
          <a:p>
            <a:pPr lvl="1">
              <a:defRPr sz="1800"/>
            </a:pPr>
            <a:r>
              <a:rPr sz="10600"/>
              <a:t>本文レベル2</a:t>
            </a:r>
          </a:p>
          <a:p>
            <a:pPr lvl="2">
              <a:defRPr sz="1800"/>
            </a:pPr>
            <a:r>
              <a:rPr sz="10600"/>
              <a:t>本文レベル3</a:t>
            </a:r>
          </a:p>
          <a:p>
            <a:pPr lvl="3">
              <a:defRPr sz="1800"/>
            </a:pPr>
            <a:r>
              <a:rPr sz="10600"/>
              <a:t>本文レベル4</a:t>
            </a:r>
          </a:p>
          <a:p>
            <a:pPr lvl="4">
              <a:defRPr sz="1800"/>
            </a:pPr>
            <a:r>
              <a:rPr sz="10600"/>
              <a:t>本文レベル 5</a:t>
            </a:r>
          </a:p>
        </p:txBody>
      </p:sp>
      <p:sp>
        <p:nvSpPr>
          <p:cNvPr id="55" name="Shape 55"/>
          <p:cNvSpPr>
            <a:spLocks noGrp="1"/>
          </p:cNvSpPr>
          <p:nvPr>
            <p:ph type="sldNum" sz="quarter" idx="2"/>
          </p:nvPr>
        </p:nvSpPr>
        <p:spPr>
          <a:xfrm>
            <a:off x="21844000" y="17675225"/>
            <a:ext cx="7112000" cy="927101"/>
          </a:xfrm>
          <a:prstGeom prst="rect">
            <a:avLst/>
          </a:prstGeom>
        </p:spPr>
        <p:txBody>
          <a:bodyPr/>
          <a:lstStyle/>
          <a:p>
            <a:pPr lvl="0"/>
            <a:fld id="{86CB4B4D-7CA3-9044-876B-883B54F8677D}" type="slidenum">
              <a:rPr/>
              <a:pPr lvl="0"/>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Default - タイトルとコンテンツ">
    <p:spTree>
      <p:nvGrpSpPr>
        <p:cNvPr id="1" name=""/>
        <p:cNvGrpSpPr/>
        <p:nvPr/>
      </p:nvGrpSpPr>
      <p:grpSpPr>
        <a:xfrm>
          <a:off x="0" y="0"/>
          <a:ext cx="0" cy="0"/>
          <a:chOff x="0" y="0"/>
          <a:chExt cx="0" cy="0"/>
        </a:xfrm>
      </p:grpSpPr>
      <p:sp>
        <p:nvSpPr>
          <p:cNvPr id="57" name="Shape 57"/>
          <p:cNvSpPr>
            <a:spLocks noGrp="1"/>
          </p:cNvSpPr>
          <p:nvPr>
            <p:ph type="title"/>
          </p:nvPr>
        </p:nvSpPr>
        <p:spPr>
          <a:xfrm>
            <a:off x="2286000" y="0"/>
            <a:ext cx="25908000" cy="7874000"/>
          </a:xfrm>
          <a:prstGeom prst="rect">
            <a:avLst/>
          </a:prstGeom>
        </p:spPr>
        <p:txBody>
          <a:bodyPr lIns="38100" tIns="38100" rIns="38100" bIns="38100">
            <a:noAutofit/>
          </a:bodyPr>
          <a:lstStyle>
            <a:lvl1pPr defTabSz="3048000">
              <a:defRPr>
                <a:uFill>
                  <a:solidFill/>
                </a:uFill>
                <a:latin typeface="Times"/>
                <a:ea typeface="Times"/>
                <a:cs typeface="Times"/>
                <a:sym typeface="Times"/>
              </a:defRPr>
            </a:lvl1pPr>
          </a:lstStyle>
          <a:p>
            <a:pPr lvl="0">
              <a:defRPr sz="1800">
                <a:uFillTx/>
              </a:defRPr>
            </a:pPr>
            <a:r>
              <a:rPr sz="14600">
                <a:uFill>
                  <a:solidFill/>
                </a:uFill>
              </a:rPr>
              <a:t>タイトルテキスト</a:t>
            </a:r>
          </a:p>
        </p:txBody>
      </p:sp>
      <p:sp>
        <p:nvSpPr>
          <p:cNvPr id="58" name="Shape 58"/>
          <p:cNvSpPr>
            <a:spLocks noGrp="1"/>
          </p:cNvSpPr>
          <p:nvPr>
            <p:ph type="body" idx="1"/>
          </p:nvPr>
        </p:nvSpPr>
        <p:spPr>
          <a:xfrm>
            <a:off x="2286000" y="6604000"/>
            <a:ext cx="25908000" cy="16256000"/>
          </a:xfrm>
          <a:prstGeom prst="rect">
            <a:avLst/>
          </a:prstGeom>
        </p:spPr>
        <p:txBody>
          <a:bodyPr lIns="38100" tIns="38100" rIns="38100" bIns="38100">
            <a:noAutofit/>
          </a:bodyPr>
          <a:lstStyle>
            <a:lvl1pPr marL="342900" indent="-342900" defTabSz="3048000">
              <a:buFontTx/>
              <a:defRPr>
                <a:uFill>
                  <a:solidFill/>
                </a:uFill>
                <a:latin typeface="Times"/>
                <a:ea typeface="Times"/>
                <a:cs typeface="Times"/>
                <a:sym typeface="Times"/>
              </a:defRPr>
            </a:lvl1pPr>
            <a:lvl2pPr marL="742950" indent="-285750" defTabSz="3048000">
              <a:spcBef>
                <a:spcPts val="2200"/>
              </a:spcBef>
              <a:buFontTx/>
              <a:buChar char="–"/>
              <a:defRPr sz="9200">
                <a:uFill>
                  <a:solidFill/>
                </a:uFill>
                <a:latin typeface="Times"/>
                <a:ea typeface="Times"/>
                <a:cs typeface="Times"/>
                <a:sym typeface="Times"/>
              </a:defRPr>
            </a:lvl2pPr>
            <a:lvl3pPr marL="1143000" indent="-228600" defTabSz="3048000">
              <a:spcBef>
                <a:spcPts val="1900"/>
              </a:spcBef>
              <a:buFontTx/>
              <a:defRPr sz="8000">
                <a:uFill>
                  <a:solidFill/>
                </a:uFill>
                <a:latin typeface="Times"/>
                <a:ea typeface="Times"/>
                <a:cs typeface="Times"/>
                <a:sym typeface="Times"/>
              </a:defRPr>
            </a:lvl3pPr>
            <a:lvl4pPr marL="1600200" indent="-228600" defTabSz="3048000">
              <a:spcBef>
                <a:spcPts val="1600"/>
              </a:spcBef>
              <a:buFontTx/>
              <a:buChar char="–"/>
              <a:defRPr sz="6600">
                <a:uFill>
                  <a:solidFill/>
                </a:uFill>
                <a:latin typeface="Times"/>
                <a:ea typeface="Times"/>
                <a:cs typeface="Times"/>
                <a:sym typeface="Times"/>
              </a:defRPr>
            </a:lvl4pPr>
            <a:lvl5pPr marL="2057400" indent="-228600" defTabSz="3048000">
              <a:spcBef>
                <a:spcPts val="1600"/>
              </a:spcBef>
              <a:buFontTx/>
              <a:buChar char="»"/>
              <a:defRPr sz="6600">
                <a:uFill>
                  <a:solidFill/>
                </a:uFill>
                <a:latin typeface="Times"/>
                <a:ea typeface="Times"/>
                <a:cs typeface="Times"/>
                <a:sym typeface="Times"/>
              </a:defRPr>
            </a:lvl5pPr>
          </a:lstStyle>
          <a:p>
            <a:pPr lvl="0">
              <a:defRPr sz="1800">
                <a:uFillTx/>
              </a:defRPr>
            </a:pPr>
            <a:r>
              <a:rPr sz="10600">
                <a:uFill>
                  <a:solidFill/>
                </a:uFill>
              </a:rPr>
              <a:t>本文レベル1</a:t>
            </a:r>
          </a:p>
          <a:p>
            <a:pPr lvl="1">
              <a:defRPr sz="1800">
                <a:uFillTx/>
              </a:defRPr>
            </a:pPr>
            <a:r>
              <a:rPr sz="9200">
                <a:uFill>
                  <a:solidFill/>
                </a:uFill>
              </a:rPr>
              <a:t>本文レベル2</a:t>
            </a:r>
          </a:p>
          <a:p>
            <a:pPr lvl="2">
              <a:defRPr sz="1800">
                <a:uFillTx/>
              </a:defRPr>
            </a:pPr>
            <a:r>
              <a:rPr sz="8000">
                <a:uFill>
                  <a:solidFill/>
                </a:uFill>
              </a:rPr>
              <a:t>本文レベル3</a:t>
            </a:r>
          </a:p>
          <a:p>
            <a:pPr lvl="3">
              <a:defRPr sz="1800">
                <a:uFillTx/>
              </a:defRPr>
            </a:pPr>
            <a:r>
              <a:rPr sz="6600">
                <a:uFill>
                  <a:solidFill/>
                </a:uFill>
              </a:rPr>
              <a:t>本文レベル4</a:t>
            </a:r>
          </a:p>
          <a:p>
            <a:pPr lvl="4">
              <a:defRPr sz="1800">
                <a:uFillTx/>
              </a:defRPr>
            </a:pPr>
            <a:r>
              <a:rPr sz="6600">
                <a:uFill>
                  <a:solidFill/>
                </a:uFill>
              </a:rPr>
              <a:t>本文レベル 5</a:t>
            </a:r>
          </a:p>
        </p:txBody>
      </p:sp>
      <p:sp>
        <p:nvSpPr>
          <p:cNvPr id="59" name="Shape 59"/>
          <p:cNvSpPr>
            <a:spLocks noGrp="1"/>
          </p:cNvSpPr>
          <p:nvPr>
            <p:ph type="sldNum" sz="quarter" idx="2"/>
          </p:nvPr>
        </p:nvSpPr>
        <p:spPr>
          <a:xfrm>
            <a:off x="27520900" y="21551900"/>
            <a:ext cx="673100" cy="787400"/>
          </a:xfrm>
          <a:prstGeom prst="rect">
            <a:avLst/>
          </a:prstGeom>
          <a:ln w="9525">
            <a:round/>
          </a:ln>
        </p:spPr>
        <p:txBody>
          <a:bodyPr wrap="none" lIns="38100" tIns="38100" rIns="38100" bIns="38100" anchor="t"/>
          <a:lstStyle>
            <a:lvl1pPr defTabSz="3048000">
              <a:defRPr sz="4600">
                <a:solidFill>
                  <a:srgbClr val="000000"/>
                </a:solidFill>
                <a:uFill>
                  <a:solidFill/>
                </a:uFill>
                <a:latin typeface="Times"/>
                <a:ea typeface="Times"/>
                <a:cs typeface="Times"/>
                <a:sym typeface="Times"/>
              </a:defRPr>
            </a:lvl1pPr>
          </a:lstStyle>
          <a:p>
            <a:pPr lvl="0"/>
            <a:fld id="{86CB4B4D-7CA3-9044-876B-883B54F8677D}" type="slidenum">
              <a:rPr/>
              <a:pPr lvl="0"/>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タイトル &amp; 箇条書き">
    <p:bg>
      <p:bgPr>
        <a:solidFill>
          <a:srgbClr val="000000"/>
        </a:solidFill>
        <a:effectLst/>
      </p:bgPr>
    </p:bg>
    <p:spTree>
      <p:nvGrpSpPr>
        <p:cNvPr id="1" name=""/>
        <p:cNvGrpSpPr/>
        <p:nvPr/>
      </p:nvGrpSpPr>
      <p:grpSpPr>
        <a:xfrm>
          <a:off x="0" y="0"/>
          <a:ext cx="0" cy="0"/>
          <a:chOff x="0" y="0"/>
          <a:chExt cx="0" cy="0"/>
        </a:xfrm>
      </p:grpSpPr>
      <p:sp>
        <p:nvSpPr>
          <p:cNvPr id="61" name="Shape 61"/>
          <p:cNvSpPr>
            <a:spLocks noGrp="1"/>
          </p:cNvSpPr>
          <p:nvPr>
            <p:ph type="title"/>
          </p:nvPr>
        </p:nvSpPr>
        <p:spPr>
          <a:xfrm>
            <a:off x="2971800" y="596900"/>
            <a:ext cx="24523700" cy="5715000"/>
          </a:xfrm>
          <a:prstGeom prst="rect">
            <a:avLst/>
          </a:prstGeom>
        </p:spPr>
        <p:txBody>
          <a:bodyPr lIns="50800" tIns="50800" rIns="50800" bIns="50800">
            <a:noAutofit/>
          </a:bodyPr>
          <a:lstStyle>
            <a:lvl1pPr defTabSz="1371600">
              <a:defRPr sz="19600">
                <a:solidFill>
                  <a:srgbClr val="FFFFFF"/>
                </a:solidFill>
                <a:latin typeface="Gill Sans"/>
                <a:ea typeface="Gill Sans"/>
                <a:cs typeface="Gill Sans"/>
                <a:sym typeface="Gill Sans"/>
              </a:defRPr>
            </a:lvl1pPr>
          </a:lstStyle>
          <a:p>
            <a:pPr lvl="0">
              <a:defRPr sz="1800">
                <a:solidFill>
                  <a:srgbClr val="000000"/>
                </a:solidFill>
              </a:defRPr>
            </a:pPr>
            <a:r>
              <a:rPr sz="19600">
                <a:solidFill>
                  <a:srgbClr val="FFFFFF"/>
                </a:solidFill>
              </a:rPr>
              <a:t>タイトルテキスト</a:t>
            </a:r>
          </a:p>
        </p:txBody>
      </p:sp>
      <p:sp>
        <p:nvSpPr>
          <p:cNvPr id="62" name="Shape 62"/>
          <p:cNvSpPr>
            <a:spLocks noGrp="1"/>
          </p:cNvSpPr>
          <p:nvPr>
            <p:ph type="body" idx="1"/>
          </p:nvPr>
        </p:nvSpPr>
        <p:spPr>
          <a:xfrm>
            <a:off x="2971800" y="6489700"/>
            <a:ext cx="24523700" cy="13398500"/>
          </a:xfrm>
          <a:prstGeom prst="rect">
            <a:avLst/>
          </a:prstGeom>
        </p:spPr>
        <p:txBody>
          <a:bodyPr lIns="50800" tIns="50800" rIns="50800" bIns="50800" anchor="ctr">
            <a:noAutofit/>
          </a:bodyPr>
          <a:lstStyle>
            <a:lvl1pPr marL="889000" indent="-571500" defTabSz="1371600">
              <a:spcBef>
                <a:spcPts val="5600"/>
              </a:spcBef>
              <a:buSzPct val="171000"/>
              <a:buFontTx/>
              <a:defRPr sz="9800">
                <a:solidFill>
                  <a:srgbClr val="FFFFFF"/>
                </a:solidFill>
                <a:latin typeface="Gill Sans"/>
                <a:ea typeface="Gill Sans"/>
                <a:cs typeface="Gill Sans"/>
                <a:sym typeface="Gill Sans"/>
              </a:defRPr>
            </a:lvl1pPr>
            <a:lvl2pPr marL="1333500" indent="-571500" defTabSz="1371600">
              <a:spcBef>
                <a:spcPts val="5600"/>
              </a:spcBef>
              <a:buSzPct val="171000"/>
              <a:buFontTx/>
              <a:defRPr sz="9800">
                <a:solidFill>
                  <a:srgbClr val="FFFFFF"/>
                </a:solidFill>
                <a:latin typeface="Gill Sans"/>
                <a:ea typeface="Gill Sans"/>
                <a:cs typeface="Gill Sans"/>
                <a:sym typeface="Gill Sans"/>
              </a:defRPr>
            </a:lvl2pPr>
            <a:lvl3pPr marL="1778000" indent="-571500" defTabSz="1371600">
              <a:spcBef>
                <a:spcPts val="5600"/>
              </a:spcBef>
              <a:buSzPct val="171000"/>
              <a:buFontTx/>
              <a:defRPr sz="9800">
                <a:solidFill>
                  <a:srgbClr val="FFFFFF"/>
                </a:solidFill>
                <a:latin typeface="Gill Sans"/>
                <a:ea typeface="Gill Sans"/>
                <a:cs typeface="Gill Sans"/>
                <a:sym typeface="Gill Sans"/>
              </a:defRPr>
            </a:lvl3pPr>
            <a:lvl4pPr marL="2222500" indent="-571500" defTabSz="1371600">
              <a:spcBef>
                <a:spcPts val="5600"/>
              </a:spcBef>
              <a:buSzPct val="171000"/>
              <a:buFontTx/>
              <a:defRPr sz="9800">
                <a:solidFill>
                  <a:srgbClr val="FFFFFF"/>
                </a:solidFill>
                <a:latin typeface="Gill Sans"/>
                <a:ea typeface="Gill Sans"/>
                <a:cs typeface="Gill Sans"/>
                <a:sym typeface="Gill Sans"/>
              </a:defRPr>
            </a:lvl4pPr>
            <a:lvl5pPr marL="2667000" indent="-571500" defTabSz="1371600">
              <a:spcBef>
                <a:spcPts val="5600"/>
              </a:spcBef>
              <a:buSzPct val="171000"/>
              <a:buFontTx/>
              <a:defRPr sz="9800">
                <a:solidFill>
                  <a:srgbClr val="FFFFFF"/>
                </a:solidFill>
                <a:latin typeface="Gill Sans"/>
                <a:ea typeface="Gill Sans"/>
                <a:cs typeface="Gill Sans"/>
                <a:sym typeface="Gill Sans"/>
              </a:defRPr>
            </a:lvl5pPr>
          </a:lstStyle>
          <a:p>
            <a:pPr lvl="0">
              <a:defRPr sz="1800">
                <a:solidFill>
                  <a:srgbClr val="000000"/>
                </a:solidFill>
              </a:defRPr>
            </a:pPr>
            <a:r>
              <a:rPr sz="9800">
                <a:solidFill>
                  <a:srgbClr val="FFFFFF"/>
                </a:solidFill>
              </a:rPr>
              <a:t>本文レベル1</a:t>
            </a:r>
          </a:p>
          <a:p>
            <a:pPr lvl="1">
              <a:defRPr sz="1800">
                <a:solidFill>
                  <a:srgbClr val="000000"/>
                </a:solidFill>
              </a:defRPr>
            </a:pPr>
            <a:r>
              <a:rPr sz="9800">
                <a:solidFill>
                  <a:srgbClr val="FFFFFF"/>
                </a:solidFill>
              </a:rPr>
              <a:t>本文レベル2</a:t>
            </a:r>
          </a:p>
          <a:p>
            <a:pPr lvl="2">
              <a:defRPr sz="1800">
                <a:solidFill>
                  <a:srgbClr val="000000"/>
                </a:solidFill>
              </a:defRPr>
            </a:pPr>
            <a:r>
              <a:rPr sz="9800">
                <a:solidFill>
                  <a:srgbClr val="FFFFFF"/>
                </a:solidFill>
              </a:rPr>
              <a:t>本文レベル3</a:t>
            </a:r>
          </a:p>
          <a:p>
            <a:pPr lvl="3">
              <a:defRPr sz="1800">
                <a:solidFill>
                  <a:srgbClr val="000000"/>
                </a:solidFill>
              </a:defRPr>
            </a:pPr>
            <a:r>
              <a:rPr sz="9800">
                <a:solidFill>
                  <a:srgbClr val="FFFFFF"/>
                </a:solidFill>
              </a:rPr>
              <a:t>本文レベル4</a:t>
            </a:r>
          </a:p>
          <a:p>
            <a:pPr lvl="4">
              <a:defRPr sz="1800">
                <a:solidFill>
                  <a:srgbClr val="000000"/>
                </a:solidFill>
              </a:defRPr>
            </a:pPr>
            <a:r>
              <a:rPr sz="9800">
                <a:solidFill>
                  <a:srgbClr val="FFFFFF"/>
                </a:solidFill>
              </a:rPr>
              <a:t>本文レベル 5</a:t>
            </a: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タイトル &amp; 箇条書き">
    <p:bg>
      <p:bgPr>
        <a:solidFill>
          <a:srgbClr val="000000"/>
        </a:solidFill>
        <a:effectLst/>
      </p:bgPr>
    </p:bg>
    <p:spTree>
      <p:nvGrpSpPr>
        <p:cNvPr id="1" name=""/>
        <p:cNvGrpSpPr/>
        <p:nvPr/>
      </p:nvGrpSpPr>
      <p:grpSpPr>
        <a:xfrm>
          <a:off x="0" y="0"/>
          <a:ext cx="0" cy="0"/>
          <a:chOff x="0" y="0"/>
          <a:chExt cx="0" cy="0"/>
        </a:xfrm>
      </p:grpSpPr>
      <p:sp>
        <p:nvSpPr>
          <p:cNvPr id="64" name="Shape 64"/>
          <p:cNvSpPr>
            <a:spLocks noGrp="1"/>
          </p:cNvSpPr>
          <p:nvPr>
            <p:ph type="title"/>
          </p:nvPr>
        </p:nvSpPr>
        <p:spPr>
          <a:xfrm>
            <a:off x="2971800" y="596900"/>
            <a:ext cx="24523700" cy="5715000"/>
          </a:xfrm>
          <a:prstGeom prst="rect">
            <a:avLst/>
          </a:prstGeom>
        </p:spPr>
        <p:txBody>
          <a:bodyPr lIns="50800" tIns="50800" rIns="50800" bIns="50800">
            <a:noAutofit/>
          </a:bodyPr>
          <a:lstStyle>
            <a:lvl1pPr defTabSz="1371600">
              <a:defRPr sz="19600">
                <a:solidFill>
                  <a:srgbClr val="FFFFFF"/>
                </a:solidFill>
                <a:latin typeface="Gill Sans"/>
                <a:ea typeface="Gill Sans"/>
                <a:cs typeface="Gill Sans"/>
                <a:sym typeface="Gill Sans"/>
              </a:defRPr>
            </a:lvl1pPr>
          </a:lstStyle>
          <a:p>
            <a:pPr lvl="0">
              <a:defRPr sz="1800">
                <a:solidFill>
                  <a:srgbClr val="000000"/>
                </a:solidFill>
              </a:defRPr>
            </a:pPr>
            <a:r>
              <a:rPr sz="19600">
                <a:solidFill>
                  <a:srgbClr val="FFFFFF"/>
                </a:solidFill>
              </a:rPr>
              <a:t>タイトルテキスト</a:t>
            </a:r>
          </a:p>
        </p:txBody>
      </p:sp>
      <p:sp>
        <p:nvSpPr>
          <p:cNvPr id="65" name="Shape 65"/>
          <p:cNvSpPr>
            <a:spLocks noGrp="1"/>
          </p:cNvSpPr>
          <p:nvPr>
            <p:ph type="body" idx="1"/>
          </p:nvPr>
        </p:nvSpPr>
        <p:spPr>
          <a:xfrm>
            <a:off x="2971800" y="6489700"/>
            <a:ext cx="24523700" cy="13398500"/>
          </a:xfrm>
          <a:prstGeom prst="rect">
            <a:avLst/>
          </a:prstGeom>
        </p:spPr>
        <p:txBody>
          <a:bodyPr lIns="50800" tIns="50800" rIns="50800" bIns="50800" anchor="ctr">
            <a:noAutofit/>
          </a:bodyPr>
          <a:lstStyle>
            <a:lvl1pPr marL="889000" indent="-571500" defTabSz="1371600">
              <a:spcBef>
                <a:spcPts val="5600"/>
              </a:spcBef>
              <a:buSzPct val="171000"/>
              <a:buFontTx/>
              <a:defRPr sz="9800">
                <a:solidFill>
                  <a:srgbClr val="FFFFFF"/>
                </a:solidFill>
                <a:latin typeface="Gill Sans"/>
                <a:ea typeface="Gill Sans"/>
                <a:cs typeface="Gill Sans"/>
                <a:sym typeface="Gill Sans"/>
              </a:defRPr>
            </a:lvl1pPr>
            <a:lvl2pPr marL="1333500" indent="-571500" defTabSz="1371600">
              <a:spcBef>
                <a:spcPts val="5600"/>
              </a:spcBef>
              <a:buSzPct val="171000"/>
              <a:buFontTx/>
              <a:defRPr sz="9800">
                <a:solidFill>
                  <a:srgbClr val="FFFFFF"/>
                </a:solidFill>
                <a:latin typeface="Gill Sans"/>
                <a:ea typeface="Gill Sans"/>
                <a:cs typeface="Gill Sans"/>
                <a:sym typeface="Gill Sans"/>
              </a:defRPr>
            </a:lvl2pPr>
            <a:lvl3pPr marL="1778000" indent="-571500" defTabSz="1371600">
              <a:spcBef>
                <a:spcPts val="5600"/>
              </a:spcBef>
              <a:buSzPct val="171000"/>
              <a:buFontTx/>
              <a:defRPr sz="9800">
                <a:solidFill>
                  <a:srgbClr val="FFFFFF"/>
                </a:solidFill>
                <a:latin typeface="Gill Sans"/>
                <a:ea typeface="Gill Sans"/>
                <a:cs typeface="Gill Sans"/>
                <a:sym typeface="Gill Sans"/>
              </a:defRPr>
            </a:lvl3pPr>
            <a:lvl4pPr marL="2222500" indent="-571500" defTabSz="1371600">
              <a:spcBef>
                <a:spcPts val="5600"/>
              </a:spcBef>
              <a:buSzPct val="171000"/>
              <a:buFontTx/>
              <a:defRPr sz="9800">
                <a:solidFill>
                  <a:srgbClr val="FFFFFF"/>
                </a:solidFill>
                <a:latin typeface="Gill Sans"/>
                <a:ea typeface="Gill Sans"/>
                <a:cs typeface="Gill Sans"/>
                <a:sym typeface="Gill Sans"/>
              </a:defRPr>
            </a:lvl4pPr>
            <a:lvl5pPr marL="2667000" indent="-571500" defTabSz="1371600">
              <a:spcBef>
                <a:spcPts val="5600"/>
              </a:spcBef>
              <a:buSzPct val="171000"/>
              <a:buFontTx/>
              <a:defRPr sz="9800">
                <a:solidFill>
                  <a:srgbClr val="FFFFFF"/>
                </a:solidFill>
                <a:latin typeface="Gill Sans"/>
                <a:ea typeface="Gill Sans"/>
                <a:cs typeface="Gill Sans"/>
                <a:sym typeface="Gill Sans"/>
              </a:defRPr>
            </a:lvl5pPr>
          </a:lstStyle>
          <a:p>
            <a:pPr lvl="0">
              <a:defRPr sz="1800">
                <a:solidFill>
                  <a:srgbClr val="000000"/>
                </a:solidFill>
              </a:defRPr>
            </a:pPr>
            <a:r>
              <a:rPr sz="9800">
                <a:solidFill>
                  <a:srgbClr val="FFFFFF"/>
                </a:solidFill>
              </a:rPr>
              <a:t>本文レベル1</a:t>
            </a:r>
          </a:p>
          <a:p>
            <a:pPr lvl="1">
              <a:defRPr sz="1800">
                <a:solidFill>
                  <a:srgbClr val="000000"/>
                </a:solidFill>
              </a:defRPr>
            </a:pPr>
            <a:r>
              <a:rPr sz="9800">
                <a:solidFill>
                  <a:srgbClr val="FFFFFF"/>
                </a:solidFill>
              </a:rPr>
              <a:t>本文レベル2</a:t>
            </a:r>
          </a:p>
          <a:p>
            <a:pPr lvl="2">
              <a:defRPr sz="1800">
                <a:solidFill>
                  <a:srgbClr val="000000"/>
                </a:solidFill>
              </a:defRPr>
            </a:pPr>
            <a:r>
              <a:rPr sz="9800">
                <a:solidFill>
                  <a:srgbClr val="FFFFFF"/>
                </a:solidFill>
              </a:rPr>
              <a:t>本文レベル3</a:t>
            </a:r>
          </a:p>
          <a:p>
            <a:pPr lvl="3">
              <a:defRPr sz="1800">
                <a:solidFill>
                  <a:srgbClr val="000000"/>
                </a:solidFill>
              </a:defRPr>
            </a:pPr>
            <a:r>
              <a:rPr sz="9800">
                <a:solidFill>
                  <a:srgbClr val="FFFFFF"/>
                </a:solidFill>
              </a:rPr>
              <a:t>本文レベル4</a:t>
            </a:r>
          </a:p>
          <a:p>
            <a:pPr lvl="4">
              <a:defRPr sz="1800">
                <a:solidFill>
                  <a:srgbClr val="000000"/>
                </a:solidFill>
              </a:defRPr>
            </a:pPr>
            <a:r>
              <a:rPr sz="9800">
                <a:solidFill>
                  <a:srgbClr val="FFFFFF"/>
                </a:solidFill>
              </a:rPr>
              <a:t>本文レベル 5</a:t>
            </a: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Default - タイトルとコンテンツ">
    <p:spTree>
      <p:nvGrpSpPr>
        <p:cNvPr id="1" name=""/>
        <p:cNvGrpSpPr/>
        <p:nvPr/>
      </p:nvGrpSpPr>
      <p:grpSpPr>
        <a:xfrm>
          <a:off x="0" y="0"/>
          <a:ext cx="0" cy="0"/>
          <a:chOff x="0" y="0"/>
          <a:chExt cx="0" cy="0"/>
        </a:xfrm>
      </p:grpSpPr>
      <p:sp>
        <p:nvSpPr>
          <p:cNvPr id="67" name="Shape 67"/>
          <p:cNvSpPr>
            <a:spLocks noGrp="1"/>
          </p:cNvSpPr>
          <p:nvPr>
            <p:ph type="title"/>
          </p:nvPr>
        </p:nvSpPr>
        <p:spPr>
          <a:xfrm>
            <a:off x="2286000" y="0"/>
            <a:ext cx="25908000" cy="7874000"/>
          </a:xfrm>
          <a:prstGeom prst="rect">
            <a:avLst/>
          </a:prstGeom>
        </p:spPr>
        <p:txBody>
          <a:bodyPr lIns="38100" tIns="38100" rIns="38100" bIns="38100">
            <a:noAutofit/>
          </a:bodyPr>
          <a:lstStyle>
            <a:lvl1pPr defTabSz="3048000">
              <a:defRPr>
                <a:uFill>
                  <a:solidFill/>
                </a:uFill>
                <a:latin typeface="Times"/>
                <a:ea typeface="Times"/>
                <a:cs typeface="Times"/>
                <a:sym typeface="Times"/>
              </a:defRPr>
            </a:lvl1pPr>
          </a:lstStyle>
          <a:p>
            <a:pPr lvl="0">
              <a:defRPr sz="1800">
                <a:uFillTx/>
              </a:defRPr>
            </a:pPr>
            <a:r>
              <a:rPr sz="14600">
                <a:uFill>
                  <a:solidFill/>
                </a:uFill>
              </a:rPr>
              <a:t>タイトルテキスト</a:t>
            </a:r>
          </a:p>
        </p:txBody>
      </p:sp>
      <p:sp>
        <p:nvSpPr>
          <p:cNvPr id="68" name="Shape 68"/>
          <p:cNvSpPr>
            <a:spLocks noGrp="1"/>
          </p:cNvSpPr>
          <p:nvPr>
            <p:ph type="body" idx="1"/>
          </p:nvPr>
        </p:nvSpPr>
        <p:spPr>
          <a:xfrm>
            <a:off x="2286000" y="6604000"/>
            <a:ext cx="25908000" cy="16256000"/>
          </a:xfrm>
          <a:prstGeom prst="rect">
            <a:avLst/>
          </a:prstGeom>
        </p:spPr>
        <p:txBody>
          <a:bodyPr lIns="38100" tIns="38100" rIns="38100" bIns="38100">
            <a:noAutofit/>
          </a:bodyPr>
          <a:lstStyle>
            <a:lvl1pPr marL="342900" indent="-342900" defTabSz="3048000">
              <a:buFontTx/>
              <a:defRPr>
                <a:uFill>
                  <a:solidFill/>
                </a:uFill>
                <a:latin typeface="Times"/>
                <a:ea typeface="Times"/>
                <a:cs typeface="Times"/>
                <a:sym typeface="Times"/>
              </a:defRPr>
            </a:lvl1pPr>
            <a:lvl2pPr marL="742950" indent="-285750" defTabSz="3048000">
              <a:spcBef>
                <a:spcPts val="2200"/>
              </a:spcBef>
              <a:buFontTx/>
              <a:buChar char="–"/>
              <a:defRPr sz="9200">
                <a:uFill>
                  <a:solidFill/>
                </a:uFill>
                <a:latin typeface="Times"/>
                <a:ea typeface="Times"/>
                <a:cs typeface="Times"/>
                <a:sym typeface="Times"/>
              </a:defRPr>
            </a:lvl2pPr>
            <a:lvl3pPr marL="1143000" indent="-228600" defTabSz="3048000">
              <a:spcBef>
                <a:spcPts val="1900"/>
              </a:spcBef>
              <a:buFontTx/>
              <a:defRPr sz="8000">
                <a:uFill>
                  <a:solidFill/>
                </a:uFill>
                <a:latin typeface="Times"/>
                <a:ea typeface="Times"/>
                <a:cs typeface="Times"/>
                <a:sym typeface="Times"/>
              </a:defRPr>
            </a:lvl3pPr>
            <a:lvl4pPr marL="1600200" indent="-228600" defTabSz="3048000">
              <a:spcBef>
                <a:spcPts val="1600"/>
              </a:spcBef>
              <a:buFontTx/>
              <a:buChar char="–"/>
              <a:defRPr sz="6600">
                <a:uFill>
                  <a:solidFill/>
                </a:uFill>
                <a:latin typeface="Times"/>
                <a:ea typeface="Times"/>
                <a:cs typeface="Times"/>
                <a:sym typeface="Times"/>
              </a:defRPr>
            </a:lvl4pPr>
            <a:lvl5pPr marL="2057400" indent="-228600" defTabSz="3048000">
              <a:spcBef>
                <a:spcPts val="1600"/>
              </a:spcBef>
              <a:buFontTx/>
              <a:buChar char="»"/>
              <a:defRPr sz="6600">
                <a:uFill>
                  <a:solidFill/>
                </a:uFill>
                <a:latin typeface="Times"/>
                <a:ea typeface="Times"/>
                <a:cs typeface="Times"/>
                <a:sym typeface="Times"/>
              </a:defRPr>
            </a:lvl5pPr>
          </a:lstStyle>
          <a:p>
            <a:pPr lvl="0">
              <a:defRPr sz="1800">
                <a:uFillTx/>
              </a:defRPr>
            </a:pPr>
            <a:r>
              <a:rPr sz="10600">
                <a:uFill>
                  <a:solidFill/>
                </a:uFill>
              </a:rPr>
              <a:t>本文レベル1</a:t>
            </a:r>
          </a:p>
          <a:p>
            <a:pPr lvl="1">
              <a:defRPr sz="1800">
                <a:uFillTx/>
              </a:defRPr>
            </a:pPr>
            <a:r>
              <a:rPr sz="9200">
                <a:uFill>
                  <a:solidFill/>
                </a:uFill>
              </a:rPr>
              <a:t>本文レベル2</a:t>
            </a:r>
          </a:p>
          <a:p>
            <a:pPr lvl="2">
              <a:defRPr sz="1800">
                <a:uFillTx/>
              </a:defRPr>
            </a:pPr>
            <a:r>
              <a:rPr sz="8000">
                <a:uFill>
                  <a:solidFill/>
                </a:uFill>
              </a:rPr>
              <a:t>本文レベル3</a:t>
            </a:r>
          </a:p>
          <a:p>
            <a:pPr lvl="3">
              <a:defRPr sz="1800">
                <a:uFillTx/>
              </a:defRPr>
            </a:pPr>
            <a:r>
              <a:rPr sz="6600">
                <a:uFill>
                  <a:solidFill/>
                </a:uFill>
              </a:rPr>
              <a:t>本文レベル4</a:t>
            </a:r>
          </a:p>
          <a:p>
            <a:pPr lvl="4">
              <a:defRPr sz="1800">
                <a:uFillTx/>
              </a:defRPr>
            </a:pPr>
            <a:r>
              <a:rPr sz="6600">
                <a:uFill>
                  <a:solidFill/>
                </a:uFill>
              </a:rPr>
              <a:t>本文レベル 5</a:t>
            </a:r>
          </a:p>
        </p:txBody>
      </p:sp>
      <p:sp>
        <p:nvSpPr>
          <p:cNvPr id="69" name="Shape 69"/>
          <p:cNvSpPr>
            <a:spLocks noGrp="1"/>
          </p:cNvSpPr>
          <p:nvPr>
            <p:ph type="sldNum" sz="quarter" idx="2"/>
          </p:nvPr>
        </p:nvSpPr>
        <p:spPr>
          <a:xfrm>
            <a:off x="27520900" y="21551900"/>
            <a:ext cx="673100" cy="787400"/>
          </a:xfrm>
          <a:prstGeom prst="rect">
            <a:avLst/>
          </a:prstGeom>
          <a:ln w="9525">
            <a:round/>
          </a:ln>
        </p:spPr>
        <p:txBody>
          <a:bodyPr wrap="none" lIns="38100" tIns="38100" rIns="38100" bIns="38100" anchor="t"/>
          <a:lstStyle>
            <a:lvl1pPr defTabSz="3048000">
              <a:defRPr sz="4600">
                <a:solidFill>
                  <a:srgbClr val="000000"/>
                </a:solidFill>
                <a:uFill>
                  <a:solidFill/>
                </a:uFill>
                <a:latin typeface="Times"/>
                <a:ea typeface="Times"/>
                <a:cs typeface="Times"/>
                <a:sym typeface="Times"/>
              </a:defRPr>
            </a:lvl1pPr>
          </a:lstStyle>
          <a:p>
            <a:pPr lvl="0"/>
            <a:fld id="{86CB4B4D-7CA3-9044-876B-883B54F8677D}" type="slidenum">
              <a:rPr/>
              <a:pPr lvl="0"/>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タイトルとコンテンツ">
    <p:spTree>
      <p:nvGrpSpPr>
        <p:cNvPr id="1" name=""/>
        <p:cNvGrpSpPr/>
        <p:nvPr/>
      </p:nvGrpSpPr>
      <p:grpSpPr>
        <a:xfrm>
          <a:off x="0" y="0"/>
          <a:ext cx="0" cy="0"/>
          <a:chOff x="0" y="0"/>
          <a:chExt cx="0" cy="0"/>
        </a:xfrm>
      </p:grpSpPr>
      <p:sp>
        <p:nvSpPr>
          <p:cNvPr id="71" name="Shape 71"/>
          <p:cNvSpPr>
            <a:spLocks noGrp="1"/>
          </p:cNvSpPr>
          <p:nvPr>
            <p:ph type="title"/>
          </p:nvPr>
        </p:nvSpPr>
        <p:spPr>
          <a:xfrm>
            <a:off x="1524000" y="915460"/>
            <a:ext cx="27432001" cy="3810001"/>
          </a:xfrm>
          <a:prstGeom prst="rect">
            <a:avLst/>
          </a:prstGeom>
        </p:spPr>
        <p:txBody>
          <a:bodyPr/>
          <a:lstStyle>
            <a:lvl1pPr>
              <a:defRPr>
                <a:latin typeface="Trebuchet MS"/>
                <a:ea typeface="Trebuchet MS"/>
                <a:cs typeface="Trebuchet MS"/>
                <a:sym typeface="Trebuchet MS"/>
              </a:defRPr>
            </a:lvl1pPr>
          </a:lstStyle>
          <a:p>
            <a:pPr lvl="0">
              <a:defRPr sz="1800"/>
            </a:pPr>
            <a:r>
              <a:rPr sz="14600"/>
              <a:t>タイトルテキスト</a:t>
            </a:r>
          </a:p>
        </p:txBody>
      </p:sp>
      <p:sp>
        <p:nvSpPr>
          <p:cNvPr id="72" name="Shape 72"/>
          <p:cNvSpPr>
            <a:spLocks noGrp="1"/>
          </p:cNvSpPr>
          <p:nvPr>
            <p:ph type="body" idx="1"/>
          </p:nvPr>
        </p:nvSpPr>
        <p:spPr>
          <a:xfrm>
            <a:off x="1524000" y="5334000"/>
            <a:ext cx="27432001" cy="15086543"/>
          </a:xfrm>
          <a:prstGeom prst="rect">
            <a:avLst/>
          </a:prstGeom>
        </p:spPr>
        <p:txBody>
          <a:bodyPr/>
          <a:lstStyle>
            <a:lvl1pPr>
              <a:defRPr>
                <a:latin typeface="Trebuchet MS"/>
                <a:ea typeface="Trebuchet MS"/>
                <a:cs typeface="Trebuchet MS"/>
                <a:sym typeface="Trebuchet MS"/>
              </a:defRPr>
            </a:lvl1pPr>
            <a:lvl2pPr>
              <a:buChar char="–"/>
              <a:defRPr>
                <a:latin typeface="Trebuchet MS"/>
                <a:ea typeface="Trebuchet MS"/>
                <a:cs typeface="Trebuchet MS"/>
                <a:sym typeface="Trebuchet MS"/>
              </a:defRPr>
            </a:lvl2pPr>
            <a:lvl3pPr>
              <a:defRPr>
                <a:latin typeface="Trebuchet MS"/>
                <a:ea typeface="Trebuchet MS"/>
                <a:cs typeface="Trebuchet MS"/>
                <a:sym typeface="Trebuchet MS"/>
              </a:defRPr>
            </a:lvl3pPr>
            <a:lvl4pPr>
              <a:buChar char="–"/>
              <a:defRPr>
                <a:latin typeface="Trebuchet MS"/>
                <a:ea typeface="Trebuchet MS"/>
                <a:cs typeface="Trebuchet MS"/>
                <a:sym typeface="Trebuchet MS"/>
              </a:defRPr>
            </a:lvl4pPr>
            <a:lvl5pPr>
              <a:buChar char="»"/>
              <a:defRPr>
                <a:latin typeface="Trebuchet MS"/>
                <a:ea typeface="Trebuchet MS"/>
                <a:cs typeface="Trebuchet MS"/>
                <a:sym typeface="Trebuchet MS"/>
              </a:defRPr>
            </a:lvl5pPr>
          </a:lstStyle>
          <a:p>
            <a:pPr lvl="0">
              <a:defRPr sz="1800"/>
            </a:pPr>
            <a:r>
              <a:rPr sz="10600"/>
              <a:t>本文レベル1</a:t>
            </a:r>
          </a:p>
          <a:p>
            <a:pPr lvl="1">
              <a:defRPr sz="1800"/>
            </a:pPr>
            <a:r>
              <a:rPr sz="10600"/>
              <a:t>本文レベル2</a:t>
            </a:r>
          </a:p>
          <a:p>
            <a:pPr lvl="2">
              <a:defRPr sz="1800"/>
            </a:pPr>
            <a:r>
              <a:rPr sz="10600"/>
              <a:t>本文レベル3</a:t>
            </a:r>
          </a:p>
          <a:p>
            <a:pPr lvl="3">
              <a:defRPr sz="1800"/>
            </a:pPr>
            <a:r>
              <a:rPr sz="10600"/>
              <a:t>本文レベル4</a:t>
            </a:r>
          </a:p>
          <a:p>
            <a:pPr lvl="4">
              <a:defRPr sz="1800"/>
            </a:pPr>
            <a:r>
              <a:rPr sz="10600"/>
              <a:t>本文レベル 5</a:t>
            </a: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ホワイト">
    <p:spTree>
      <p:nvGrpSpPr>
        <p:cNvPr id="1" name=""/>
        <p:cNvGrpSpPr/>
        <p:nvPr/>
      </p:nvGrpSpPr>
      <p:grpSpPr>
        <a:xfrm>
          <a:off x="0" y="0"/>
          <a:ext cx="0" cy="0"/>
          <a:chOff x="0" y="0"/>
          <a:chExt cx="0" cy="0"/>
        </a:xfrm>
      </p:grpSpPr>
      <p:sp>
        <p:nvSpPr>
          <p:cNvPr id="74" name="Shape 74"/>
          <p:cNvSpPr>
            <a:spLocks noGrp="1"/>
          </p:cNvSpPr>
          <p:nvPr>
            <p:ph type="title"/>
          </p:nvPr>
        </p:nvSpPr>
        <p:spPr>
          <a:xfrm>
            <a:off x="1524000" y="306916"/>
            <a:ext cx="27432000" cy="5027084"/>
          </a:xfrm>
          <a:prstGeom prst="rect">
            <a:avLst/>
          </a:prstGeom>
        </p:spPr>
        <p:txBody>
          <a:bodyPr lIns="50800" tIns="50800" rIns="50800" bIns="50800">
            <a:noAutofit/>
          </a:bodyPr>
          <a:lstStyle>
            <a:lvl1pPr marL="135466" marR="135466">
              <a:defRPr>
                <a:uFill>
                  <a:solidFill/>
                </a:uFill>
              </a:defRPr>
            </a:lvl1pPr>
          </a:lstStyle>
          <a:p>
            <a:pPr lvl="0">
              <a:defRPr sz="1800">
                <a:uFillTx/>
              </a:defRPr>
            </a:pPr>
            <a:r>
              <a:rPr sz="14600">
                <a:uFill>
                  <a:solidFill/>
                </a:uFill>
              </a:rPr>
              <a:t>タイトルテキスト</a:t>
            </a:r>
          </a:p>
        </p:txBody>
      </p:sp>
      <p:sp>
        <p:nvSpPr>
          <p:cNvPr id="75" name="Shape 75"/>
          <p:cNvSpPr>
            <a:spLocks noGrp="1"/>
          </p:cNvSpPr>
          <p:nvPr>
            <p:ph type="body" idx="1"/>
          </p:nvPr>
        </p:nvSpPr>
        <p:spPr>
          <a:xfrm>
            <a:off x="1524000" y="5334000"/>
            <a:ext cx="27432000" cy="17526000"/>
          </a:xfrm>
          <a:prstGeom prst="rect">
            <a:avLst/>
          </a:prstGeom>
        </p:spPr>
        <p:txBody>
          <a:bodyPr lIns="0" tIns="0" rIns="0" bIns="0">
            <a:noAutofit/>
          </a:bodyPr>
          <a:lstStyle>
            <a:lvl1pPr marL="383540" marR="135466" indent="-342900">
              <a:spcBef>
                <a:spcPts val="2600"/>
              </a:spcBef>
              <a:defRPr>
                <a:uFill>
                  <a:solidFill/>
                </a:uFill>
              </a:defRPr>
            </a:lvl1pPr>
            <a:lvl2pPr marL="783590" marR="135466" indent="-285750">
              <a:spcBef>
                <a:spcPts val="2300"/>
              </a:spcBef>
              <a:buChar char="–"/>
              <a:defRPr sz="9200">
                <a:uFill>
                  <a:solidFill/>
                </a:uFill>
              </a:defRPr>
            </a:lvl2pPr>
            <a:lvl3pPr marL="1183639" marR="135466" indent="-228600">
              <a:spcBef>
                <a:spcPts val="1900"/>
              </a:spcBef>
              <a:defRPr sz="8000">
                <a:uFill>
                  <a:solidFill/>
                </a:uFill>
              </a:defRPr>
            </a:lvl3pPr>
            <a:lvl4pPr marL="1640839" marR="135466" indent="-228600">
              <a:spcBef>
                <a:spcPts val="1600"/>
              </a:spcBef>
              <a:buChar char="–"/>
              <a:defRPr sz="6600">
                <a:uFill>
                  <a:solidFill/>
                </a:uFill>
              </a:defRPr>
            </a:lvl4pPr>
            <a:lvl5pPr marL="2098039" marR="135466" indent="-228600">
              <a:spcBef>
                <a:spcPts val="1600"/>
              </a:spcBef>
              <a:buChar char="»"/>
              <a:defRPr sz="6600">
                <a:uFill>
                  <a:solidFill/>
                </a:uFill>
              </a:defRPr>
            </a:lvl5pPr>
          </a:lstStyle>
          <a:p>
            <a:pPr lvl="0">
              <a:defRPr sz="1800">
                <a:uFillTx/>
              </a:defRPr>
            </a:pPr>
            <a:r>
              <a:rPr sz="10600">
                <a:uFill>
                  <a:solidFill/>
                </a:uFill>
              </a:rPr>
              <a:t>本文レベル1</a:t>
            </a:r>
          </a:p>
          <a:p>
            <a:pPr lvl="1">
              <a:defRPr sz="1800">
                <a:uFillTx/>
              </a:defRPr>
            </a:pPr>
            <a:r>
              <a:rPr sz="9200">
                <a:uFill>
                  <a:solidFill/>
                </a:uFill>
              </a:rPr>
              <a:t>本文レベル2</a:t>
            </a:r>
          </a:p>
          <a:p>
            <a:pPr lvl="2">
              <a:defRPr sz="1800">
                <a:uFillTx/>
              </a:defRPr>
            </a:pPr>
            <a:r>
              <a:rPr sz="8000">
                <a:uFill>
                  <a:solidFill/>
                </a:uFill>
              </a:rPr>
              <a:t>本文レベル3</a:t>
            </a:r>
          </a:p>
          <a:p>
            <a:pPr lvl="3">
              <a:defRPr sz="1800">
                <a:uFillTx/>
              </a:defRPr>
            </a:pPr>
            <a:r>
              <a:rPr sz="6600">
                <a:uFill>
                  <a:solidFill/>
                </a:uFill>
              </a:rPr>
              <a:t>本文レベル4</a:t>
            </a:r>
          </a:p>
          <a:p>
            <a:pPr lvl="4">
              <a:defRPr sz="1800">
                <a:uFillTx/>
              </a:defRPr>
            </a:pPr>
            <a:r>
              <a:rPr sz="6600">
                <a:uFill>
                  <a:solidFill/>
                </a:uFill>
              </a:rPr>
              <a:t>本文レベル 5</a:t>
            </a:r>
          </a:p>
        </p:txBody>
      </p:sp>
      <p:sp>
        <p:nvSpPr>
          <p:cNvPr id="76" name="Shape 76"/>
          <p:cNvSpPr>
            <a:spLocks noGrp="1"/>
          </p:cNvSpPr>
          <p:nvPr>
            <p:ph type="sldNum" sz="quarter" idx="2"/>
          </p:nvPr>
        </p:nvSpPr>
        <p:spPr>
          <a:xfrm>
            <a:off x="25085377" y="21432307"/>
            <a:ext cx="629246" cy="723901"/>
          </a:xfrm>
          <a:prstGeom prst="rect">
            <a:avLst/>
          </a:prstGeom>
        </p:spPr>
        <p:txBody>
          <a:bodyPr wrap="none" lIns="50800" tIns="50800" rIns="50800" bIns="50800"/>
          <a:lstStyle>
            <a:lvl1pPr algn="ctr" defTabSz="1943100">
              <a:defRPr>
                <a:solidFill>
                  <a:srgbClr val="9B9B9B"/>
                </a:solidFill>
                <a:uFill>
                  <a:solidFill>
                    <a:srgbClr val="9B9B9B"/>
                  </a:solidFill>
                </a:uFill>
              </a:defRPr>
            </a:lvl1pPr>
          </a:lstStyle>
          <a:p>
            <a:pPr lvl="0"/>
            <a:fld id="{86CB4B4D-7CA3-9044-876B-883B54F8677D}" type="slidenum">
              <a:rPr/>
              <a:pPr lvl="0"/>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Default - タイトルとコンテンツ">
    <p:spTree>
      <p:nvGrpSpPr>
        <p:cNvPr id="1" name=""/>
        <p:cNvGrpSpPr/>
        <p:nvPr/>
      </p:nvGrpSpPr>
      <p:grpSpPr>
        <a:xfrm>
          <a:off x="0" y="0"/>
          <a:ext cx="0" cy="0"/>
          <a:chOff x="0" y="0"/>
          <a:chExt cx="0" cy="0"/>
        </a:xfrm>
      </p:grpSpPr>
      <p:sp>
        <p:nvSpPr>
          <p:cNvPr id="78" name="Shape 78"/>
          <p:cNvSpPr>
            <a:spLocks noGrp="1"/>
          </p:cNvSpPr>
          <p:nvPr>
            <p:ph type="title"/>
          </p:nvPr>
        </p:nvSpPr>
        <p:spPr>
          <a:xfrm>
            <a:off x="2286000" y="0"/>
            <a:ext cx="25908000" cy="7874000"/>
          </a:xfrm>
          <a:prstGeom prst="rect">
            <a:avLst/>
          </a:prstGeom>
        </p:spPr>
        <p:txBody>
          <a:bodyPr lIns="38100" tIns="38100" rIns="38100" bIns="38100">
            <a:noAutofit/>
          </a:bodyPr>
          <a:lstStyle>
            <a:lvl1pPr defTabSz="3048000">
              <a:defRPr>
                <a:uFill>
                  <a:solidFill/>
                </a:uFill>
                <a:latin typeface="Times"/>
                <a:ea typeface="Times"/>
                <a:cs typeface="Times"/>
                <a:sym typeface="Times"/>
              </a:defRPr>
            </a:lvl1pPr>
          </a:lstStyle>
          <a:p>
            <a:pPr lvl="0">
              <a:defRPr sz="1800">
                <a:uFillTx/>
              </a:defRPr>
            </a:pPr>
            <a:r>
              <a:rPr sz="14600">
                <a:uFill>
                  <a:solidFill/>
                </a:uFill>
              </a:rPr>
              <a:t>タイトルテキスト</a:t>
            </a:r>
          </a:p>
        </p:txBody>
      </p:sp>
      <p:sp>
        <p:nvSpPr>
          <p:cNvPr id="79" name="Shape 79"/>
          <p:cNvSpPr>
            <a:spLocks noGrp="1"/>
          </p:cNvSpPr>
          <p:nvPr>
            <p:ph type="body" idx="1"/>
          </p:nvPr>
        </p:nvSpPr>
        <p:spPr>
          <a:xfrm>
            <a:off x="2286000" y="6604000"/>
            <a:ext cx="25908000" cy="16256000"/>
          </a:xfrm>
          <a:prstGeom prst="rect">
            <a:avLst/>
          </a:prstGeom>
        </p:spPr>
        <p:txBody>
          <a:bodyPr lIns="38100" tIns="38100" rIns="38100" bIns="38100">
            <a:noAutofit/>
          </a:bodyPr>
          <a:lstStyle>
            <a:lvl1pPr marL="342900" indent="-342900" defTabSz="3048000">
              <a:buFontTx/>
              <a:defRPr>
                <a:uFill>
                  <a:solidFill/>
                </a:uFill>
                <a:latin typeface="Times"/>
                <a:ea typeface="Times"/>
                <a:cs typeface="Times"/>
                <a:sym typeface="Times"/>
              </a:defRPr>
            </a:lvl1pPr>
            <a:lvl2pPr marL="742950" indent="-285750" defTabSz="3048000">
              <a:spcBef>
                <a:spcPts val="2200"/>
              </a:spcBef>
              <a:buFontTx/>
              <a:buChar char="–"/>
              <a:defRPr sz="9200">
                <a:uFill>
                  <a:solidFill/>
                </a:uFill>
                <a:latin typeface="Times"/>
                <a:ea typeface="Times"/>
                <a:cs typeface="Times"/>
                <a:sym typeface="Times"/>
              </a:defRPr>
            </a:lvl2pPr>
            <a:lvl3pPr marL="1143000" indent="-228600" defTabSz="3048000">
              <a:spcBef>
                <a:spcPts val="1900"/>
              </a:spcBef>
              <a:buFontTx/>
              <a:defRPr sz="8000">
                <a:uFill>
                  <a:solidFill/>
                </a:uFill>
                <a:latin typeface="Times"/>
                <a:ea typeface="Times"/>
                <a:cs typeface="Times"/>
                <a:sym typeface="Times"/>
              </a:defRPr>
            </a:lvl3pPr>
            <a:lvl4pPr marL="1600200" indent="-228600" defTabSz="3048000">
              <a:spcBef>
                <a:spcPts val="1600"/>
              </a:spcBef>
              <a:buFontTx/>
              <a:buChar char="–"/>
              <a:defRPr sz="6600">
                <a:uFill>
                  <a:solidFill/>
                </a:uFill>
                <a:latin typeface="Times"/>
                <a:ea typeface="Times"/>
                <a:cs typeface="Times"/>
                <a:sym typeface="Times"/>
              </a:defRPr>
            </a:lvl4pPr>
            <a:lvl5pPr marL="2057400" indent="-228600" defTabSz="3048000">
              <a:spcBef>
                <a:spcPts val="1600"/>
              </a:spcBef>
              <a:buFontTx/>
              <a:buChar char="»"/>
              <a:defRPr sz="6600">
                <a:uFill>
                  <a:solidFill/>
                </a:uFill>
                <a:latin typeface="Times"/>
                <a:ea typeface="Times"/>
                <a:cs typeface="Times"/>
                <a:sym typeface="Times"/>
              </a:defRPr>
            </a:lvl5pPr>
          </a:lstStyle>
          <a:p>
            <a:pPr lvl="0">
              <a:defRPr sz="1800">
                <a:uFillTx/>
              </a:defRPr>
            </a:pPr>
            <a:r>
              <a:rPr sz="10600">
                <a:uFill>
                  <a:solidFill/>
                </a:uFill>
              </a:rPr>
              <a:t>本文レベル1</a:t>
            </a:r>
          </a:p>
          <a:p>
            <a:pPr lvl="1">
              <a:defRPr sz="1800">
                <a:uFillTx/>
              </a:defRPr>
            </a:pPr>
            <a:r>
              <a:rPr sz="9200">
                <a:uFill>
                  <a:solidFill/>
                </a:uFill>
              </a:rPr>
              <a:t>本文レベル2</a:t>
            </a:r>
          </a:p>
          <a:p>
            <a:pPr lvl="2">
              <a:defRPr sz="1800">
                <a:uFillTx/>
              </a:defRPr>
            </a:pPr>
            <a:r>
              <a:rPr sz="8000">
                <a:uFill>
                  <a:solidFill/>
                </a:uFill>
              </a:rPr>
              <a:t>本文レベル3</a:t>
            </a:r>
          </a:p>
          <a:p>
            <a:pPr lvl="3">
              <a:defRPr sz="1800">
                <a:uFillTx/>
              </a:defRPr>
            </a:pPr>
            <a:r>
              <a:rPr sz="6600">
                <a:uFill>
                  <a:solidFill/>
                </a:uFill>
              </a:rPr>
              <a:t>本文レベル4</a:t>
            </a:r>
          </a:p>
          <a:p>
            <a:pPr lvl="4">
              <a:defRPr sz="1800">
                <a:uFillTx/>
              </a:defRPr>
            </a:pPr>
            <a:r>
              <a:rPr sz="6600">
                <a:uFill>
                  <a:solidFill/>
                </a:uFill>
              </a:rPr>
              <a:t>本文レベル 5</a:t>
            </a:r>
          </a:p>
        </p:txBody>
      </p:sp>
      <p:sp>
        <p:nvSpPr>
          <p:cNvPr id="80" name="Shape 80"/>
          <p:cNvSpPr>
            <a:spLocks noGrp="1"/>
          </p:cNvSpPr>
          <p:nvPr>
            <p:ph type="sldNum" sz="quarter" idx="2"/>
          </p:nvPr>
        </p:nvSpPr>
        <p:spPr>
          <a:xfrm>
            <a:off x="27520900" y="21551900"/>
            <a:ext cx="673100" cy="787400"/>
          </a:xfrm>
          <a:prstGeom prst="rect">
            <a:avLst/>
          </a:prstGeom>
          <a:ln w="9525">
            <a:round/>
          </a:ln>
        </p:spPr>
        <p:txBody>
          <a:bodyPr wrap="none" lIns="38100" tIns="38100" rIns="38100" bIns="38100" anchor="t"/>
          <a:lstStyle>
            <a:lvl1pPr defTabSz="3048000">
              <a:defRPr sz="4600">
                <a:solidFill>
                  <a:srgbClr val="000000"/>
                </a:solidFill>
                <a:uFill>
                  <a:solidFill/>
                </a:uFill>
                <a:latin typeface="Times"/>
                <a:ea typeface="Times"/>
                <a:cs typeface="Times"/>
                <a:sym typeface="Times"/>
              </a:defRPr>
            </a:lvl1pPr>
          </a:lstStyle>
          <a:p>
            <a:pPr lvl="0"/>
            <a:fld id="{86CB4B4D-7CA3-9044-876B-883B54F8677D}" type="slidenum">
              <a:rPr/>
              <a:pPr lvl="0"/>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タイトル スライド">
    <p:spTree>
      <p:nvGrpSpPr>
        <p:cNvPr id="1" name=""/>
        <p:cNvGrpSpPr/>
        <p:nvPr/>
      </p:nvGrpSpPr>
      <p:grpSpPr>
        <a:xfrm>
          <a:off x="0" y="0"/>
          <a:ext cx="0" cy="0"/>
          <a:chOff x="0" y="0"/>
          <a:chExt cx="0" cy="0"/>
        </a:xfrm>
      </p:grpSpPr>
      <p:sp>
        <p:nvSpPr>
          <p:cNvPr id="82" name="Shape 82"/>
          <p:cNvSpPr>
            <a:spLocks noGrp="1"/>
          </p:cNvSpPr>
          <p:nvPr>
            <p:ph type="title"/>
          </p:nvPr>
        </p:nvSpPr>
        <p:spPr>
          <a:xfrm>
            <a:off x="2286000" y="7101416"/>
            <a:ext cx="25908001" cy="4900084"/>
          </a:xfrm>
          <a:prstGeom prst="rect">
            <a:avLst/>
          </a:prstGeom>
        </p:spPr>
        <p:txBody>
          <a:bodyPr/>
          <a:lstStyle>
            <a:lvl1pPr>
              <a:defRPr>
                <a:latin typeface="Trebuchet MS"/>
                <a:ea typeface="Trebuchet MS"/>
                <a:cs typeface="Trebuchet MS"/>
                <a:sym typeface="Trebuchet MS"/>
              </a:defRPr>
            </a:lvl1pPr>
          </a:lstStyle>
          <a:p>
            <a:pPr lvl="0">
              <a:defRPr sz="1800"/>
            </a:pPr>
            <a:r>
              <a:rPr sz="14600"/>
              <a:t>タイトルテキスト</a:t>
            </a:r>
          </a:p>
        </p:txBody>
      </p:sp>
      <p:sp>
        <p:nvSpPr>
          <p:cNvPr id="83" name="Shape 83"/>
          <p:cNvSpPr>
            <a:spLocks noGrp="1"/>
          </p:cNvSpPr>
          <p:nvPr>
            <p:ph type="body" idx="1"/>
          </p:nvPr>
        </p:nvSpPr>
        <p:spPr>
          <a:xfrm>
            <a:off x="4572000" y="12954000"/>
            <a:ext cx="21336001" cy="5842000"/>
          </a:xfrm>
          <a:prstGeom prst="rect">
            <a:avLst/>
          </a:prstGeom>
        </p:spPr>
        <p:txBody>
          <a:bodyPr/>
          <a:lstStyle>
            <a:lvl1pPr marL="0" indent="0" algn="ctr">
              <a:buSzTx/>
              <a:buFontTx/>
              <a:buNone/>
              <a:defRPr>
                <a:solidFill>
                  <a:srgbClr val="888888"/>
                </a:solidFill>
                <a:latin typeface="Trebuchet MS"/>
                <a:ea typeface="Trebuchet MS"/>
                <a:cs typeface="Trebuchet MS"/>
                <a:sym typeface="Trebuchet MS"/>
              </a:defRPr>
            </a:lvl1pPr>
            <a:lvl2pPr marL="0" indent="457200" algn="ctr">
              <a:buSzTx/>
              <a:buFontTx/>
              <a:buNone/>
              <a:defRPr>
                <a:solidFill>
                  <a:srgbClr val="888888"/>
                </a:solidFill>
                <a:latin typeface="Trebuchet MS"/>
                <a:ea typeface="Trebuchet MS"/>
                <a:cs typeface="Trebuchet MS"/>
                <a:sym typeface="Trebuchet MS"/>
              </a:defRPr>
            </a:lvl2pPr>
            <a:lvl3pPr marL="0" indent="914400" algn="ctr">
              <a:buSzTx/>
              <a:buFontTx/>
              <a:buNone/>
              <a:defRPr>
                <a:solidFill>
                  <a:srgbClr val="888888"/>
                </a:solidFill>
                <a:latin typeface="Trebuchet MS"/>
                <a:ea typeface="Trebuchet MS"/>
                <a:cs typeface="Trebuchet MS"/>
                <a:sym typeface="Trebuchet MS"/>
              </a:defRPr>
            </a:lvl3pPr>
            <a:lvl4pPr marL="0" indent="1371600" algn="ctr">
              <a:buSzTx/>
              <a:buFontTx/>
              <a:buNone/>
              <a:defRPr>
                <a:solidFill>
                  <a:srgbClr val="888888"/>
                </a:solidFill>
                <a:latin typeface="Trebuchet MS"/>
                <a:ea typeface="Trebuchet MS"/>
                <a:cs typeface="Trebuchet MS"/>
                <a:sym typeface="Trebuchet MS"/>
              </a:defRPr>
            </a:lvl4pPr>
            <a:lvl5pPr marL="0" indent="1828800" algn="ctr">
              <a:buSzTx/>
              <a:buFontTx/>
              <a:buNone/>
              <a:defRPr>
                <a:solidFill>
                  <a:srgbClr val="888888"/>
                </a:solidFill>
                <a:latin typeface="Trebuchet MS"/>
                <a:ea typeface="Trebuchet MS"/>
                <a:cs typeface="Trebuchet MS"/>
                <a:sym typeface="Trebuchet MS"/>
              </a:defRPr>
            </a:lvl5pPr>
          </a:lstStyle>
          <a:p>
            <a:pPr lvl="0">
              <a:defRPr sz="1800">
                <a:solidFill>
                  <a:srgbClr val="000000"/>
                </a:solidFill>
              </a:defRPr>
            </a:pPr>
            <a:r>
              <a:rPr sz="10600">
                <a:solidFill>
                  <a:srgbClr val="888888"/>
                </a:solidFill>
              </a:rPr>
              <a:t>本文レベル1</a:t>
            </a:r>
          </a:p>
          <a:p>
            <a:pPr lvl="1">
              <a:defRPr sz="1800">
                <a:solidFill>
                  <a:srgbClr val="000000"/>
                </a:solidFill>
              </a:defRPr>
            </a:pPr>
            <a:r>
              <a:rPr sz="10600">
                <a:solidFill>
                  <a:srgbClr val="888888"/>
                </a:solidFill>
              </a:rPr>
              <a:t>本文レベル2</a:t>
            </a:r>
          </a:p>
          <a:p>
            <a:pPr lvl="2">
              <a:defRPr sz="1800">
                <a:solidFill>
                  <a:srgbClr val="000000"/>
                </a:solidFill>
              </a:defRPr>
            </a:pPr>
            <a:r>
              <a:rPr sz="10600">
                <a:solidFill>
                  <a:srgbClr val="888888"/>
                </a:solidFill>
              </a:rPr>
              <a:t>本文レベル3</a:t>
            </a:r>
          </a:p>
          <a:p>
            <a:pPr lvl="3">
              <a:defRPr sz="1800">
                <a:solidFill>
                  <a:srgbClr val="000000"/>
                </a:solidFill>
              </a:defRPr>
            </a:pPr>
            <a:r>
              <a:rPr sz="10600">
                <a:solidFill>
                  <a:srgbClr val="888888"/>
                </a:solidFill>
              </a:rPr>
              <a:t>本文レベル4</a:t>
            </a:r>
          </a:p>
          <a:p>
            <a:pPr lvl="4">
              <a:defRPr sz="1800">
                <a:solidFill>
                  <a:srgbClr val="000000"/>
                </a:solidFill>
              </a:defRPr>
            </a:pPr>
            <a:r>
              <a:rPr sz="10600">
                <a:solidFill>
                  <a:srgbClr val="888888"/>
                </a:solidFill>
              </a:rPr>
              <a:t>本文レベル 5</a:t>
            </a: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タイトルとコンテンツ">
    <p:spTree>
      <p:nvGrpSpPr>
        <p:cNvPr id="1" name=""/>
        <p:cNvGrpSpPr/>
        <p:nvPr/>
      </p:nvGrpSpPr>
      <p:grpSpPr>
        <a:xfrm>
          <a:off x="0" y="0"/>
          <a:ext cx="0" cy="0"/>
          <a:chOff x="0" y="0"/>
          <a:chExt cx="0" cy="0"/>
        </a:xfrm>
      </p:grpSpPr>
      <p:sp>
        <p:nvSpPr>
          <p:cNvPr id="85" name="Shape 85"/>
          <p:cNvSpPr>
            <a:spLocks noGrp="1"/>
          </p:cNvSpPr>
          <p:nvPr>
            <p:ph type="title"/>
          </p:nvPr>
        </p:nvSpPr>
        <p:spPr>
          <a:xfrm>
            <a:off x="1524000" y="915460"/>
            <a:ext cx="27432001" cy="3810001"/>
          </a:xfrm>
          <a:prstGeom prst="rect">
            <a:avLst/>
          </a:prstGeom>
        </p:spPr>
        <p:txBody>
          <a:bodyPr/>
          <a:lstStyle>
            <a:lvl1pPr>
              <a:defRPr>
                <a:latin typeface="Trebuchet MS"/>
                <a:ea typeface="Trebuchet MS"/>
                <a:cs typeface="Trebuchet MS"/>
                <a:sym typeface="Trebuchet MS"/>
              </a:defRPr>
            </a:lvl1pPr>
          </a:lstStyle>
          <a:p>
            <a:pPr lvl="0">
              <a:defRPr sz="1800"/>
            </a:pPr>
            <a:r>
              <a:rPr sz="14600"/>
              <a:t>タイトルテキスト</a:t>
            </a:r>
          </a:p>
        </p:txBody>
      </p:sp>
      <p:sp>
        <p:nvSpPr>
          <p:cNvPr id="86" name="Shape 86"/>
          <p:cNvSpPr>
            <a:spLocks noGrp="1"/>
          </p:cNvSpPr>
          <p:nvPr>
            <p:ph type="body" idx="1"/>
          </p:nvPr>
        </p:nvSpPr>
        <p:spPr>
          <a:xfrm>
            <a:off x="1524000" y="5334000"/>
            <a:ext cx="27432001" cy="15086543"/>
          </a:xfrm>
          <a:prstGeom prst="rect">
            <a:avLst/>
          </a:prstGeom>
        </p:spPr>
        <p:txBody>
          <a:bodyPr/>
          <a:lstStyle>
            <a:lvl1pPr>
              <a:defRPr>
                <a:latin typeface="Trebuchet MS"/>
                <a:ea typeface="Trebuchet MS"/>
                <a:cs typeface="Trebuchet MS"/>
                <a:sym typeface="Trebuchet MS"/>
              </a:defRPr>
            </a:lvl1pPr>
            <a:lvl2pPr>
              <a:buChar char="–"/>
              <a:defRPr>
                <a:latin typeface="Trebuchet MS"/>
                <a:ea typeface="Trebuchet MS"/>
                <a:cs typeface="Trebuchet MS"/>
                <a:sym typeface="Trebuchet MS"/>
              </a:defRPr>
            </a:lvl2pPr>
            <a:lvl3pPr>
              <a:defRPr>
                <a:latin typeface="Trebuchet MS"/>
                <a:ea typeface="Trebuchet MS"/>
                <a:cs typeface="Trebuchet MS"/>
                <a:sym typeface="Trebuchet MS"/>
              </a:defRPr>
            </a:lvl3pPr>
            <a:lvl4pPr>
              <a:buChar char="–"/>
              <a:defRPr>
                <a:latin typeface="Trebuchet MS"/>
                <a:ea typeface="Trebuchet MS"/>
                <a:cs typeface="Trebuchet MS"/>
                <a:sym typeface="Trebuchet MS"/>
              </a:defRPr>
            </a:lvl4pPr>
            <a:lvl5pPr>
              <a:buChar char="»"/>
              <a:defRPr>
                <a:latin typeface="Trebuchet MS"/>
                <a:ea typeface="Trebuchet MS"/>
                <a:cs typeface="Trebuchet MS"/>
                <a:sym typeface="Trebuchet MS"/>
              </a:defRPr>
            </a:lvl5pPr>
          </a:lstStyle>
          <a:p>
            <a:pPr lvl="0">
              <a:defRPr sz="1800"/>
            </a:pPr>
            <a:r>
              <a:rPr sz="10600"/>
              <a:t>本文レベル1</a:t>
            </a:r>
          </a:p>
          <a:p>
            <a:pPr lvl="1">
              <a:defRPr sz="1800"/>
            </a:pPr>
            <a:r>
              <a:rPr sz="10600"/>
              <a:t>本文レベル2</a:t>
            </a:r>
          </a:p>
          <a:p>
            <a:pPr lvl="2">
              <a:defRPr sz="1800"/>
            </a:pPr>
            <a:r>
              <a:rPr sz="10600"/>
              <a:t>本文レベル3</a:t>
            </a:r>
          </a:p>
          <a:p>
            <a:pPr lvl="3">
              <a:defRPr sz="1800"/>
            </a:pPr>
            <a:r>
              <a:rPr sz="10600"/>
              <a:t>本文レベル4</a:t>
            </a:r>
          </a:p>
          <a:p>
            <a:pPr lvl="4">
              <a:defRPr sz="1800"/>
            </a:pPr>
            <a:r>
              <a:rPr sz="10600"/>
              <a:t>本文レベル 5</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タイトル（中央）">
    <p:spTree>
      <p:nvGrpSpPr>
        <p:cNvPr id="1" name=""/>
        <p:cNvGrpSpPr/>
        <p:nvPr/>
      </p:nvGrpSpPr>
      <p:grpSpPr>
        <a:xfrm>
          <a:off x="0" y="0"/>
          <a:ext cx="0" cy="0"/>
          <a:chOff x="0" y="0"/>
          <a:chExt cx="0" cy="0"/>
        </a:xfrm>
      </p:grpSpPr>
      <p:sp>
        <p:nvSpPr>
          <p:cNvPr id="12" name="Shape 12"/>
          <p:cNvSpPr>
            <a:spLocks noGrp="1"/>
          </p:cNvSpPr>
          <p:nvPr>
            <p:ph type="title"/>
          </p:nvPr>
        </p:nvSpPr>
        <p:spPr>
          <a:xfrm>
            <a:off x="2976562" y="7560468"/>
            <a:ext cx="24526876" cy="7739064"/>
          </a:xfrm>
          <a:prstGeom prst="rect">
            <a:avLst/>
          </a:prstGeom>
        </p:spPr>
        <p:txBody>
          <a:bodyPr lIns="119062" tIns="119062" rIns="119062" bIns="119062"/>
          <a:lstStyle>
            <a:lvl1pPr defTabSz="584200">
              <a:defRPr sz="18600">
                <a:latin typeface="+mn-lt"/>
                <a:ea typeface="+mn-ea"/>
                <a:cs typeface="+mn-cs"/>
                <a:sym typeface="ヒラギノ角ゴ ProN W3"/>
              </a:defRPr>
            </a:lvl1pPr>
          </a:lstStyle>
          <a:p>
            <a:pPr lvl="0">
              <a:defRPr sz="1800"/>
            </a:pPr>
            <a:r>
              <a:rPr sz="18600"/>
              <a:t>タイトルテキスト</a:t>
            </a: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タイトル &amp; サブタイトル">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8" name="Shape 88"/>
          <p:cNvSpPr>
            <a:spLocks noGrp="1"/>
          </p:cNvSpPr>
          <p:nvPr>
            <p:ph type="title"/>
          </p:nvPr>
        </p:nvSpPr>
        <p:spPr>
          <a:xfrm>
            <a:off x="2381250" y="4762500"/>
            <a:ext cx="25717500" cy="7560469"/>
          </a:xfrm>
          <a:prstGeom prst="rect">
            <a:avLst/>
          </a:prstGeom>
          <a:effectLst>
            <a:outerShdw blurRad="88900" dist="114300" dir="3000000" rotWithShape="0">
              <a:srgbClr val="FFFFFF">
                <a:alpha val="60000"/>
              </a:srgbClr>
            </a:outerShdw>
          </a:effectLst>
        </p:spPr>
        <p:txBody>
          <a:bodyPr lIns="119062" tIns="119062" rIns="119062" bIns="119062" anchor="b">
            <a:noAutofit/>
          </a:bodyPr>
          <a:lstStyle>
            <a:lvl1pPr defTabSz="584200">
              <a:defRPr sz="24600">
                <a:solidFill>
                  <a:srgbClr val="515151"/>
                </a:solidFill>
                <a:latin typeface="ヒラギノ明朝 Pro W3"/>
                <a:ea typeface="ヒラギノ明朝 Pro W3"/>
                <a:cs typeface="ヒラギノ明朝 Pro W3"/>
                <a:sym typeface="ヒラギノ明朝 Pro W3"/>
              </a:defRPr>
            </a:lvl1pPr>
          </a:lstStyle>
          <a:p>
            <a:pPr lvl="0">
              <a:defRPr sz="1800">
                <a:solidFill>
                  <a:srgbClr val="000000"/>
                </a:solidFill>
              </a:defRPr>
            </a:pPr>
            <a:r>
              <a:rPr sz="24600">
                <a:solidFill>
                  <a:srgbClr val="515151"/>
                </a:solidFill>
              </a:rPr>
              <a:t>タイトルテキスト</a:t>
            </a:r>
          </a:p>
        </p:txBody>
      </p:sp>
      <p:sp>
        <p:nvSpPr>
          <p:cNvPr id="89" name="Shape 89"/>
          <p:cNvSpPr>
            <a:spLocks noGrp="1"/>
          </p:cNvSpPr>
          <p:nvPr>
            <p:ph type="body" idx="1"/>
          </p:nvPr>
        </p:nvSpPr>
        <p:spPr>
          <a:xfrm>
            <a:off x="2381250" y="12561093"/>
            <a:ext cx="25717500" cy="3452814"/>
          </a:xfrm>
          <a:prstGeom prst="rect">
            <a:avLst/>
          </a:prstGeom>
          <a:effectLst>
            <a:outerShdw blurRad="88900" dist="114300" dir="3000000" rotWithShape="0">
              <a:srgbClr val="FFFFFF">
                <a:alpha val="60000"/>
              </a:srgbClr>
            </a:outerShdw>
          </a:effectLst>
        </p:spPr>
        <p:txBody>
          <a:bodyPr lIns="119062" tIns="119062" rIns="119062" bIns="119062">
            <a:noAutofit/>
          </a:bodyPr>
          <a:lstStyle>
            <a:lvl1pPr marL="0" indent="0" algn="ctr" defTabSz="584200">
              <a:spcBef>
                <a:spcPts val="0"/>
              </a:spcBef>
              <a:buClr>
                <a:srgbClr val="A29A85"/>
              </a:buClr>
              <a:buSzTx/>
              <a:buFontTx/>
              <a:buNone/>
              <a:defRPr sz="9800">
                <a:solidFill>
                  <a:srgbClr val="515151"/>
                </a:solidFill>
                <a:latin typeface="ヒラギノ明朝 Pro W3"/>
                <a:ea typeface="ヒラギノ明朝 Pro W3"/>
                <a:cs typeface="ヒラギノ明朝 Pro W3"/>
                <a:sym typeface="ヒラギノ明朝 Pro W3"/>
              </a:defRPr>
            </a:lvl1pPr>
            <a:lvl2pPr marL="0" indent="0" algn="ctr" defTabSz="584200">
              <a:spcBef>
                <a:spcPts val="0"/>
              </a:spcBef>
              <a:buClr>
                <a:srgbClr val="A29A85"/>
              </a:buClr>
              <a:buSzTx/>
              <a:buFontTx/>
              <a:buNone/>
              <a:defRPr sz="9800">
                <a:solidFill>
                  <a:srgbClr val="515151"/>
                </a:solidFill>
                <a:latin typeface="ヒラギノ明朝 Pro W3"/>
                <a:ea typeface="ヒラギノ明朝 Pro W3"/>
                <a:cs typeface="ヒラギノ明朝 Pro W3"/>
                <a:sym typeface="ヒラギノ明朝 Pro W3"/>
              </a:defRPr>
            </a:lvl2pPr>
            <a:lvl3pPr marL="0" indent="0" algn="ctr" defTabSz="584200">
              <a:spcBef>
                <a:spcPts val="0"/>
              </a:spcBef>
              <a:buClr>
                <a:srgbClr val="A29A85"/>
              </a:buClr>
              <a:buSzTx/>
              <a:buFontTx/>
              <a:buNone/>
              <a:defRPr sz="9800">
                <a:solidFill>
                  <a:srgbClr val="515151"/>
                </a:solidFill>
                <a:latin typeface="ヒラギノ明朝 Pro W3"/>
                <a:ea typeface="ヒラギノ明朝 Pro W3"/>
                <a:cs typeface="ヒラギノ明朝 Pro W3"/>
                <a:sym typeface="ヒラギノ明朝 Pro W3"/>
              </a:defRPr>
            </a:lvl3pPr>
            <a:lvl4pPr marL="0" indent="0" algn="ctr" defTabSz="584200">
              <a:spcBef>
                <a:spcPts val="0"/>
              </a:spcBef>
              <a:buClr>
                <a:srgbClr val="A29A85"/>
              </a:buClr>
              <a:buSzTx/>
              <a:buFontTx/>
              <a:buNone/>
              <a:defRPr sz="9800">
                <a:solidFill>
                  <a:srgbClr val="515151"/>
                </a:solidFill>
                <a:latin typeface="ヒラギノ明朝 Pro W3"/>
                <a:ea typeface="ヒラギノ明朝 Pro W3"/>
                <a:cs typeface="ヒラギノ明朝 Pro W3"/>
                <a:sym typeface="ヒラギノ明朝 Pro W3"/>
              </a:defRPr>
            </a:lvl4pPr>
            <a:lvl5pPr marL="0" indent="0" algn="ctr" defTabSz="584200">
              <a:spcBef>
                <a:spcPts val="0"/>
              </a:spcBef>
              <a:buClr>
                <a:srgbClr val="A29A85"/>
              </a:buClr>
              <a:buSzTx/>
              <a:buFontTx/>
              <a:buNone/>
              <a:defRPr sz="9800">
                <a:solidFill>
                  <a:srgbClr val="515151"/>
                </a:solidFill>
                <a:latin typeface="ヒラギノ明朝 Pro W3"/>
                <a:ea typeface="ヒラギノ明朝 Pro W3"/>
                <a:cs typeface="ヒラギノ明朝 Pro W3"/>
                <a:sym typeface="ヒラギノ明朝 Pro W3"/>
              </a:defRPr>
            </a:lvl5pPr>
          </a:lstStyle>
          <a:p>
            <a:pPr lvl="0">
              <a:defRPr sz="1800">
                <a:solidFill>
                  <a:srgbClr val="000000"/>
                </a:solidFill>
              </a:defRPr>
            </a:pPr>
            <a:r>
              <a:rPr sz="9800">
                <a:solidFill>
                  <a:srgbClr val="515151"/>
                </a:solidFill>
              </a:rPr>
              <a:t>本文レベル1</a:t>
            </a:r>
          </a:p>
          <a:p>
            <a:pPr lvl="1">
              <a:defRPr sz="1800">
                <a:solidFill>
                  <a:srgbClr val="000000"/>
                </a:solidFill>
              </a:defRPr>
            </a:pPr>
            <a:r>
              <a:rPr sz="9800">
                <a:solidFill>
                  <a:srgbClr val="515151"/>
                </a:solidFill>
              </a:rPr>
              <a:t>本文レベル2</a:t>
            </a:r>
          </a:p>
          <a:p>
            <a:pPr lvl="2">
              <a:defRPr sz="1800">
                <a:solidFill>
                  <a:srgbClr val="000000"/>
                </a:solidFill>
              </a:defRPr>
            </a:pPr>
            <a:r>
              <a:rPr sz="9800">
                <a:solidFill>
                  <a:srgbClr val="515151"/>
                </a:solidFill>
              </a:rPr>
              <a:t>本文レベル3</a:t>
            </a:r>
          </a:p>
          <a:p>
            <a:pPr lvl="3">
              <a:defRPr sz="1800">
                <a:solidFill>
                  <a:srgbClr val="000000"/>
                </a:solidFill>
              </a:defRPr>
            </a:pPr>
            <a:r>
              <a:rPr sz="9800">
                <a:solidFill>
                  <a:srgbClr val="515151"/>
                </a:solidFill>
              </a:rPr>
              <a:t>本文レベル4</a:t>
            </a:r>
          </a:p>
          <a:p>
            <a:pPr lvl="4">
              <a:defRPr sz="1800">
                <a:solidFill>
                  <a:srgbClr val="000000"/>
                </a:solidFill>
              </a:defRPr>
            </a:pPr>
            <a:r>
              <a:rPr sz="9800">
                <a:solidFill>
                  <a:srgbClr val="515151"/>
                </a:solidFill>
              </a:rPr>
              <a:t>本文レベル 5</a:t>
            </a: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Office テーマ">
    <p:spTree>
      <p:nvGrpSpPr>
        <p:cNvPr id="1" name=""/>
        <p:cNvGrpSpPr/>
        <p:nvPr/>
      </p:nvGrpSpPr>
      <p:grpSpPr>
        <a:xfrm>
          <a:off x="0" y="0"/>
          <a:ext cx="0" cy="0"/>
          <a:chOff x="0" y="0"/>
          <a:chExt cx="0" cy="0"/>
        </a:xfrm>
      </p:grpSpPr>
      <p:sp>
        <p:nvSpPr>
          <p:cNvPr id="91" name="Shape 91"/>
          <p:cNvSpPr>
            <a:spLocks noGrp="1"/>
          </p:cNvSpPr>
          <p:nvPr>
            <p:ph type="title"/>
          </p:nvPr>
        </p:nvSpPr>
        <p:spPr>
          <a:xfrm>
            <a:off x="1524000" y="306916"/>
            <a:ext cx="27432000" cy="5027084"/>
          </a:xfrm>
          <a:prstGeom prst="rect">
            <a:avLst/>
          </a:prstGeom>
        </p:spPr>
        <p:txBody>
          <a:bodyPr lIns="0" tIns="0" rIns="0" bIns="0">
            <a:noAutofit/>
          </a:bodyPr>
          <a:lstStyle>
            <a:lvl1pPr marL="135466" marR="135466">
              <a:defRPr>
                <a:uFill>
                  <a:solidFill/>
                </a:uFill>
              </a:defRPr>
            </a:lvl1pPr>
          </a:lstStyle>
          <a:p>
            <a:pPr lvl="0">
              <a:defRPr sz="1800">
                <a:uFillTx/>
              </a:defRPr>
            </a:pPr>
            <a:r>
              <a:rPr sz="14600">
                <a:uFill>
                  <a:solidFill/>
                </a:uFill>
              </a:rPr>
              <a:t>タイトルテキスト</a:t>
            </a:r>
          </a:p>
        </p:txBody>
      </p:sp>
      <p:sp>
        <p:nvSpPr>
          <p:cNvPr id="92" name="Shape 92"/>
          <p:cNvSpPr>
            <a:spLocks noGrp="1"/>
          </p:cNvSpPr>
          <p:nvPr>
            <p:ph type="body" idx="1"/>
          </p:nvPr>
        </p:nvSpPr>
        <p:spPr>
          <a:xfrm>
            <a:off x="1524000" y="5334000"/>
            <a:ext cx="27432000" cy="17526000"/>
          </a:xfrm>
          <a:prstGeom prst="rect">
            <a:avLst/>
          </a:prstGeom>
        </p:spPr>
        <p:txBody>
          <a:bodyPr lIns="0" tIns="0" rIns="0" bIns="0">
            <a:noAutofit/>
          </a:bodyPr>
          <a:lstStyle>
            <a:lvl1pPr marL="383540" marR="135466" indent="-342900">
              <a:spcBef>
                <a:spcPts val="2600"/>
              </a:spcBef>
              <a:defRPr>
                <a:uFill>
                  <a:solidFill/>
                </a:uFill>
              </a:defRPr>
            </a:lvl1pPr>
            <a:lvl2pPr marL="783590" marR="135466" indent="-285750">
              <a:spcBef>
                <a:spcPts val="2300"/>
              </a:spcBef>
              <a:buChar char="–"/>
              <a:defRPr sz="9200">
                <a:uFill>
                  <a:solidFill/>
                </a:uFill>
              </a:defRPr>
            </a:lvl2pPr>
            <a:lvl3pPr marL="1183639" marR="135466" indent="-228600">
              <a:spcBef>
                <a:spcPts val="1900"/>
              </a:spcBef>
              <a:defRPr sz="8000">
                <a:uFill>
                  <a:solidFill/>
                </a:uFill>
              </a:defRPr>
            </a:lvl3pPr>
            <a:lvl4pPr marL="1640839" marR="135466" indent="-228600">
              <a:spcBef>
                <a:spcPts val="1600"/>
              </a:spcBef>
              <a:buChar char="–"/>
              <a:defRPr sz="6600">
                <a:uFill>
                  <a:solidFill/>
                </a:uFill>
              </a:defRPr>
            </a:lvl4pPr>
            <a:lvl5pPr marL="2098039" marR="135466" indent="-228600">
              <a:spcBef>
                <a:spcPts val="1600"/>
              </a:spcBef>
              <a:buChar char="»"/>
              <a:defRPr sz="6600">
                <a:uFill>
                  <a:solidFill/>
                </a:uFill>
              </a:defRPr>
            </a:lvl5pPr>
          </a:lstStyle>
          <a:p>
            <a:pPr lvl="0">
              <a:defRPr sz="1800">
                <a:uFillTx/>
              </a:defRPr>
            </a:pPr>
            <a:r>
              <a:rPr sz="10600">
                <a:uFill>
                  <a:solidFill/>
                </a:uFill>
              </a:rPr>
              <a:t>本文レベル1</a:t>
            </a:r>
          </a:p>
          <a:p>
            <a:pPr lvl="1">
              <a:defRPr sz="1800">
                <a:uFillTx/>
              </a:defRPr>
            </a:pPr>
            <a:r>
              <a:rPr sz="9200">
                <a:uFill>
                  <a:solidFill/>
                </a:uFill>
              </a:rPr>
              <a:t>本文レベル2</a:t>
            </a:r>
          </a:p>
          <a:p>
            <a:pPr lvl="2">
              <a:defRPr sz="1800">
                <a:uFillTx/>
              </a:defRPr>
            </a:pPr>
            <a:r>
              <a:rPr sz="8000">
                <a:uFill>
                  <a:solidFill/>
                </a:uFill>
              </a:rPr>
              <a:t>本文レベル3</a:t>
            </a:r>
          </a:p>
          <a:p>
            <a:pPr lvl="3">
              <a:defRPr sz="1800">
                <a:uFillTx/>
              </a:defRPr>
            </a:pPr>
            <a:r>
              <a:rPr sz="6600">
                <a:uFill>
                  <a:solidFill/>
                </a:uFill>
              </a:rPr>
              <a:t>本文レベル4</a:t>
            </a:r>
          </a:p>
          <a:p>
            <a:pPr lvl="4">
              <a:defRPr sz="1800">
                <a:uFillTx/>
              </a:defRPr>
            </a:pPr>
            <a:r>
              <a:rPr sz="6600">
                <a:uFill>
                  <a:solidFill/>
                </a:uFill>
              </a:rPr>
              <a:t>本文レベル 5</a:t>
            </a:r>
          </a:p>
        </p:txBody>
      </p:sp>
      <p:sp>
        <p:nvSpPr>
          <p:cNvPr id="93" name="Shape 93"/>
          <p:cNvSpPr>
            <a:spLocks noGrp="1"/>
          </p:cNvSpPr>
          <p:nvPr>
            <p:ph type="sldNum" sz="quarter" idx="2"/>
          </p:nvPr>
        </p:nvSpPr>
        <p:spPr>
          <a:xfrm>
            <a:off x="25085377" y="21432307"/>
            <a:ext cx="629246" cy="723901"/>
          </a:xfrm>
          <a:prstGeom prst="rect">
            <a:avLst/>
          </a:prstGeom>
        </p:spPr>
        <p:txBody>
          <a:bodyPr wrap="none" lIns="0" tIns="0" rIns="0" bIns="0"/>
          <a:lstStyle>
            <a:lvl1pPr algn="ctr" defTabSz="1943100">
              <a:defRPr>
                <a:solidFill>
                  <a:srgbClr val="9B9B9B"/>
                </a:solidFill>
                <a:uFill>
                  <a:solidFill>
                    <a:srgbClr val="9B9B9B"/>
                  </a:solidFill>
                </a:uFill>
              </a:defRPr>
            </a:lvl1pPr>
          </a:lstStyle>
          <a:p>
            <a:pPr lvl="0"/>
            <a:fld id="{86CB4B4D-7CA3-9044-876B-883B54F8677D}" type="slidenum">
              <a:rPr/>
              <a:pPr lvl="0"/>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2 つのコンテンツ">
    <p:spTree>
      <p:nvGrpSpPr>
        <p:cNvPr id="1" name=""/>
        <p:cNvGrpSpPr/>
        <p:nvPr/>
      </p:nvGrpSpPr>
      <p:grpSpPr>
        <a:xfrm>
          <a:off x="0" y="0"/>
          <a:ext cx="0" cy="0"/>
          <a:chOff x="0" y="0"/>
          <a:chExt cx="0" cy="0"/>
        </a:xfrm>
      </p:grpSpPr>
      <p:sp>
        <p:nvSpPr>
          <p:cNvPr id="95" name="Shape 95"/>
          <p:cNvSpPr/>
          <p:nvPr/>
        </p:nvSpPr>
        <p:spPr>
          <a:xfrm>
            <a:off x="703384" y="4865076"/>
            <a:ext cx="29073230" cy="1"/>
          </a:xfrm>
          <a:prstGeom prst="line">
            <a:avLst/>
          </a:prstGeom>
          <a:ln w="12700">
            <a:solidFill/>
            <a:prstDash val="dash"/>
            <a:round/>
          </a:ln>
        </p:spPr>
        <p:txBody>
          <a:bodyPr lIns="140676" tIns="140676" rIns="140676" bIns="140676"/>
          <a:lstStyle/>
          <a:p>
            <a:pPr lvl="0" algn="l" defTabSz="457200">
              <a:defRPr sz="4000">
                <a:latin typeface="Helvetica"/>
                <a:ea typeface="Helvetica"/>
                <a:cs typeface="Helvetica"/>
                <a:sym typeface="Helvetica"/>
              </a:defRPr>
            </a:pPr>
            <a:endParaRPr/>
          </a:p>
        </p:txBody>
      </p:sp>
      <p:sp>
        <p:nvSpPr>
          <p:cNvPr id="96" name="Shape 96"/>
          <p:cNvSpPr>
            <a:spLocks noGrp="1"/>
          </p:cNvSpPr>
          <p:nvPr>
            <p:ph type="title"/>
          </p:nvPr>
        </p:nvSpPr>
        <p:spPr>
          <a:xfrm>
            <a:off x="703384" y="879230"/>
            <a:ext cx="29073231" cy="3639041"/>
          </a:xfrm>
          <a:prstGeom prst="rect">
            <a:avLst/>
          </a:prstGeom>
        </p:spPr>
        <p:txBody>
          <a:bodyPr lIns="0" tIns="0" rIns="0" bIns="0" anchor="b">
            <a:noAutofit/>
          </a:bodyPr>
          <a:lstStyle>
            <a:lvl1pPr algn="l" defTabSz="863600">
              <a:defRPr sz="6600">
                <a:latin typeface="HGPSoeiKakugothicUB"/>
                <a:ea typeface="HGPSoeiKakugothicUB"/>
                <a:cs typeface="HGPSoeiKakugothicUB"/>
                <a:sym typeface="HGPSoeiKakugothicUB"/>
              </a:defRPr>
            </a:lvl1pPr>
          </a:lstStyle>
          <a:p>
            <a:pPr lvl="0">
              <a:defRPr sz="1800"/>
            </a:pPr>
            <a:r>
              <a:rPr sz="6600"/>
              <a:t>タイトルテキスト</a:t>
            </a:r>
          </a:p>
        </p:txBody>
      </p:sp>
      <p:sp>
        <p:nvSpPr>
          <p:cNvPr id="97" name="Shape 97"/>
          <p:cNvSpPr>
            <a:spLocks noGrp="1"/>
          </p:cNvSpPr>
          <p:nvPr>
            <p:ph type="body" idx="1"/>
          </p:nvPr>
        </p:nvSpPr>
        <p:spPr>
          <a:xfrm>
            <a:off x="703384" y="5568461"/>
            <a:ext cx="14302154" cy="16412309"/>
          </a:xfrm>
          <a:prstGeom prst="rect">
            <a:avLst/>
          </a:prstGeom>
        </p:spPr>
        <p:txBody>
          <a:bodyPr lIns="132910" tIns="132910" rIns="132910" bIns="132910">
            <a:noAutofit/>
          </a:bodyPr>
          <a:lstStyle>
            <a:lvl1pPr marL="615496" indent="-615496" defTabSz="863600">
              <a:spcBef>
                <a:spcPts val="1000"/>
              </a:spcBef>
              <a:buClr>
                <a:srgbClr val="808080"/>
              </a:buClr>
              <a:buFont typeface="Wingdings"/>
              <a:buChar char="■"/>
              <a:defRPr sz="9200">
                <a:latin typeface="ＭＳ Ｐゴシック"/>
                <a:ea typeface="ＭＳ Ｐゴシック"/>
                <a:cs typeface="ＭＳ Ｐゴシック"/>
                <a:sym typeface="ＭＳ Ｐゴシック"/>
              </a:defRPr>
            </a:lvl1pPr>
            <a:lvl2pPr marL="1095904" indent="-718079" defTabSz="863600">
              <a:spcBef>
                <a:spcPts val="1000"/>
              </a:spcBef>
              <a:buClr>
                <a:srgbClr val="808080"/>
              </a:buClr>
              <a:buFont typeface="Wingdings"/>
              <a:buChar char="●"/>
              <a:defRPr sz="9200">
                <a:latin typeface="ＭＳ Ｐゴシック"/>
                <a:ea typeface="ＭＳ Ｐゴシック"/>
                <a:cs typeface="ＭＳ Ｐゴシック"/>
                <a:sym typeface="ＭＳ Ｐゴシック"/>
              </a:defRPr>
            </a:lvl2pPr>
            <a:lvl3pPr marL="1661159" indent="-905509" defTabSz="863600">
              <a:spcBef>
                <a:spcPts val="1000"/>
              </a:spcBef>
              <a:buClr>
                <a:srgbClr val="808080"/>
              </a:buClr>
              <a:buFont typeface="Wingdings"/>
              <a:buChar char="▪"/>
              <a:defRPr sz="9200">
                <a:latin typeface="ＭＳ Ｐゴシック"/>
                <a:ea typeface="ＭＳ Ｐゴシック"/>
                <a:cs typeface="ＭＳ Ｐゴシック"/>
                <a:sym typeface="ＭＳ Ｐゴシック"/>
              </a:defRPr>
            </a:lvl3pPr>
            <a:lvl4pPr marL="2124783" indent="-981783" defTabSz="863600">
              <a:spcBef>
                <a:spcPts val="1000"/>
              </a:spcBef>
              <a:buClr>
                <a:srgbClr val="808080"/>
              </a:buClr>
              <a:buFont typeface="Wingdings"/>
              <a:buChar char="▪"/>
              <a:defRPr sz="9200">
                <a:latin typeface="ＭＳ Ｐゴシック"/>
                <a:ea typeface="ＭＳ Ｐゴシック"/>
                <a:cs typeface="ＭＳ Ｐゴシック"/>
                <a:sym typeface="ＭＳ Ｐゴシック"/>
              </a:defRPr>
            </a:lvl4pPr>
            <a:lvl5pPr marL="2507370" indent="-981782" defTabSz="863600">
              <a:spcBef>
                <a:spcPts val="1000"/>
              </a:spcBef>
              <a:buClr>
                <a:srgbClr val="808080"/>
              </a:buClr>
              <a:buFont typeface="Wingdings"/>
              <a:buChar char="▪"/>
              <a:defRPr sz="9200">
                <a:latin typeface="ＭＳ Ｐゴシック"/>
                <a:ea typeface="ＭＳ Ｐゴシック"/>
                <a:cs typeface="ＭＳ Ｐゴシック"/>
                <a:sym typeface="ＭＳ Ｐゴシック"/>
              </a:defRPr>
            </a:lvl5pPr>
          </a:lstStyle>
          <a:p>
            <a:pPr lvl="0">
              <a:defRPr sz="1800"/>
            </a:pPr>
            <a:r>
              <a:rPr sz="9200"/>
              <a:t>本文レベル1</a:t>
            </a:r>
          </a:p>
          <a:p>
            <a:pPr lvl="1">
              <a:defRPr sz="1800"/>
            </a:pPr>
            <a:r>
              <a:rPr sz="9200"/>
              <a:t>本文レベル2</a:t>
            </a:r>
          </a:p>
          <a:p>
            <a:pPr lvl="2">
              <a:defRPr sz="1800"/>
            </a:pPr>
            <a:r>
              <a:rPr sz="9200"/>
              <a:t>本文レベル3</a:t>
            </a:r>
          </a:p>
          <a:p>
            <a:pPr lvl="3">
              <a:defRPr sz="1800"/>
            </a:pPr>
            <a:r>
              <a:rPr sz="9200"/>
              <a:t>本文レベル4</a:t>
            </a:r>
          </a:p>
          <a:p>
            <a:pPr lvl="4">
              <a:defRPr sz="1800"/>
            </a:pPr>
            <a:r>
              <a:rPr sz="9200"/>
              <a:t>本文レベル 5</a:t>
            </a:r>
          </a:p>
        </p:txBody>
      </p:sp>
      <p:sp>
        <p:nvSpPr>
          <p:cNvPr id="98" name="Shape 98"/>
          <p:cNvSpPr>
            <a:spLocks noGrp="1"/>
          </p:cNvSpPr>
          <p:nvPr>
            <p:ph type="sldNum" sz="quarter" idx="2"/>
          </p:nvPr>
        </p:nvSpPr>
        <p:spPr>
          <a:xfrm>
            <a:off x="27744616" y="21375076"/>
            <a:ext cx="2032001" cy="508001"/>
          </a:xfrm>
          <a:prstGeom prst="rect">
            <a:avLst/>
          </a:prstGeom>
        </p:spPr>
        <p:txBody>
          <a:bodyPr lIns="0" tIns="0" rIns="0" bIns="0"/>
          <a:lstStyle>
            <a:lvl1pPr defTabSz="914400">
              <a:defRPr>
                <a:solidFill>
                  <a:srgbClr val="000000"/>
                </a:solidFill>
                <a:latin typeface="ＭＳ Ｐゴシック"/>
                <a:ea typeface="ＭＳ Ｐゴシック"/>
                <a:cs typeface="ＭＳ Ｐゴシック"/>
                <a:sym typeface="ＭＳ Ｐゴシック"/>
              </a:defRPr>
            </a:lvl1pPr>
          </a:lstStyle>
          <a:p>
            <a:pPr lvl="0"/>
            <a:fld id="{86CB4B4D-7CA3-9044-876B-883B54F8677D}" type="slidenum">
              <a:rPr/>
              <a:pPr lvl="0"/>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703385" y="5080000"/>
            <a:ext cx="14302154" cy="16764000"/>
          </a:xfrm>
        </p:spPr>
        <p:txBody>
          <a:bodyPr/>
          <a:lstStyle>
            <a:lvl1pPr>
              <a:defRPr sz="8615"/>
            </a:lvl1pPr>
            <a:lvl2pPr>
              <a:defRPr sz="7385"/>
            </a:lvl2pPr>
            <a:lvl3pPr>
              <a:defRPr sz="6154"/>
            </a:lvl3pPr>
            <a:lvl4pPr>
              <a:defRPr sz="5538"/>
            </a:lvl4pPr>
            <a:lvl5pPr>
              <a:defRPr sz="5538"/>
            </a:lvl5pPr>
            <a:lvl6pPr>
              <a:defRPr sz="5538"/>
            </a:lvl6pPr>
            <a:lvl7pPr>
              <a:defRPr sz="5538"/>
            </a:lvl7pPr>
            <a:lvl8pPr>
              <a:defRPr sz="5538"/>
            </a:lvl8pPr>
            <a:lvl9pPr>
              <a:defRPr sz="5538"/>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15474461" y="5080000"/>
            <a:ext cx="14302154" cy="16764000"/>
          </a:xfrm>
        </p:spPr>
        <p:txBody>
          <a:bodyPr/>
          <a:lstStyle>
            <a:lvl1pPr>
              <a:defRPr sz="8615"/>
            </a:lvl1pPr>
            <a:lvl2pPr>
              <a:defRPr sz="7385"/>
            </a:lvl2pPr>
            <a:lvl3pPr>
              <a:defRPr sz="6154"/>
            </a:lvl3pPr>
            <a:lvl4pPr>
              <a:defRPr sz="5538"/>
            </a:lvl4pPr>
            <a:lvl5pPr>
              <a:defRPr sz="5538"/>
            </a:lvl5pPr>
            <a:lvl6pPr>
              <a:defRPr sz="5538"/>
            </a:lvl6pPr>
            <a:lvl7pPr>
              <a:defRPr sz="5538"/>
            </a:lvl7pPr>
            <a:lvl8pPr>
              <a:defRPr sz="5538"/>
            </a:lvl8pPr>
            <a:lvl9pPr>
              <a:defRPr sz="5538"/>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8"/>
          <p:cNvSpPr>
            <a:spLocks noGrp="1" noChangeArrowheads="1"/>
          </p:cNvSpPr>
          <p:nvPr>
            <p:ph type="sldNum" sz="quarter" idx="10"/>
          </p:nvPr>
        </p:nvSpPr>
        <p:spPr>
          <a:ln/>
        </p:spPr>
        <p:txBody>
          <a:bodyPr/>
          <a:lstStyle>
            <a:lvl1pPr>
              <a:defRPr/>
            </a:lvl1pPr>
          </a:lstStyle>
          <a:p>
            <a:pPr defTabSz="2813517" rtl="0" fontAlgn="base">
              <a:spcBef>
                <a:spcPct val="0"/>
              </a:spcBef>
              <a:spcAft>
                <a:spcPct val="0"/>
              </a:spcAft>
              <a:defRPr/>
            </a:pPr>
            <a:fld id="{411F05F6-6D27-411A-AF5A-8F9CEE5DA90C}" type="slidenum">
              <a:rPr kumimoji="1" lang="en-US" altLang="ja-JP" sz="3692" kern="1200" smtClean="0">
                <a:solidFill>
                  <a:srgbClr val="000000"/>
                </a:solidFill>
              </a:rPr>
              <a:pPr defTabSz="2813517" rtl="0" fontAlgn="base">
                <a:spcBef>
                  <a:spcPct val="0"/>
                </a:spcBef>
                <a:spcAft>
                  <a:spcPct val="0"/>
                </a:spcAft>
                <a:defRPr/>
              </a:pPr>
              <a:t>‹#›</a:t>
            </a:fld>
            <a:endParaRPr kumimoji="1" lang="en-US" altLang="ja-JP" sz="3692" kern="1200">
              <a:solidFill>
                <a:srgbClr val="000000"/>
              </a:solidFill>
            </a:endParaRPr>
          </a:p>
        </p:txBody>
      </p:sp>
    </p:spTree>
    <p:extLst>
      <p:ext uri="{BB962C8B-B14F-4D97-AF65-F5344CB8AC3E}">
        <p14:creationId xmlns:p14="http://schemas.microsoft.com/office/powerpoint/2010/main" val="9965192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D286DBE-9078-4531-BE29-0D82421C1E9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1B5B4B1-8E2B-415F-9D04-6E929B9D9166}"/>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E2DD1EB-F0D8-4C08-939C-3D221CB564FA}"/>
              </a:ext>
            </a:extLst>
          </p:cNvPr>
          <p:cNvSpPr>
            <a:spLocks noGrp="1"/>
          </p:cNvSpPr>
          <p:nvPr>
            <p:ph type="dt" sz="half" idx="10"/>
          </p:nvPr>
        </p:nvSpPr>
        <p:spPr/>
        <p:txBody>
          <a:bodyPr/>
          <a:lstStyle/>
          <a:p>
            <a:pPr defTabSz="2286000" rtl="0"/>
            <a:endParaRPr kumimoji="1" lang="ja-JP" altLang="en-US" kern="1200">
              <a:solidFill>
                <a:prstClr val="black">
                  <a:tint val="75000"/>
                </a:prstClr>
              </a:solidFill>
            </a:endParaRPr>
          </a:p>
        </p:txBody>
      </p:sp>
      <p:sp>
        <p:nvSpPr>
          <p:cNvPr id="5" name="フッター プレースホルダー 4">
            <a:extLst>
              <a:ext uri="{FF2B5EF4-FFF2-40B4-BE49-F238E27FC236}">
                <a16:creationId xmlns:a16="http://schemas.microsoft.com/office/drawing/2014/main" id="{63D9CE8B-6947-4189-A474-4C751E6E5A7E}"/>
              </a:ext>
            </a:extLst>
          </p:cNvPr>
          <p:cNvSpPr>
            <a:spLocks noGrp="1"/>
          </p:cNvSpPr>
          <p:nvPr>
            <p:ph type="ftr" sz="quarter" idx="11"/>
          </p:nvPr>
        </p:nvSpPr>
        <p:spPr/>
        <p:txBody>
          <a:bodyPr/>
          <a:lstStyle/>
          <a:p>
            <a:pPr defTabSz="2286000" rtl="0"/>
            <a:endParaRPr kumimoji="1" lang="ja-JP" altLang="en-US" kern="1200">
              <a:solidFill>
                <a:prstClr val="black">
                  <a:tint val="75000"/>
                </a:prstClr>
              </a:solidFill>
            </a:endParaRPr>
          </a:p>
        </p:txBody>
      </p:sp>
      <p:sp>
        <p:nvSpPr>
          <p:cNvPr id="6" name="スライド番号プレースホルダー 5">
            <a:extLst>
              <a:ext uri="{FF2B5EF4-FFF2-40B4-BE49-F238E27FC236}">
                <a16:creationId xmlns:a16="http://schemas.microsoft.com/office/drawing/2014/main" id="{896601CA-D8F0-46BE-B367-056A2C9C0F81}"/>
              </a:ext>
            </a:extLst>
          </p:cNvPr>
          <p:cNvSpPr>
            <a:spLocks noGrp="1"/>
          </p:cNvSpPr>
          <p:nvPr>
            <p:ph type="sldNum" sz="quarter" idx="12"/>
          </p:nvPr>
        </p:nvSpPr>
        <p:spPr/>
        <p:txBody>
          <a:bodyPr/>
          <a:lstStyle/>
          <a:p>
            <a:pPr defTabSz="2286000" rtl="0"/>
            <a:fld id="{5E6D5A6A-C9D6-4658-95D2-70C5B2B9AD0D}" type="slidenum">
              <a:rPr kumimoji="1" lang="ja-JP" altLang="en-US" kern="1200" smtClean="0">
                <a:solidFill>
                  <a:prstClr val="black">
                    <a:tint val="75000"/>
                  </a:prstClr>
                </a:solidFill>
              </a:rPr>
              <a:pPr defTabSz="2286000" rtl="0"/>
              <a:t>‹#›</a:t>
            </a:fld>
            <a:endParaRPr kumimoji="1" lang="ja-JP" altLang="en-US" kern="1200">
              <a:solidFill>
                <a:prstClr val="black">
                  <a:tint val="75000"/>
                </a:prstClr>
              </a:solidFill>
            </a:endParaRPr>
          </a:p>
        </p:txBody>
      </p:sp>
    </p:spTree>
    <p:extLst>
      <p:ext uri="{BB962C8B-B14F-4D97-AF65-F5344CB8AC3E}">
        <p14:creationId xmlns:p14="http://schemas.microsoft.com/office/powerpoint/2010/main" val="13687307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2 つのコンテンツ">
    <p:spTree>
      <p:nvGrpSpPr>
        <p:cNvPr id="1" name=""/>
        <p:cNvGrpSpPr/>
        <p:nvPr/>
      </p:nvGrpSpPr>
      <p:grpSpPr>
        <a:xfrm>
          <a:off x="0" y="0"/>
          <a:ext cx="0" cy="0"/>
          <a:chOff x="0" y="0"/>
          <a:chExt cx="0" cy="0"/>
        </a:xfrm>
      </p:grpSpPr>
      <p:sp>
        <p:nvSpPr>
          <p:cNvPr id="95" name="Shape 95"/>
          <p:cNvSpPr/>
          <p:nvPr/>
        </p:nvSpPr>
        <p:spPr>
          <a:xfrm>
            <a:off x="703384" y="4865076"/>
            <a:ext cx="29073230" cy="1"/>
          </a:xfrm>
          <a:prstGeom prst="line">
            <a:avLst/>
          </a:prstGeom>
          <a:ln w="12700">
            <a:solidFill/>
            <a:prstDash val="dash"/>
            <a:round/>
          </a:ln>
        </p:spPr>
        <p:txBody>
          <a:bodyPr lIns="140676" tIns="140676" rIns="140676" bIns="140676"/>
          <a:lstStyle/>
          <a:p>
            <a:pPr marL="0" marR="0" lvl="0" indent="0" algn="l" defTabSz="457200" eaLnBrk="1" fontAlgn="auto" latinLnBrk="0" hangingPunct="1">
              <a:lnSpc>
                <a:spcPct val="100000"/>
              </a:lnSpc>
              <a:spcBef>
                <a:spcPts val="0"/>
              </a:spcBef>
              <a:spcAft>
                <a:spcPts val="0"/>
              </a:spcAft>
              <a:buClrTx/>
              <a:buSzTx/>
              <a:buFontTx/>
              <a:buNone/>
              <a:tabLst/>
              <a:defRPr sz="4000">
                <a:latin typeface="Helvetica"/>
                <a:ea typeface="Helvetica"/>
                <a:cs typeface="Helvetica"/>
                <a:sym typeface="Helvetica"/>
              </a:defRPr>
            </a:pPr>
            <a:endParaRPr kumimoji="0" sz="4000" b="0" i="0" u="none" strike="noStrike" kern="0" cap="none" spc="0" normalizeH="0" baseline="0" noProof="0">
              <a:ln>
                <a:noFill/>
              </a:ln>
              <a:solidFill>
                <a:sysClr val="windowText" lastClr="000000"/>
              </a:solidFill>
              <a:effectLst/>
              <a:uLnTx/>
              <a:uFillTx/>
              <a:latin typeface="Helvetica"/>
              <a:cs typeface="Helvetica"/>
              <a:sym typeface="Helvetica"/>
            </a:endParaRPr>
          </a:p>
        </p:txBody>
      </p:sp>
      <p:sp>
        <p:nvSpPr>
          <p:cNvPr id="96" name="Shape 96"/>
          <p:cNvSpPr>
            <a:spLocks noGrp="1"/>
          </p:cNvSpPr>
          <p:nvPr>
            <p:ph type="title"/>
          </p:nvPr>
        </p:nvSpPr>
        <p:spPr>
          <a:xfrm>
            <a:off x="703384" y="879230"/>
            <a:ext cx="29073231" cy="3639041"/>
          </a:xfrm>
          <a:prstGeom prst="rect">
            <a:avLst/>
          </a:prstGeom>
        </p:spPr>
        <p:txBody>
          <a:bodyPr lIns="0" tIns="0" rIns="0" bIns="0" anchor="b">
            <a:noAutofit/>
          </a:bodyPr>
          <a:lstStyle>
            <a:lvl1pPr algn="l" defTabSz="863600">
              <a:defRPr sz="6600">
                <a:latin typeface="HGPSoeiKakugothicUB"/>
                <a:ea typeface="HGPSoeiKakugothicUB"/>
                <a:cs typeface="HGPSoeiKakugothicUB"/>
                <a:sym typeface="HGPSoeiKakugothicUB"/>
              </a:defRPr>
            </a:lvl1pPr>
          </a:lstStyle>
          <a:p>
            <a:pPr lvl="0">
              <a:defRPr sz="1800"/>
            </a:pPr>
            <a:r>
              <a:rPr sz="6600"/>
              <a:t>タイトルテキスト</a:t>
            </a:r>
          </a:p>
        </p:txBody>
      </p:sp>
      <p:sp>
        <p:nvSpPr>
          <p:cNvPr id="97" name="Shape 97"/>
          <p:cNvSpPr>
            <a:spLocks noGrp="1"/>
          </p:cNvSpPr>
          <p:nvPr>
            <p:ph type="body" idx="1"/>
          </p:nvPr>
        </p:nvSpPr>
        <p:spPr>
          <a:xfrm>
            <a:off x="703384" y="5568461"/>
            <a:ext cx="14302154" cy="16412309"/>
          </a:xfrm>
          <a:prstGeom prst="rect">
            <a:avLst/>
          </a:prstGeom>
        </p:spPr>
        <p:txBody>
          <a:bodyPr lIns="132910" tIns="132910" rIns="132910" bIns="132910">
            <a:noAutofit/>
          </a:bodyPr>
          <a:lstStyle>
            <a:lvl1pPr marL="615496" indent="-615496" defTabSz="863600">
              <a:spcBef>
                <a:spcPts val="1000"/>
              </a:spcBef>
              <a:buClr>
                <a:srgbClr val="808080"/>
              </a:buClr>
              <a:buFont typeface="Wingdings"/>
              <a:buChar char="■"/>
              <a:defRPr sz="9200">
                <a:latin typeface="ＭＳ Ｐゴシック"/>
                <a:ea typeface="ＭＳ Ｐゴシック"/>
                <a:cs typeface="ＭＳ Ｐゴシック"/>
                <a:sym typeface="ＭＳ Ｐゴシック"/>
              </a:defRPr>
            </a:lvl1pPr>
            <a:lvl2pPr marL="1095904" indent="-718079" defTabSz="863600">
              <a:spcBef>
                <a:spcPts val="1000"/>
              </a:spcBef>
              <a:buClr>
                <a:srgbClr val="808080"/>
              </a:buClr>
              <a:buFont typeface="Wingdings"/>
              <a:buChar char="●"/>
              <a:defRPr sz="9200">
                <a:latin typeface="ＭＳ Ｐゴシック"/>
                <a:ea typeface="ＭＳ Ｐゴシック"/>
                <a:cs typeface="ＭＳ Ｐゴシック"/>
                <a:sym typeface="ＭＳ Ｐゴシック"/>
              </a:defRPr>
            </a:lvl2pPr>
            <a:lvl3pPr marL="1661159" indent="-905509" defTabSz="863600">
              <a:spcBef>
                <a:spcPts val="1000"/>
              </a:spcBef>
              <a:buClr>
                <a:srgbClr val="808080"/>
              </a:buClr>
              <a:buFont typeface="Wingdings"/>
              <a:buChar char="▪"/>
              <a:defRPr sz="9200">
                <a:latin typeface="ＭＳ Ｐゴシック"/>
                <a:ea typeface="ＭＳ Ｐゴシック"/>
                <a:cs typeface="ＭＳ Ｐゴシック"/>
                <a:sym typeface="ＭＳ Ｐゴシック"/>
              </a:defRPr>
            </a:lvl3pPr>
            <a:lvl4pPr marL="2124783" indent="-981783" defTabSz="863600">
              <a:spcBef>
                <a:spcPts val="1000"/>
              </a:spcBef>
              <a:buClr>
                <a:srgbClr val="808080"/>
              </a:buClr>
              <a:buFont typeface="Wingdings"/>
              <a:buChar char="▪"/>
              <a:defRPr sz="9200">
                <a:latin typeface="ＭＳ Ｐゴシック"/>
                <a:ea typeface="ＭＳ Ｐゴシック"/>
                <a:cs typeface="ＭＳ Ｐゴシック"/>
                <a:sym typeface="ＭＳ Ｐゴシック"/>
              </a:defRPr>
            </a:lvl4pPr>
            <a:lvl5pPr marL="2507370" indent="-981782" defTabSz="863600">
              <a:spcBef>
                <a:spcPts val="1000"/>
              </a:spcBef>
              <a:buClr>
                <a:srgbClr val="808080"/>
              </a:buClr>
              <a:buFont typeface="Wingdings"/>
              <a:buChar char="▪"/>
              <a:defRPr sz="9200">
                <a:latin typeface="ＭＳ Ｐゴシック"/>
                <a:ea typeface="ＭＳ Ｐゴシック"/>
                <a:cs typeface="ＭＳ Ｐゴシック"/>
                <a:sym typeface="ＭＳ Ｐゴシック"/>
              </a:defRPr>
            </a:lvl5pPr>
          </a:lstStyle>
          <a:p>
            <a:pPr lvl="0">
              <a:defRPr sz="1800"/>
            </a:pPr>
            <a:r>
              <a:rPr sz="9200"/>
              <a:t>本文レベル1</a:t>
            </a:r>
          </a:p>
          <a:p>
            <a:pPr lvl="1">
              <a:defRPr sz="1800"/>
            </a:pPr>
            <a:r>
              <a:rPr sz="9200"/>
              <a:t>本文レベル2</a:t>
            </a:r>
          </a:p>
          <a:p>
            <a:pPr lvl="2">
              <a:defRPr sz="1800"/>
            </a:pPr>
            <a:r>
              <a:rPr sz="9200"/>
              <a:t>本文レベル3</a:t>
            </a:r>
          </a:p>
          <a:p>
            <a:pPr lvl="3">
              <a:defRPr sz="1800"/>
            </a:pPr>
            <a:r>
              <a:rPr sz="9200"/>
              <a:t>本文レベル4</a:t>
            </a:r>
          </a:p>
          <a:p>
            <a:pPr lvl="4">
              <a:defRPr sz="1800"/>
            </a:pPr>
            <a:r>
              <a:rPr sz="9200"/>
              <a:t>本文レベル 5</a:t>
            </a:r>
          </a:p>
        </p:txBody>
      </p:sp>
      <p:sp>
        <p:nvSpPr>
          <p:cNvPr id="98" name="Shape 98"/>
          <p:cNvSpPr>
            <a:spLocks noGrp="1"/>
          </p:cNvSpPr>
          <p:nvPr>
            <p:ph type="sldNum" sz="quarter" idx="2"/>
          </p:nvPr>
        </p:nvSpPr>
        <p:spPr>
          <a:xfrm>
            <a:off x="27744616" y="21375076"/>
            <a:ext cx="2032001" cy="508001"/>
          </a:xfrm>
          <a:prstGeom prst="rect">
            <a:avLst/>
          </a:prstGeom>
        </p:spPr>
        <p:txBody>
          <a:bodyPr lIns="0" tIns="0" rIns="0" bIns="0"/>
          <a:lstStyle>
            <a:lvl1pPr defTabSz="914400">
              <a:defRPr>
                <a:solidFill>
                  <a:srgbClr val="000000"/>
                </a:solidFill>
                <a:latin typeface="ＭＳ Ｐゴシック"/>
                <a:ea typeface="ＭＳ Ｐゴシック"/>
                <a:cs typeface="ＭＳ Ｐゴシック"/>
                <a:sym typeface="ＭＳ Ｐゴシック"/>
              </a:defRPr>
            </a:lvl1pPr>
          </a:lstStyle>
          <a:p>
            <a:pPr marL="0" marR="0" lvl="0" indent="0" algn="r" defTabSz="914400" eaLnBrk="1" fontAlgn="auto" latinLnBrk="0" hangingPunct="1">
              <a:lnSpc>
                <a:spcPct val="100000"/>
              </a:lnSpc>
              <a:spcBef>
                <a:spcPts val="0"/>
              </a:spcBef>
              <a:spcAft>
                <a:spcPts val="0"/>
              </a:spcAft>
              <a:buClrTx/>
              <a:buSzTx/>
              <a:buFontTx/>
              <a:buNone/>
              <a:tabLst/>
              <a:defRPr/>
            </a:pPr>
            <a:fld id="{86CB4B4D-7CA3-9044-876B-883B54F8677D}" type="slidenum">
              <a:rPr kumimoji="0" sz="4000" b="0" i="0" u="none" strike="noStrike" kern="0" cap="none" spc="0" normalizeH="0" baseline="0" noProof="0">
                <a:ln>
                  <a:noFill/>
                </a:ln>
                <a:solidFill>
                  <a:srgbClr val="000000"/>
                </a:solidFill>
                <a:effectLst/>
                <a:uLnTx/>
                <a:uFillTx/>
                <a:latin typeface="ＭＳ Ｐゴシック"/>
                <a:ea typeface="ＭＳ Ｐゴシック"/>
                <a:sym typeface="ＭＳ Ｐゴシック"/>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sz="4000" b="0" i="0" u="none" strike="noStrike" kern="0" cap="none" spc="0" normalizeH="0" baseline="0" noProof="0">
              <a:ln>
                <a:noFill/>
              </a:ln>
              <a:solidFill>
                <a:srgbClr val="000000"/>
              </a:solidFill>
              <a:effectLst/>
              <a:uLnTx/>
              <a:uFillTx/>
              <a:latin typeface="ＭＳ Ｐゴシック"/>
              <a:ea typeface="ＭＳ Ｐゴシック"/>
              <a:sym typeface="ＭＳ Ｐゴシック"/>
            </a:endParaRPr>
          </a:p>
        </p:txBody>
      </p:sp>
    </p:spTree>
    <p:extLst>
      <p:ext uri="{BB962C8B-B14F-4D97-AF65-F5344CB8AC3E}">
        <p14:creationId xmlns:p14="http://schemas.microsoft.com/office/powerpoint/2010/main" val="3337683891"/>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418388"/>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306847-C930-4690-9FF9-DDF3736EFE05}"/>
              </a:ext>
            </a:extLst>
          </p:cNvPr>
          <p:cNvSpPr>
            <a:spLocks noGrp="1"/>
          </p:cNvSpPr>
          <p:nvPr>
            <p:ph type="ctrTitle"/>
          </p:nvPr>
        </p:nvSpPr>
        <p:spPr>
          <a:xfrm>
            <a:off x="3810000" y="3741210"/>
            <a:ext cx="22860000" cy="7958667"/>
          </a:xfrm>
        </p:spPr>
        <p:txBody>
          <a:bodyPr anchor="b"/>
          <a:lstStyle>
            <a:lvl1pPr algn="ctr">
              <a:defRPr sz="15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68F2FE15-751C-44A7-8637-7716BBBAAC34}"/>
              </a:ext>
            </a:extLst>
          </p:cNvPr>
          <p:cNvSpPr>
            <a:spLocks noGrp="1"/>
          </p:cNvSpPr>
          <p:nvPr>
            <p:ph type="subTitle" idx="1"/>
          </p:nvPr>
        </p:nvSpPr>
        <p:spPr>
          <a:xfrm>
            <a:off x="3810000" y="12006793"/>
            <a:ext cx="22860000" cy="5519207"/>
          </a:xfrm>
        </p:spPr>
        <p:txBody>
          <a:bodyPr/>
          <a:lstStyle>
            <a:lvl1pPr marL="0" indent="0" algn="ctr">
              <a:buNone/>
              <a:defRPr sz="6000"/>
            </a:lvl1pPr>
            <a:lvl2pPr marL="1143000" indent="0" algn="ctr">
              <a:buNone/>
              <a:defRPr sz="5000"/>
            </a:lvl2pPr>
            <a:lvl3pPr marL="2286000" indent="0" algn="ctr">
              <a:buNone/>
              <a:defRPr sz="4500"/>
            </a:lvl3pPr>
            <a:lvl4pPr marL="3429000" indent="0" algn="ctr">
              <a:buNone/>
              <a:defRPr sz="4000"/>
            </a:lvl4pPr>
            <a:lvl5pPr marL="4572000" indent="0" algn="ctr">
              <a:buNone/>
              <a:defRPr sz="4000"/>
            </a:lvl5pPr>
            <a:lvl6pPr marL="5715000" indent="0" algn="ctr">
              <a:buNone/>
              <a:defRPr sz="4000"/>
            </a:lvl6pPr>
            <a:lvl7pPr marL="6858000" indent="0" algn="ctr">
              <a:buNone/>
              <a:defRPr sz="4000"/>
            </a:lvl7pPr>
            <a:lvl8pPr marL="8001000" indent="0" algn="ctr">
              <a:buNone/>
              <a:defRPr sz="4000"/>
            </a:lvl8pPr>
            <a:lvl9pPr marL="9144000" indent="0" algn="ctr">
              <a:buNone/>
              <a:defRPr sz="40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769718E5-6EEA-46C0-AD45-D8EC5B2F90DA}"/>
              </a:ext>
            </a:extLst>
          </p:cNvPr>
          <p:cNvSpPr>
            <a:spLocks noGrp="1"/>
          </p:cNvSpPr>
          <p:nvPr>
            <p:ph type="dt" sz="half" idx="10"/>
          </p:nvPr>
        </p:nvSpPr>
        <p:spPr/>
        <p:txBody>
          <a:bodyPr/>
          <a:lstStyle/>
          <a:p>
            <a:pPr defTabSz="2286000" rtl="0"/>
            <a:endParaRPr kumimoji="1" lang="ja-JP" altLang="en-US" kern="1200">
              <a:solidFill>
                <a:prstClr val="black">
                  <a:tint val="75000"/>
                </a:prstClr>
              </a:solidFill>
            </a:endParaRPr>
          </a:p>
        </p:txBody>
      </p:sp>
      <p:sp>
        <p:nvSpPr>
          <p:cNvPr id="5" name="フッター プレースホルダー 4">
            <a:extLst>
              <a:ext uri="{FF2B5EF4-FFF2-40B4-BE49-F238E27FC236}">
                <a16:creationId xmlns:a16="http://schemas.microsoft.com/office/drawing/2014/main" id="{DCC3C20E-15D5-48E3-9432-569F16F8D7C2}"/>
              </a:ext>
            </a:extLst>
          </p:cNvPr>
          <p:cNvSpPr>
            <a:spLocks noGrp="1"/>
          </p:cNvSpPr>
          <p:nvPr>
            <p:ph type="ftr" sz="quarter" idx="11"/>
          </p:nvPr>
        </p:nvSpPr>
        <p:spPr/>
        <p:txBody>
          <a:bodyPr/>
          <a:lstStyle/>
          <a:p>
            <a:pPr defTabSz="2286000" rtl="0"/>
            <a:endParaRPr kumimoji="1" lang="ja-JP" altLang="en-US" kern="1200">
              <a:solidFill>
                <a:prstClr val="black">
                  <a:tint val="75000"/>
                </a:prstClr>
              </a:solidFill>
            </a:endParaRPr>
          </a:p>
        </p:txBody>
      </p:sp>
      <p:sp>
        <p:nvSpPr>
          <p:cNvPr id="6" name="スライド番号プレースホルダー 5">
            <a:extLst>
              <a:ext uri="{FF2B5EF4-FFF2-40B4-BE49-F238E27FC236}">
                <a16:creationId xmlns:a16="http://schemas.microsoft.com/office/drawing/2014/main" id="{DF0D4F5E-721B-46B8-AF24-87CCE91D5D63}"/>
              </a:ext>
            </a:extLst>
          </p:cNvPr>
          <p:cNvSpPr>
            <a:spLocks noGrp="1"/>
          </p:cNvSpPr>
          <p:nvPr>
            <p:ph type="sldNum" sz="quarter" idx="12"/>
          </p:nvPr>
        </p:nvSpPr>
        <p:spPr/>
        <p:txBody>
          <a:bodyPr/>
          <a:lstStyle/>
          <a:p>
            <a:pPr defTabSz="2286000" rtl="0"/>
            <a:fld id="{5E6D5A6A-C9D6-4658-95D2-70C5B2B9AD0D}" type="slidenum">
              <a:rPr kumimoji="1" lang="ja-JP" altLang="en-US" kern="1200" smtClean="0">
                <a:solidFill>
                  <a:prstClr val="black">
                    <a:tint val="75000"/>
                  </a:prstClr>
                </a:solidFill>
              </a:rPr>
              <a:pPr defTabSz="2286000" rtl="0"/>
              <a:t>‹#›</a:t>
            </a:fld>
            <a:endParaRPr kumimoji="1" lang="ja-JP" altLang="en-US" kern="1200">
              <a:solidFill>
                <a:prstClr val="black">
                  <a:tint val="75000"/>
                </a:prstClr>
              </a:solidFill>
            </a:endParaRPr>
          </a:p>
        </p:txBody>
      </p:sp>
    </p:spTree>
    <p:extLst>
      <p:ext uri="{BB962C8B-B14F-4D97-AF65-F5344CB8AC3E}">
        <p14:creationId xmlns:p14="http://schemas.microsoft.com/office/powerpoint/2010/main" val="2724067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画像（縦長）">
    <p:spTree>
      <p:nvGrpSpPr>
        <p:cNvPr id="1" name=""/>
        <p:cNvGrpSpPr/>
        <p:nvPr/>
      </p:nvGrpSpPr>
      <p:grpSpPr>
        <a:xfrm>
          <a:off x="0" y="0"/>
          <a:ext cx="0" cy="0"/>
          <a:chOff x="0" y="0"/>
          <a:chExt cx="0" cy="0"/>
        </a:xfrm>
      </p:grpSpPr>
      <p:sp>
        <p:nvSpPr>
          <p:cNvPr id="14" name="Shape 14"/>
          <p:cNvSpPr>
            <a:spLocks noGrp="1"/>
          </p:cNvSpPr>
          <p:nvPr>
            <p:ph type="title"/>
          </p:nvPr>
        </p:nvSpPr>
        <p:spPr>
          <a:xfrm>
            <a:off x="2232421" y="1488281"/>
            <a:ext cx="12501564" cy="9346407"/>
          </a:xfrm>
          <a:prstGeom prst="rect">
            <a:avLst/>
          </a:prstGeom>
        </p:spPr>
        <p:txBody>
          <a:bodyPr lIns="119062" tIns="119062" rIns="119062" bIns="119062" anchor="b"/>
          <a:lstStyle>
            <a:lvl1pPr defTabSz="584200">
              <a:defRPr sz="14000">
                <a:latin typeface="+mn-lt"/>
                <a:ea typeface="+mn-ea"/>
                <a:cs typeface="+mn-cs"/>
                <a:sym typeface="ヒラギノ角ゴ ProN W3"/>
              </a:defRPr>
            </a:lvl1pPr>
          </a:lstStyle>
          <a:p>
            <a:pPr lvl="0">
              <a:defRPr sz="1800"/>
            </a:pPr>
            <a:r>
              <a:rPr sz="14000"/>
              <a:t>タイトルテキスト</a:t>
            </a:r>
          </a:p>
        </p:txBody>
      </p:sp>
      <p:sp>
        <p:nvSpPr>
          <p:cNvPr id="15" name="Shape 15"/>
          <p:cNvSpPr>
            <a:spLocks noGrp="1"/>
          </p:cNvSpPr>
          <p:nvPr>
            <p:ph type="body" idx="1"/>
          </p:nvPr>
        </p:nvSpPr>
        <p:spPr>
          <a:xfrm>
            <a:off x="2232421" y="11162109"/>
            <a:ext cx="12501564" cy="9614298"/>
          </a:xfrm>
          <a:prstGeom prst="rect">
            <a:avLst/>
          </a:prstGeom>
        </p:spPr>
        <p:txBody>
          <a:bodyPr lIns="119062" tIns="119062" rIns="119062" bIns="119062"/>
          <a:lstStyle>
            <a:lvl1pPr marL="0" indent="0" algn="ctr" defTabSz="584200">
              <a:spcBef>
                <a:spcPts val="0"/>
              </a:spcBef>
              <a:buSzTx/>
              <a:buFontTx/>
              <a:buNone/>
              <a:defRPr sz="7400">
                <a:latin typeface="+mn-lt"/>
                <a:ea typeface="+mn-ea"/>
                <a:cs typeface="+mn-cs"/>
                <a:sym typeface="ヒラギノ角ゴ ProN W3"/>
              </a:defRPr>
            </a:lvl1pPr>
            <a:lvl2pPr marL="0" indent="228600" algn="ctr" defTabSz="584200">
              <a:spcBef>
                <a:spcPts val="0"/>
              </a:spcBef>
              <a:buSzTx/>
              <a:buFontTx/>
              <a:buNone/>
              <a:defRPr sz="7400">
                <a:latin typeface="+mn-lt"/>
                <a:ea typeface="+mn-ea"/>
                <a:cs typeface="+mn-cs"/>
                <a:sym typeface="ヒラギノ角ゴ ProN W3"/>
              </a:defRPr>
            </a:lvl2pPr>
            <a:lvl3pPr marL="0" indent="457200" algn="ctr" defTabSz="584200">
              <a:spcBef>
                <a:spcPts val="0"/>
              </a:spcBef>
              <a:buSzTx/>
              <a:buFontTx/>
              <a:buNone/>
              <a:defRPr sz="7400">
                <a:latin typeface="+mn-lt"/>
                <a:ea typeface="+mn-ea"/>
                <a:cs typeface="+mn-cs"/>
                <a:sym typeface="ヒラギノ角ゴ ProN W3"/>
              </a:defRPr>
            </a:lvl3pPr>
            <a:lvl4pPr marL="0" indent="685800" algn="ctr" defTabSz="584200">
              <a:spcBef>
                <a:spcPts val="0"/>
              </a:spcBef>
              <a:buSzTx/>
              <a:buFontTx/>
              <a:buNone/>
              <a:defRPr sz="7400">
                <a:latin typeface="+mn-lt"/>
                <a:ea typeface="+mn-ea"/>
                <a:cs typeface="+mn-cs"/>
                <a:sym typeface="ヒラギノ角ゴ ProN W3"/>
              </a:defRPr>
            </a:lvl4pPr>
            <a:lvl5pPr marL="0" indent="914400" algn="ctr" defTabSz="584200">
              <a:spcBef>
                <a:spcPts val="0"/>
              </a:spcBef>
              <a:buSzTx/>
              <a:buFontTx/>
              <a:buNone/>
              <a:defRPr sz="7400">
                <a:latin typeface="+mn-lt"/>
                <a:ea typeface="+mn-ea"/>
                <a:cs typeface="+mn-cs"/>
                <a:sym typeface="ヒラギノ角ゴ ProN W3"/>
              </a:defRPr>
            </a:lvl5pPr>
          </a:lstStyle>
          <a:p>
            <a:pPr lvl="0">
              <a:defRPr sz="1800"/>
            </a:pPr>
            <a:r>
              <a:rPr sz="7400"/>
              <a:t>本文レベル1</a:t>
            </a:r>
          </a:p>
          <a:p>
            <a:pPr lvl="1">
              <a:defRPr sz="1800"/>
            </a:pPr>
            <a:r>
              <a:rPr sz="7400"/>
              <a:t>本文レベル2</a:t>
            </a:r>
          </a:p>
          <a:p>
            <a:pPr lvl="2">
              <a:defRPr sz="1800"/>
            </a:pPr>
            <a:r>
              <a:rPr sz="7400"/>
              <a:t>本文レベル3</a:t>
            </a:r>
          </a:p>
          <a:p>
            <a:pPr lvl="3">
              <a:defRPr sz="1800"/>
            </a:pPr>
            <a:r>
              <a:rPr sz="7400"/>
              <a:t>本文レベル4</a:t>
            </a:r>
          </a:p>
          <a:p>
            <a:pPr lvl="4">
              <a:defRPr sz="1800"/>
            </a:pPr>
            <a:r>
              <a:rPr sz="7400"/>
              <a:t>本文レベル 5</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タイトル（上）">
    <p:spTree>
      <p:nvGrpSpPr>
        <p:cNvPr id="1" name=""/>
        <p:cNvGrpSpPr/>
        <p:nvPr/>
      </p:nvGrpSpPr>
      <p:grpSpPr>
        <a:xfrm>
          <a:off x="0" y="0"/>
          <a:ext cx="0" cy="0"/>
          <a:chOff x="0" y="0"/>
          <a:chExt cx="0" cy="0"/>
        </a:xfrm>
      </p:grpSpPr>
      <p:sp>
        <p:nvSpPr>
          <p:cNvPr id="17" name="Shape 17"/>
          <p:cNvSpPr>
            <a:spLocks noGrp="1"/>
          </p:cNvSpPr>
          <p:nvPr>
            <p:ph type="title"/>
          </p:nvPr>
        </p:nvSpPr>
        <p:spPr>
          <a:xfrm>
            <a:off x="2232421" y="1041796"/>
            <a:ext cx="26015158" cy="5060158"/>
          </a:xfrm>
          <a:prstGeom prst="rect">
            <a:avLst/>
          </a:prstGeom>
        </p:spPr>
        <p:txBody>
          <a:bodyPr lIns="119062" tIns="119062" rIns="119062" bIns="119062"/>
          <a:lstStyle>
            <a:lvl1pPr defTabSz="584200">
              <a:defRPr sz="18600">
                <a:latin typeface="+mn-lt"/>
                <a:ea typeface="+mn-ea"/>
                <a:cs typeface="+mn-cs"/>
                <a:sym typeface="ヒラギノ角ゴ ProN W3"/>
              </a:defRPr>
            </a:lvl1pPr>
          </a:lstStyle>
          <a:p>
            <a:pPr lvl="0">
              <a:defRPr sz="1800"/>
            </a:pPr>
            <a:r>
              <a:rPr sz="18600"/>
              <a:t>タイトルテキスト</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タイトル &amp; 箇条書き">
    <p:spTree>
      <p:nvGrpSpPr>
        <p:cNvPr id="1" name=""/>
        <p:cNvGrpSpPr/>
        <p:nvPr/>
      </p:nvGrpSpPr>
      <p:grpSpPr>
        <a:xfrm>
          <a:off x="0" y="0"/>
          <a:ext cx="0" cy="0"/>
          <a:chOff x="0" y="0"/>
          <a:chExt cx="0" cy="0"/>
        </a:xfrm>
      </p:grpSpPr>
      <p:sp>
        <p:nvSpPr>
          <p:cNvPr id="19" name="Shape 19"/>
          <p:cNvSpPr>
            <a:spLocks noGrp="1"/>
          </p:cNvSpPr>
          <p:nvPr>
            <p:ph type="title"/>
          </p:nvPr>
        </p:nvSpPr>
        <p:spPr>
          <a:xfrm>
            <a:off x="2232421" y="1041796"/>
            <a:ext cx="26015158" cy="5060158"/>
          </a:xfrm>
          <a:prstGeom prst="rect">
            <a:avLst/>
          </a:prstGeom>
        </p:spPr>
        <p:txBody>
          <a:bodyPr lIns="119062" tIns="119062" rIns="119062" bIns="119062"/>
          <a:lstStyle>
            <a:lvl1pPr defTabSz="584200">
              <a:defRPr sz="18600">
                <a:latin typeface="+mn-lt"/>
                <a:ea typeface="+mn-ea"/>
                <a:cs typeface="+mn-cs"/>
                <a:sym typeface="ヒラギノ角ゴ ProN W3"/>
              </a:defRPr>
            </a:lvl1pPr>
          </a:lstStyle>
          <a:p>
            <a:pPr lvl="0">
              <a:defRPr sz="1800"/>
            </a:pPr>
            <a:r>
              <a:rPr sz="18600"/>
              <a:t>タイトルテキスト</a:t>
            </a:r>
          </a:p>
        </p:txBody>
      </p:sp>
      <p:sp>
        <p:nvSpPr>
          <p:cNvPr id="20" name="Shape 20"/>
          <p:cNvSpPr>
            <a:spLocks noGrp="1"/>
          </p:cNvSpPr>
          <p:nvPr>
            <p:ph type="body" idx="1"/>
          </p:nvPr>
        </p:nvSpPr>
        <p:spPr>
          <a:xfrm>
            <a:off x="2232421" y="6101953"/>
            <a:ext cx="26015158" cy="14733985"/>
          </a:xfrm>
          <a:prstGeom prst="rect">
            <a:avLst/>
          </a:prstGeom>
        </p:spPr>
        <p:txBody>
          <a:bodyPr lIns="119062" tIns="119062" rIns="119062" bIns="119062" anchor="ctr"/>
          <a:lstStyle>
            <a:lvl1pPr marL="1037166" indent="-1037166" defTabSz="584200">
              <a:spcBef>
                <a:spcPts val="4200"/>
              </a:spcBef>
              <a:buSzPct val="75000"/>
              <a:buFontTx/>
              <a:defRPr sz="8400">
                <a:latin typeface="+mn-lt"/>
                <a:ea typeface="+mn-ea"/>
                <a:cs typeface="+mn-cs"/>
                <a:sym typeface="ヒラギノ角ゴ ProN W3"/>
              </a:defRPr>
            </a:lvl1pPr>
            <a:lvl2pPr marL="1481666" indent="-1037166" defTabSz="584200">
              <a:spcBef>
                <a:spcPts val="4200"/>
              </a:spcBef>
              <a:buSzPct val="75000"/>
              <a:buFontTx/>
              <a:defRPr sz="8400">
                <a:latin typeface="+mn-lt"/>
                <a:ea typeface="+mn-ea"/>
                <a:cs typeface="+mn-cs"/>
                <a:sym typeface="ヒラギノ角ゴ ProN W3"/>
              </a:defRPr>
            </a:lvl2pPr>
            <a:lvl3pPr marL="1926166" indent="-1037166" defTabSz="584200">
              <a:spcBef>
                <a:spcPts val="4200"/>
              </a:spcBef>
              <a:buSzPct val="75000"/>
              <a:buFontTx/>
              <a:defRPr sz="8400">
                <a:latin typeface="+mn-lt"/>
                <a:ea typeface="+mn-ea"/>
                <a:cs typeface="+mn-cs"/>
                <a:sym typeface="ヒラギノ角ゴ ProN W3"/>
              </a:defRPr>
            </a:lvl3pPr>
            <a:lvl4pPr marL="2370666" indent="-1037166" defTabSz="584200">
              <a:spcBef>
                <a:spcPts val="4200"/>
              </a:spcBef>
              <a:buSzPct val="75000"/>
              <a:buFontTx/>
              <a:defRPr sz="8400">
                <a:latin typeface="+mn-lt"/>
                <a:ea typeface="+mn-ea"/>
                <a:cs typeface="+mn-cs"/>
                <a:sym typeface="ヒラギノ角ゴ ProN W3"/>
              </a:defRPr>
            </a:lvl4pPr>
            <a:lvl5pPr marL="2815166" indent="-1037166" defTabSz="584200">
              <a:spcBef>
                <a:spcPts val="4200"/>
              </a:spcBef>
              <a:buSzPct val="75000"/>
              <a:buFontTx/>
              <a:defRPr sz="8400">
                <a:latin typeface="+mn-lt"/>
                <a:ea typeface="+mn-ea"/>
                <a:cs typeface="+mn-cs"/>
                <a:sym typeface="ヒラギノ角ゴ ProN W3"/>
              </a:defRPr>
            </a:lvl5pPr>
          </a:lstStyle>
          <a:p>
            <a:pPr lvl="0">
              <a:defRPr sz="1800"/>
            </a:pPr>
            <a:r>
              <a:rPr sz="8400"/>
              <a:t>本文レベル1</a:t>
            </a:r>
          </a:p>
          <a:p>
            <a:pPr lvl="1">
              <a:defRPr sz="1800"/>
            </a:pPr>
            <a:r>
              <a:rPr sz="8400"/>
              <a:t>本文レベル2</a:t>
            </a:r>
          </a:p>
          <a:p>
            <a:pPr lvl="2">
              <a:defRPr sz="1800"/>
            </a:pPr>
            <a:r>
              <a:rPr sz="8400"/>
              <a:t>本文レベル3</a:t>
            </a:r>
          </a:p>
          <a:p>
            <a:pPr lvl="3">
              <a:defRPr sz="1800"/>
            </a:pPr>
            <a:r>
              <a:rPr sz="8400"/>
              <a:t>本文レベル4</a:t>
            </a:r>
          </a:p>
          <a:p>
            <a:pPr lvl="4">
              <a:defRPr sz="1800"/>
            </a:pPr>
            <a:r>
              <a:rPr sz="8400"/>
              <a:t>本文レベル 5</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タイトル、箇条書き、画像">
    <p:spTree>
      <p:nvGrpSpPr>
        <p:cNvPr id="1" name=""/>
        <p:cNvGrpSpPr/>
        <p:nvPr/>
      </p:nvGrpSpPr>
      <p:grpSpPr>
        <a:xfrm>
          <a:off x="0" y="0"/>
          <a:ext cx="0" cy="0"/>
          <a:chOff x="0" y="0"/>
          <a:chExt cx="0" cy="0"/>
        </a:xfrm>
      </p:grpSpPr>
      <p:sp>
        <p:nvSpPr>
          <p:cNvPr id="22" name="Shape 22"/>
          <p:cNvSpPr>
            <a:spLocks noGrp="1"/>
          </p:cNvSpPr>
          <p:nvPr>
            <p:ph type="title"/>
          </p:nvPr>
        </p:nvSpPr>
        <p:spPr>
          <a:xfrm>
            <a:off x="2232421" y="1041796"/>
            <a:ext cx="26015158" cy="5060158"/>
          </a:xfrm>
          <a:prstGeom prst="rect">
            <a:avLst/>
          </a:prstGeom>
        </p:spPr>
        <p:txBody>
          <a:bodyPr lIns="119062" tIns="119062" rIns="119062" bIns="119062"/>
          <a:lstStyle>
            <a:lvl1pPr defTabSz="584200">
              <a:defRPr sz="18600">
                <a:latin typeface="+mn-lt"/>
                <a:ea typeface="+mn-ea"/>
                <a:cs typeface="+mn-cs"/>
                <a:sym typeface="ヒラギノ角ゴ ProN W3"/>
              </a:defRPr>
            </a:lvl1pPr>
          </a:lstStyle>
          <a:p>
            <a:pPr lvl="0">
              <a:defRPr sz="1800"/>
            </a:pPr>
            <a:r>
              <a:rPr sz="18600"/>
              <a:t>タイトルテキスト</a:t>
            </a:r>
          </a:p>
        </p:txBody>
      </p:sp>
      <p:sp>
        <p:nvSpPr>
          <p:cNvPr id="23" name="Shape 23"/>
          <p:cNvSpPr>
            <a:spLocks noGrp="1"/>
          </p:cNvSpPr>
          <p:nvPr>
            <p:ph type="body" idx="1"/>
          </p:nvPr>
        </p:nvSpPr>
        <p:spPr>
          <a:xfrm>
            <a:off x="2232421" y="6101953"/>
            <a:ext cx="12501564" cy="14733985"/>
          </a:xfrm>
          <a:prstGeom prst="rect">
            <a:avLst/>
          </a:prstGeom>
        </p:spPr>
        <p:txBody>
          <a:bodyPr lIns="119062" tIns="119062" rIns="119062" bIns="119062" anchor="ctr"/>
          <a:lstStyle>
            <a:lvl1pPr marL="783771" indent="-783771" defTabSz="584200">
              <a:spcBef>
                <a:spcPts val="3200"/>
              </a:spcBef>
              <a:buSzPct val="75000"/>
              <a:buFontTx/>
              <a:defRPr sz="6400">
                <a:latin typeface="+mn-lt"/>
                <a:ea typeface="+mn-ea"/>
                <a:cs typeface="+mn-cs"/>
                <a:sym typeface="ヒラギノ角ゴ ProN W3"/>
              </a:defRPr>
            </a:lvl1pPr>
            <a:lvl2pPr marL="1126671" indent="-783771" defTabSz="584200">
              <a:spcBef>
                <a:spcPts val="3200"/>
              </a:spcBef>
              <a:buSzPct val="75000"/>
              <a:buFontTx/>
              <a:defRPr sz="6400">
                <a:latin typeface="+mn-lt"/>
                <a:ea typeface="+mn-ea"/>
                <a:cs typeface="+mn-cs"/>
                <a:sym typeface="ヒラギノ角ゴ ProN W3"/>
              </a:defRPr>
            </a:lvl2pPr>
            <a:lvl3pPr marL="1469571" indent="-783771" defTabSz="584200">
              <a:spcBef>
                <a:spcPts val="3200"/>
              </a:spcBef>
              <a:buSzPct val="75000"/>
              <a:buFontTx/>
              <a:defRPr sz="6400">
                <a:latin typeface="+mn-lt"/>
                <a:ea typeface="+mn-ea"/>
                <a:cs typeface="+mn-cs"/>
                <a:sym typeface="ヒラギノ角ゴ ProN W3"/>
              </a:defRPr>
            </a:lvl3pPr>
            <a:lvl4pPr marL="1812471" indent="-783771" defTabSz="584200">
              <a:spcBef>
                <a:spcPts val="3200"/>
              </a:spcBef>
              <a:buSzPct val="75000"/>
              <a:buFontTx/>
              <a:defRPr sz="6400">
                <a:latin typeface="+mn-lt"/>
                <a:ea typeface="+mn-ea"/>
                <a:cs typeface="+mn-cs"/>
                <a:sym typeface="ヒラギノ角ゴ ProN W3"/>
              </a:defRPr>
            </a:lvl4pPr>
            <a:lvl5pPr marL="2155371" indent="-783771" defTabSz="584200">
              <a:spcBef>
                <a:spcPts val="3200"/>
              </a:spcBef>
              <a:buSzPct val="75000"/>
              <a:buFontTx/>
              <a:defRPr sz="6400">
                <a:latin typeface="+mn-lt"/>
                <a:ea typeface="+mn-ea"/>
                <a:cs typeface="+mn-cs"/>
                <a:sym typeface="ヒラギノ角ゴ ProN W3"/>
              </a:defRPr>
            </a:lvl5pPr>
          </a:lstStyle>
          <a:p>
            <a:pPr lvl="0">
              <a:defRPr sz="1800"/>
            </a:pPr>
            <a:r>
              <a:rPr sz="6400"/>
              <a:t>本文レベル1</a:t>
            </a:r>
          </a:p>
          <a:p>
            <a:pPr lvl="1">
              <a:defRPr sz="1800"/>
            </a:pPr>
            <a:r>
              <a:rPr sz="6400"/>
              <a:t>本文レベル2</a:t>
            </a:r>
          </a:p>
          <a:p>
            <a:pPr lvl="2">
              <a:defRPr sz="1800"/>
            </a:pPr>
            <a:r>
              <a:rPr sz="6400"/>
              <a:t>本文レベル3</a:t>
            </a:r>
          </a:p>
          <a:p>
            <a:pPr lvl="3">
              <a:defRPr sz="1800"/>
            </a:pPr>
            <a:r>
              <a:rPr sz="6400"/>
              <a:t>本文レベル4</a:t>
            </a:r>
          </a:p>
          <a:p>
            <a:pPr lvl="4">
              <a:defRPr sz="1800"/>
            </a:pPr>
            <a:r>
              <a:rPr sz="6400"/>
              <a:t>本文レベル 5</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箇条書き">
    <p:spTree>
      <p:nvGrpSpPr>
        <p:cNvPr id="1" name=""/>
        <p:cNvGrpSpPr/>
        <p:nvPr/>
      </p:nvGrpSpPr>
      <p:grpSpPr>
        <a:xfrm>
          <a:off x="0" y="0"/>
          <a:ext cx="0" cy="0"/>
          <a:chOff x="0" y="0"/>
          <a:chExt cx="0" cy="0"/>
        </a:xfrm>
      </p:grpSpPr>
      <p:sp>
        <p:nvSpPr>
          <p:cNvPr id="25" name="Shape 25"/>
          <p:cNvSpPr>
            <a:spLocks noGrp="1"/>
          </p:cNvSpPr>
          <p:nvPr>
            <p:ph type="body" idx="1"/>
          </p:nvPr>
        </p:nvSpPr>
        <p:spPr>
          <a:xfrm>
            <a:off x="2232421" y="2976562"/>
            <a:ext cx="26015158" cy="16906876"/>
          </a:xfrm>
          <a:prstGeom prst="rect">
            <a:avLst/>
          </a:prstGeom>
        </p:spPr>
        <p:txBody>
          <a:bodyPr lIns="119062" tIns="119062" rIns="119062" bIns="119062" anchor="ctr"/>
          <a:lstStyle>
            <a:lvl1pPr marL="1037166" indent="-1037166" defTabSz="584200">
              <a:spcBef>
                <a:spcPts val="4200"/>
              </a:spcBef>
              <a:buSzPct val="75000"/>
              <a:buFontTx/>
              <a:defRPr sz="8400">
                <a:latin typeface="+mn-lt"/>
                <a:ea typeface="+mn-ea"/>
                <a:cs typeface="+mn-cs"/>
                <a:sym typeface="ヒラギノ角ゴ ProN W3"/>
              </a:defRPr>
            </a:lvl1pPr>
            <a:lvl2pPr marL="1481666" indent="-1037166" defTabSz="584200">
              <a:spcBef>
                <a:spcPts val="4200"/>
              </a:spcBef>
              <a:buSzPct val="75000"/>
              <a:buFontTx/>
              <a:defRPr sz="8400">
                <a:latin typeface="+mn-lt"/>
                <a:ea typeface="+mn-ea"/>
                <a:cs typeface="+mn-cs"/>
                <a:sym typeface="ヒラギノ角ゴ ProN W3"/>
              </a:defRPr>
            </a:lvl2pPr>
            <a:lvl3pPr marL="1926166" indent="-1037166" defTabSz="584200">
              <a:spcBef>
                <a:spcPts val="4200"/>
              </a:spcBef>
              <a:buSzPct val="75000"/>
              <a:buFontTx/>
              <a:defRPr sz="8400">
                <a:latin typeface="+mn-lt"/>
                <a:ea typeface="+mn-ea"/>
                <a:cs typeface="+mn-cs"/>
                <a:sym typeface="ヒラギノ角ゴ ProN W3"/>
              </a:defRPr>
            </a:lvl3pPr>
            <a:lvl4pPr marL="2370666" indent="-1037166" defTabSz="584200">
              <a:spcBef>
                <a:spcPts val="4200"/>
              </a:spcBef>
              <a:buSzPct val="75000"/>
              <a:buFontTx/>
              <a:defRPr sz="8400">
                <a:latin typeface="+mn-lt"/>
                <a:ea typeface="+mn-ea"/>
                <a:cs typeface="+mn-cs"/>
                <a:sym typeface="ヒラギノ角ゴ ProN W3"/>
              </a:defRPr>
            </a:lvl4pPr>
            <a:lvl5pPr marL="2815166" indent="-1037166" defTabSz="584200">
              <a:spcBef>
                <a:spcPts val="4200"/>
              </a:spcBef>
              <a:buSzPct val="75000"/>
              <a:buFontTx/>
              <a:defRPr sz="8400">
                <a:latin typeface="+mn-lt"/>
                <a:ea typeface="+mn-ea"/>
                <a:cs typeface="+mn-cs"/>
                <a:sym typeface="ヒラギノ角ゴ ProN W3"/>
              </a:defRPr>
            </a:lvl5pPr>
          </a:lstStyle>
          <a:p>
            <a:pPr lvl="0">
              <a:defRPr sz="1800"/>
            </a:pPr>
            <a:r>
              <a:rPr sz="8400"/>
              <a:t>本文レベル1</a:t>
            </a:r>
          </a:p>
          <a:p>
            <a:pPr lvl="1">
              <a:defRPr sz="1800"/>
            </a:pPr>
            <a:r>
              <a:rPr sz="8400"/>
              <a:t>本文レベル2</a:t>
            </a:r>
          </a:p>
          <a:p>
            <a:pPr lvl="2">
              <a:defRPr sz="1800"/>
            </a:pPr>
            <a:r>
              <a:rPr sz="8400"/>
              <a:t>本文レベル3</a:t>
            </a:r>
          </a:p>
          <a:p>
            <a:pPr lvl="3">
              <a:defRPr sz="1800"/>
            </a:pPr>
            <a:r>
              <a:rPr sz="8400"/>
              <a:t>本文レベル4</a:t>
            </a:r>
          </a:p>
          <a:p>
            <a:pPr lvl="4">
              <a:defRPr sz="1800"/>
            </a:pPr>
            <a:r>
              <a:rPr sz="8400"/>
              <a:t>本文レベル 5</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画像（3点）">
    <p:spTree>
      <p:nvGrpSpPr>
        <p:cNvPr id="1" name=""/>
        <p:cNvGrpSpPr/>
        <p:nvPr/>
      </p:nvGrpSpPr>
      <p:grpSpPr>
        <a:xfrm>
          <a:off x="0" y="0"/>
          <a:ext cx="0" cy="0"/>
          <a:chOff x="0" y="0"/>
          <a:chExt cx="0" cy="0"/>
        </a:xfrm>
      </p:grpSpPr>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524000" y="306920"/>
            <a:ext cx="27432001" cy="5027081"/>
          </a:xfrm>
          <a:prstGeom prst="rect">
            <a:avLst/>
          </a:prstGeom>
          <a:ln w="12700">
            <a:miter lim="400000"/>
          </a:ln>
          <a:extLst>
            <a:ext uri="{C572A759-6A51-4108-AA02-DFA0A04FC94B}">
              <ma14:wrappingTextBoxFlag xmlns="" xmlns:ma14="http://schemas.microsoft.com/office/mac/drawingml/2011/main" xmlns:mv="urn:schemas-microsoft-com:mac:vml" xmlns:mc="http://schemas.openxmlformats.org/markup-compatibility/2006" val="1"/>
            </a:ext>
          </a:extLst>
        </p:spPr>
        <p:txBody>
          <a:bodyPr lIns="152400" tIns="152400" rIns="152400" bIns="152400" anchor="ctr">
            <a:normAutofit/>
          </a:bodyPr>
          <a:lstStyle/>
          <a:p>
            <a:pPr lvl="0">
              <a:defRPr sz="1800"/>
            </a:pPr>
            <a:r>
              <a:rPr sz="14600"/>
              <a:t>タイトルテキスト</a:t>
            </a:r>
          </a:p>
        </p:txBody>
      </p:sp>
      <p:sp>
        <p:nvSpPr>
          <p:cNvPr id="3" name="Shape 3"/>
          <p:cNvSpPr>
            <a:spLocks noGrp="1"/>
          </p:cNvSpPr>
          <p:nvPr>
            <p:ph type="body" idx="1"/>
          </p:nvPr>
        </p:nvSpPr>
        <p:spPr>
          <a:xfrm>
            <a:off x="1524000" y="5334000"/>
            <a:ext cx="27432001" cy="17526000"/>
          </a:xfrm>
          <a:prstGeom prst="rect">
            <a:avLst/>
          </a:prstGeom>
          <a:ln w="12700">
            <a:miter lim="400000"/>
          </a:ln>
          <a:extLst>
            <a:ext uri="{C572A759-6A51-4108-AA02-DFA0A04FC94B}">
              <ma14:wrappingTextBoxFlag xmlns="" xmlns:ma14="http://schemas.microsoft.com/office/mac/drawingml/2011/main" xmlns:mv="urn:schemas-microsoft-com:mac:vml" xmlns:mc="http://schemas.openxmlformats.org/markup-compatibility/2006" val="1"/>
            </a:ext>
          </a:extLst>
        </p:spPr>
        <p:txBody>
          <a:bodyPr lIns="152400" tIns="152400" rIns="152400" bIns="152400">
            <a:normAutofit/>
          </a:bodyPr>
          <a:lstStyle>
            <a:lvl2pPr>
              <a:buChar char="–"/>
            </a:lvl2pPr>
            <a:lvl4pPr>
              <a:buChar char="–"/>
            </a:lvl4pPr>
            <a:lvl5pPr>
              <a:buChar char="»"/>
            </a:lvl5pPr>
          </a:lstStyle>
          <a:p>
            <a:pPr lvl="0">
              <a:defRPr sz="1800"/>
            </a:pPr>
            <a:r>
              <a:rPr sz="10600"/>
              <a:t>本文レベル1</a:t>
            </a:r>
          </a:p>
          <a:p>
            <a:pPr lvl="1">
              <a:defRPr sz="1800"/>
            </a:pPr>
            <a:r>
              <a:rPr sz="10600"/>
              <a:t>本文レベル2</a:t>
            </a:r>
          </a:p>
          <a:p>
            <a:pPr lvl="2">
              <a:defRPr sz="1800"/>
            </a:pPr>
            <a:r>
              <a:rPr sz="10600"/>
              <a:t>本文レベル3</a:t>
            </a:r>
          </a:p>
          <a:p>
            <a:pPr lvl="3">
              <a:defRPr sz="1800"/>
            </a:pPr>
            <a:r>
              <a:rPr sz="10600"/>
              <a:t>本文レベル4</a:t>
            </a:r>
          </a:p>
          <a:p>
            <a:pPr lvl="4">
              <a:defRPr sz="1800"/>
            </a:pPr>
            <a:r>
              <a:rPr sz="10600"/>
              <a:t>本文レベル 5</a:t>
            </a:r>
          </a:p>
        </p:txBody>
      </p:sp>
      <p:sp>
        <p:nvSpPr>
          <p:cNvPr id="4" name="Shape 4"/>
          <p:cNvSpPr>
            <a:spLocks noGrp="1"/>
          </p:cNvSpPr>
          <p:nvPr>
            <p:ph type="sldNum" sz="quarter" idx="2"/>
          </p:nvPr>
        </p:nvSpPr>
        <p:spPr>
          <a:xfrm>
            <a:off x="21844000" y="19046825"/>
            <a:ext cx="7112000" cy="927101"/>
          </a:xfrm>
          <a:prstGeom prst="rect">
            <a:avLst/>
          </a:prstGeom>
          <a:ln w="12700">
            <a:miter lim="400000"/>
          </a:ln>
        </p:spPr>
        <p:txBody>
          <a:bodyPr lIns="152400" tIns="152400" rIns="152400" bIns="152400" anchor="ctr">
            <a:spAutoFit/>
          </a:bodyPr>
          <a:lstStyle>
            <a:lvl1pPr algn="r" defTabSz="1524000">
              <a:defRPr sz="4000">
                <a:solidFill>
                  <a:srgbClr val="888888"/>
                </a:solidFill>
                <a:latin typeface="Calibri"/>
                <a:ea typeface="Calibri"/>
                <a:cs typeface="Calibri"/>
                <a:sym typeface="Calibri"/>
              </a:defRPr>
            </a:lvl1pPr>
          </a:lstStyle>
          <a:p>
            <a:pPr lvl="0"/>
            <a:fld id="{86CB4B4D-7CA3-9044-876B-883B54F8677D}" type="slidenum">
              <a:rPr/>
              <a:pPr lvl="0"/>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7" r:id="rId18"/>
    <p:sldLayoutId id="2147483669" r:id="rId19"/>
    <p:sldLayoutId id="2147483670" r:id="rId20"/>
    <p:sldLayoutId id="2147483671" r:id="rId21"/>
    <p:sldLayoutId id="2147483672" r:id="rId22"/>
    <p:sldLayoutId id="2147483673" r:id="rId23"/>
    <p:sldLayoutId id="2147483674" r:id="rId24"/>
    <p:sldLayoutId id="2147483675" r:id="rId25"/>
    <p:sldLayoutId id="2147483676" r:id="rId26"/>
    <p:sldLayoutId id="2147483677" r:id="rId27"/>
    <p:sldLayoutId id="2147483678" r:id="rId28"/>
    <p:sldLayoutId id="2147483679" r:id="rId29"/>
    <p:sldLayoutId id="2147483680" r:id="rId30"/>
    <p:sldLayoutId id="2147483681" r:id="rId31"/>
    <p:sldLayoutId id="2147483682" r:id="rId32"/>
  </p:sldLayoutIdLst>
  <p:transition spd="med"/>
  <p:hf hdr="0" ftr="0" dt="0"/>
  <p:txStyles>
    <p:titleStyle>
      <a:lvl1pPr algn="ctr" defTabSz="1524000">
        <a:defRPr sz="14600">
          <a:latin typeface="Calibri"/>
          <a:ea typeface="Calibri"/>
          <a:cs typeface="Calibri"/>
          <a:sym typeface="Calibri"/>
        </a:defRPr>
      </a:lvl1pPr>
      <a:lvl2pPr indent="228600" algn="ctr" defTabSz="1524000">
        <a:defRPr sz="14600">
          <a:latin typeface="Calibri"/>
          <a:ea typeface="Calibri"/>
          <a:cs typeface="Calibri"/>
          <a:sym typeface="Calibri"/>
        </a:defRPr>
      </a:lvl2pPr>
      <a:lvl3pPr indent="457200" algn="ctr" defTabSz="1524000">
        <a:defRPr sz="14600">
          <a:latin typeface="Calibri"/>
          <a:ea typeface="Calibri"/>
          <a:cs typeface="Calibri"/>
          <a:sym typeface="Calibri"/>
        </a:defRPr>
      </a:lvl3pPr>
      <a:lvl4pPr indent="685800" algn="ctr" defTabSz="1524000">
        <a:defRPr sz="14600">
          <a:latin typeface="Calibri"/>
          <a:ea typeface="Calibri"/>
          <a:cs typeface="Calibri"/>
          <a:sym typeface="Calibri"/>
        </a:defRPr>
      </a:lvl4pPr>
      <a:lvl5pPr indent="914400" algn="ctr" defTabSz="1524000">
        <a:defRPr sz="14600">
          <a:latin typeface="Calibri"/>
          <a:ea typeface="Calibri"/>
          <a:cs typeface="Calibri"/>
          <a:sym typeface="Calibri"/>
        </a:defRPr>
      </a:lvl5pPr>
      <a:lvl6pPr indent="1143000" algn="ctr" defTabSz="1524000">
        <a:defRPr sz="14600">
          <a:latin typeface="Calibri"/>
          <a:ea typeface="Calibri"/>
          <a:cs typeface="Calibri"/>
          <a:sym typeface="Calibri"/>
        </a:defRPr>
      </a:lvl6pPr>
      <a:lvl7pPr indent="1371600" algn="ctr" defTabSz="1524000">
        <a:defRPr sz="14600">
          <a:latin typeface="Calibri"/>
          <a:ea typeface="Calibri"/>
          <a:cs typeface="Calibri"/>
          <a:sym typeface="Calibri"/>
        </a:defRPr>
      </a:lvl7pPr>
      <a:lvl8pPr indent="1600200" algn="ctr" defTabSz="1524000">
        <a:defRPr sz="14600">
          <a:latin typeface="Calibri"/>
          <a:ea typeface="Calibri"/>
          <a:cs typeface="Calibri"/>
          <a:sym typeface="Calibri"/>
        </a:defRPr>
      </a:lvl8pPr>
      <a:lvl9pPr indent="1828800" algn="ctr" defTabSz="1524000">
        <a:defRPr sz="14600">
          <a:latin typeface="Calibri"/>
          <a:ea typeface="Calibri"/>
          <a:cs typeface="Calibri"/>
          <a:sym typeface="Calibri"/>
        </a:defRPr>
      </a:lvl9pPr>
    </p:titleStyle>
    <p:bodyStyle>
      <a:lvl1pPr marL="1135856" indent="-1135856" defTabSz="1524000">
        <a:spcBef>
          <a:spcPts val="2500"/>
        </a:spcBef>
        <a:buSzPct val="100000"/>
        <a:buFont typeface="Arial"/>
        <a:buChar char="•"/>
        <a:defRPr sz="10600">
          <a:latin typeface="Calibri"/>
          <a:ea typeface="Calibri"/>
          <a:cs typeface="Calibri"/>
          <a:sym typeface="Calibri"/>
        </a:defRPr>
      </a:lvl1pPr>
      <a:lvl2pPr marL="1538967" indent="-1081767" defTabSz="1524000">
        <a:spcBef>
          <a:spcPts val="2500"/>
        </a:spcBef>
        <a:buSzPct val="100000"/>
        <a:buFont typeface="Arial"/>
        <a:buChar char="•"/>
        <a:defRPr sz="10600">
          <a:latin typeface="Calibri"/>
          <a:ea typeface="Calibri"/>
          <a:cs typeface="Calibri"/>
          <a:sym typeface="Calibri"/>
        </a:defRPr>
      </a:lvl2pPr>
      <a:lvl3pPr marL="1924050" indent="-1009650" defTabSz="1524000">
        <a:spcBef>
          <a:spcPts val="2500"/>
        </a:spcBef>
        <a:buSzPct val="100000"/>
        <a:buFont typeface="Arial"/>
        <a:buChar char="•"/>
        <a:defRPr sz="10600">
          <a:latin typeface="Calibri"/>
          <a:ea typeface="Calibri"/>
          <a:cs typeface="Calibri"/>
          <a:sym typeface="Calibri"/>
        </a:defRPr>
      </a:lvl3pPr>
      <a:lvl4pPr marL="2583179" indent="-1211579" defTabSz="1524000">
        <a:spcBef>
          <a:spcPts val="2500"/>
        </a:spcBef>
        <a:buSzPct val="100000"/>
        <a:buFont typeface="Arial"/>
        <a:buChar char="•"/>
        <a:defRPr sz="10600">
          <a:latin typeface="Calibri"/>
          <a:ea typeface="Calibri"/>
          <a:cs typeface="Calibri"/>
          <a:sym typeface="Calibri"/>
        </a:defRPr>
      </a:lvl4pPr>
      <a:lvl5pPr marL="3040379" indent="-1211579" defTabSz="1524000">
        <a:spcBef>
          <a:spcPts val="2500"/>
        </a:spcBef>
        <a:buSzPct val="100000"/>
        <a:buFont typeface="Arial"/>
        <a:buChar char="•"/>
        <a:defRPr sz="10600">
          <a:latin typeface="Calibri"/>
          <a:ea typeface="Calibri"/>
          <a:cs typeface="Calibri"/>
          <a:sym typeface="Calibri"/>
        </a:defRPr>
      </a:lvl5pPr>
      <a:lvl6pPr marL="0" indent="-51206400" defTabSz="1524000">
        <a:spcBef>
          <a:spcPts val="2500"/>
        </a:spcBef>
        <a:buSzPct val="100000"/>
        <a:buFont typeface="Arial"/>
        <a:buChar char="•"/>
        <a:defRPr sz="10600">
          <a:latin typeface="Calibri"/>
          <a:ea typeface="Calibri"/>
          <a:cs typeface="Calibri"/>
          <a:sym typeface="Calibri"/>
        </a:defRPr>
      </a:lvl6pPr>
      <a:lvl7pPr marL="0" indent="-51206400" defTabSz="1524000">
        <a:spcBef>
          <a:spcPts val="2500"/>
        </a:spcBef>
        <a:buSzPct val="100000"/>
        <a:buFont typeface="Arial"/>
        <a:buChar char="•"/>
        <a:defRPr sz="10600">
          <a:latin typeface="Calibri"/>
          <a:ea typeface="Calibri"/>
          <a:cs typeface="Calibri"/>
          <a:sym typeface="Calibri"/>
        </a:defRPr>
      </a:lvl7pPr>
      <a:lvl8pPr marL="0" indent="-51206400" defTabSz="1524000">
        <a:spcBef>
          <a:spcPts val="2500"/>
        </a:spcBef>
        <a:buSzPct val="100000"/>
        <a:buFont typeface="Arial"/>
        <a:buChar char="•"/>
        <a:defRPr sz="10600">
          <a:latin typeface="Calibri"/>
          <a:ea typeface="Calibri"/>
          <a:cs typeface="Calibri"/>
          <a:sym typeface="Calibri"/>
        </a:defRPr>
      </a:lvl8pPr>
      <a:lvl9pPr marL="0" indent="-51206400" defTabSz="1524000">
        <a:spcBef>
          <a:spcPts val="2500"/>
        </a:spcBef>
        <a:buSzPct val="100000"/>
        <a:buFont typeface="Arial"/>
        <a:buChar char="•"/>
        <a:defRPr sz="10600">
          <a:latin typeface="Calibri"/>
          <a:ea typeface="Calibri"/>
          <a:cs typeface="Calibri"/>
          <a:sym typeface="Calibri"/>
        </a:defRPr>
      </a:lvl9pPr>
    </p:bodyStyle>
    <p:otherStyle>
      <a:lvl1pPr algn="r" defTabSz="1524000">
        <a:defRPr sz="4000">
          <a:solidFill>
            <a:schemeClr val="tx1"/>
          </a:solidFill>
          <a:latin typeface="+mn-lt"/>
          <a:ea typeface="+mn-ea"/>
          <a:cs typeface="+mn-cs"/>
          <a:sym typeface="Calibri"/>
        </a:defRPr>
      </a:lvl1pPr>
      <a:lvl2pPr indent="228600" algn="r" defTabSz="1524000">
        <a:defRPr sz="4000">
          <a:solidFill>
            <a:schemeClr val="tx1"/>
          </a:solidFill>
          <a:latin typeface="+mn-lt"/>
          <a:ea typeface="+mn-ea"/>
          <a:cs typeface="+mn-cs"/>
          <a:sym typeface="Calibri"/>
        </a:defRPr>
      </a:lvl2pPr>
      <a:lvl3pPr indent="457200" algn="r" defTabSz="1524000">
        <a:defRPr sz="4000">
          <a:solidFill>
            <a:schemeClr val="tx1"/>
          </a:solidFill>
          <a:latin typeface="+mn-lt"/>
          <a:ea typeface="+mn-ea"/>
          <a:cs typeface="+mn-cs"/>
          <a:sym typeface="Calibri"/>
        </a:defRPr>
      </a:lvl3pPr>
      <a:lvl4pPr indent="685800" algn="r" defTabSz="1524000">
        <a:defRPr sz="4000">
          <a:solidFill>
            <a:schemeClr val="tx1"/>
          </a:solidFill>
          <a:latin typeface="+mn-lt"/>
          <a:ea typeface="+mn-ea"/>
          <a:cs typeface="+mn-cs"/>
          <a:sym typeface="Calibri"/>
        </a:defRPr>
      </a:lvl4pPr>
      <a:lvl5pPr indent="914400" algn="r" defTabSz="1524000">
        <a:defRPr sz="4000">
          <a:solidFill>
            <a:schemeClr val="tx1"/>
          </a:solidFill>
          <a:latin typeface="+mn-lt"/>
          <a:ea typeface="+mn-ea"/>
          <a:cs typeface="+mn-cs"/>
          <a:sym typeface="Calibri"/>
        </a:defRPr>
      </a:lvl5pPr>
      <a:lvl6pPr indent="1143000" algn="r" defTabSz="1524000">
        <a:defRPr sz="4000">
          <a:solidFill>
            <a:schemeClr val="tx1"/>
          </a:solidFill>
          <a:latin typeface="+mn-lt"/>
          <a:ea typeface="+mn-ea"/>
          <a:cs typeface="+mn-cs"/>
          <a:sym typeface="Calibri"/>
        </a:defRPr>
      </a:lvl6pPr>
      <a:lvl7pPr indent="1371600" algn="r" defTabSz="1524000">
        <a:defRPr sz="4000">
          <a:solidFill>
            <a:schemeClr val="tx1"/>
          </a:solidFill>
          <a:latin typeface="+mn-lt"/>
          <a:ea typeface="+mn-ea"/>
          <a:cs typeface="+mn-cs"/>
          <a:sym typeface="Calibri"/>
        </a:defRPr>
      </a:lvl7pPr>
      <a:lvl8pPr indent="1600200" algn="r" defTabSz="1524000">
        <a:defRPr sz="4000">
          <a:solidFill>
            <a:schemeClr val="tx1"/>
          </a:solidFill>
          <a:latin typeface="+mn-lt"/>
          <a:ea typeface="+mn-ea"/>
          <a:cs typeface="+mn-cs"/>
          <a:sym typeface="Calibri"/>
        </a:defRPr>
      </a:lvl8pPr>
      <a:lvl9pPr indent="1828800" algn="r" defTabSz="1524000">
        <a:defRPr sz="4000">
          <a:solidFill>
            <a:schemeClr val="tx1"/>
          </a:solidFill>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03385" y="762000"/>
            <a:ext cx="29073231" cy="3180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3196" numCol="1" anchor="b"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703385" y="5080000"/>
            <a:ext cx="29073231" cy="167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8433" tIns="43196" rIns="88433" bIns="43196"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37256" name="Rectangle 8"/>
          <p:cNvSpPr>
            <a:spLocks noGrp="1" noChangeArrowheads="1"/>
          </p:cNvSpPr>
          <p:nvPr>
            <p:ph type="sldNum" sz="quarter" idx="4"/>
          </p:nvPr>
        </p:nvSpPr>
        <p:spPr bwMode="auto">
          <a:xfrm>
            <a:off x="27744615" y="22098000"/>
            <a:ext cx="2032000" cy="7620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1" hangingPunct="1">
              <a:defRPr>
                <a:latin typeface="ＭＳ Ｐゴシック" panose="020B0600070205080204" pitchFamily="50" charset="-128"/>
              </a:defRPr>
            </a:lvl1pPr>
          </a:lstStyle>
          <a:p>
            <a:pPr>
              <a:defRPr/>
            </a:pPr>
            <a:fld id="{2A8D0505-7CAB-4C64-8B2C-15FCC333402D}" type="slidenum">
              <a:rPr lang="en-US" altLang="ja-JP"/>
              <a:pPr>
                <a:defRPr/>
              </a:pPr>
              <a:t>‹#›</a:t>
            </a:fld>
            <a:endParaRPr lang="en-US" altLang="ja-JP"/>
          </a:p>
        </p:txBody>
      </p:sp>
      <p:sp>
        <p:nvSpPr>
          <p:cNvPr id="1031" name="Line 9"/>
          <p:cNvSpPr>
            <a:spLocks noChangeShapeType="1"/>
          </p:cNvSpPr>
          <p:nvPr userDrawn="1"/>
        </p:nvSpPr>
        <p:spPr bwMode="auto">
          <a:xfrm>
            <a:off x="703385" y="4318000"/>
            <a:ext cx="29073231" cy="0"/>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ja-JP" altLang="en-US" sz="25846"/>
          </a:p>
        </p:txBody>
      </p:sp>
    </p:spTree>
    <p:extLst>
      <p:ext uri="{BB962C8B-B14F-4D97-AF65-F5344CB8AC3E}">
        <p14:creationId xmlns:p14="http://schemas.microsoft.com/office/powerpoint/2010/main" val="3732380744"/>
      </p:ext>
    </p:extLst>
  </p:cSld>
  <p:clrMap bg1="lt1" tx1="dk1" bg2="lt2" tx2="dk2" accent1="accent1" accent2="accent2" accent3="accent3" accent4="accent4" accent5="accent5" accent6="accent6" hlink="hlink" folHlink="folHlink"/>
  <p:sldLayoutIdLst>
    <p:sldLayoutId id="2147483684" r:id="rId1"/>
  </p:sldLayoutIdLst>
  <p:hf hdr="0" ftr="0" dt="0"/>
  <p:txStyles>
    <p:titleStyle>
      <a:lvl1pPr algn="l" defTabSz="2657211" rtl="0" eaLnBrk="0" fontAlgn="base" hangingPunct="0">
        <a:spcBef>
          <a:spcPct val="0"/>
        </a:spcBef>
        <a:spcAft>
          <a:spcPct val="0"/>
        </a:spcAft>
        <a:defRPr kumimoji="1" sz="6154">
          <a:solidFill>
            <a:schemeClr val="tx1"/>
          </a:solidFill>
          <a:latin typeface="+mj-lt"/>
          <a:ea typeface="+mj-ea"/>
          <a:cs typeface="+mj-cs"/>
        </a:defRPr>
      </a:lvl1pPr>
      <a:lvl2pPr algn="l" defTabSz="2657211" rtl="0" eaLnBrk="0" fontAlgn="base" hangingPunct="0">
        <a:spcBef>
          <a:spcPct val="0"/>
        </a:spcBef>
        <a:spcAft>
          <a:spcPct val="0"/>
        </a:spcAft>
        <a:defRPr kumimoji="1" sz="6154">
          <a:solidFill>
            <a:schemeClr val="tx1"/>
          </a:solidFill>
          <a:latin typeface="HGP創英角ｺﾞｼｯｸUB" pitchFamily="50" charset="-128"/>
          <a:ea typeface="ＭＳ Ｐゴシック" pitchFamily="50" charset="-128"/>
        </a:defRPr>
      </a:lvl2pPr>
      <a:lvl3pPr algn="l" defTabSz="2657211" rtl="0" eaLnBrk="0" fontAlgn="base" hangingPunct="0">
        <a:spcBef>
          <a:spcPct val="0"/>
        </a:spcBef>
        <a:spcAft>
          <a:spcPct val="0"/>
        </a:spcAft>
        <a:defRPr kumimoji="1" sz="6154">
          <a:solidFill>
            <a:schemeClr val="tx1"/>
          </a:solidFill>
          <a:latin typeface="HGP創英角ｺﾞｼｯｸUB" pitchFamily="50" charset="-128"/>
          <a:ea typeface="ＭＳ Ｐゴシック" pitchFamily="50" charset="-128"/>
        </a:defRPr>
      </a:lvl3pPr>
      <a:lvl4pPr algn="l" defTabSz="2657211" rtl="0" eaLnBrk="0" fontAlgn="base" hangingPunct="0">
        <a:spcBef>
          <a:spcPct val="0"/>
        </a:spcBef>
        <a:spcAft>
          <a:spcPct val="0"/>
        </a:spcAft>
        <a:defRPr kumimoji="1" sz="6154">
          <a:solidFill>
            <a:schemeClr val="tx1"/>
          </a:solidFill>
          <a:latin typeface="HGP創英角ｺﾞｼｯｸUB" pitchFamily="50" charset="-128"/>
          <a:ea typeface="ＭＳ Ｐゴシック" pitchFamily="50" charset="-128"/>
        </a:defRPr>
      </a:lvl4pPr>
      <a:lvl5pPr algn="l" defTabSz="2657211" rtl="0" eaLnBrk="0" fontAlgn="base" hangingPunct="0">
        <a:spcBef>
          <a:spcPct val="0"/>
        </a:spcBef>
        <a:spcAft>
          <a:spcPct val="0"/>
        </a:spcAft>
        <a:defRPr kumimoji="1" sz="6154">
          <a:solidFill>
            <a:schemeClr val="tx1"/>
          </a:solidFill>
          <a:latin typeface="HGP創英角ｺﾞｼｯｸUB" pitchFamily="50" charset="-128"/>
          <a:ea typeface="ＭＳ Ｐゴシック" pitchFamily="50" charset="-128"/>
        </a:defRPr>
      </a:lvl5pPr>
      <a:lvl6pPr marL="1406759" algn="l" defTabSz="2657211" rtl="0" fontAlgn="base">
        <a:spcBef>
          <a:spcPct val="0"/>
        </a:spcBef>
        <a:spcAft>
          <a:spcPct val="0"/>
        </a:spcAft>
        <a:defRPr kumimoji="1" sz="6154">
          <a:solidFill>
            <a:schemeClr val="tx1"/>
          </a:solidFill>
          <a:latin typeface="HGP創英角ｺﾞｼｯｸUB" pitchFamily="50" charset="-128"/>
          <a:ea typeface="ＭＳ Ｐゴシック" pitchFamily="50" charset="-128"/>
        </a:defRPr>
      </a:lvl6pPr>
      <a:lvl7pPr marL="2813517" algn="l" defTabSz="2657211" rtl="0" fontAlgn="base">
        <a:spcBef>
          <a:spcPct val="0"/>
        </a:spcBef>
        <a:spcAft>
          <a:spcPct val="0"/>
        </a:spcAft>
        <a:defRPr kumimoji="1" sz="6154">
          <a:solidFill>
            <a:schemeClr val="tx1"/>
          </a:solidFill>
          <a:latin typeface="HGP創英角ｺﾞｼｯｸUB" pitchFamily="50" charset="-128"/>
          <a:ea typeface="ＭＳ Ｐゴシック" pitchFamily="50" charset="-128"/>
        </a:defRPr>
      </a:lvl7pPr>
      <a:lvl8pPr marL="4220276" algn="l" defTabSz="2657211" rtl="0" fontAlgn="base">
        <a:spcBef>
          <a:spcPct val="0"/>
        </a:spcBef>
        <a:spcAft>
          <a:spcPct val="0"/>
        </a:spcAft>
        <a:defRPr kumimoji="1" sz="6154">
          <a:solidFill>
            <a:schemeClr val="tx1"/>
          </a:solidFill>
          <a:latin typeface="HGP創英角ｺﾞｼｯｸUB" pitchFamily="50" charset="-128"/>
          <a:ea typeface="ＭＳ Ｐゴシック" pitchFamily="50" charset="-128"/>
        </a:defRPr>
      </a:lvl8pPr>
      <a:lvl9pPr marL="5627035" algn="l" defTabSz="2657211" rtl="0" fontAlgn="base">
        <a:spcBef>
          <a:spcPct val="0"/>
        </a:spcBef>
        <a:spcAft>
          <a:spcPct val="0"/>
        </a:spcAft>
        <a:defRPr kumimoji="1" sz="6154">
          <a:solidFill>
            <a:schemeClr val="tx1"/>
          </a:solidFill>
          <a:latin typeface="HGP創英角ｺﾞｼｯｸUB" pitchFamily="50" charset="-128"/>
          <a:ea typeface="ＭＳ Ｐゴシック" pitchFamily="50" charset="-128"/>
        </a:defRPr>
      </a:lvl9pPr>
    </p:titleStyle>
    <p:bodyStyle>
      <a:lvl1pPr marL="576380" indent="-576380" algn="l" defTabSz="2657211" rtl="0" eaLnBrk="0" fontAlgn="base" hangingPunct="0">
        <a:spcBef>
          <a:spcPct val="30000"/>
        </a:spcBef>
        <a:spcAft>
          <a:spcPct val="0"/>
        </a:spcAft>
        <a:buClr>
          <a:schemeClr val="bg2"/>
        </a:buClr>
        <a:buFont typeface="Wingdings" panose="05000000000000000000" pitchFamily="2" charset="2"/>
        <a:buChar char="n"/>
        <a:defRPr kumimoji="1" sz="4923">
          <a:solidFill>
            <a:schemeClr val="tx1"/>
          </a:solidFill>
          <a:latin typeface="+mn-lt"/>
          <a:ea typeface="+mn-ea"/>
          <a:cs typeface="+mn-cs"/>
        </a:defRPr>
      </a:lvl1pPr>
      <a:lvl2pPr marL="1738910" indent="-576380" algn="l" defTabSz="2657211" rtl="0" eaLnBrk="0" fontAlgn="base" hangingPunct="0">
        <a:spcBef>
          <a:spcPct val="30000"/>
        </a:spcBef>
        <a:spcAft>
          <a:spcPct val="0"/>
        </a:spcAft>
        <a:buClr>
          <a:schemeClr val="bg2"/>
        </a:buClr>
        <a:buFont typeface="Wingdings" panose="05000000000000000000" pitchFamily="2" charset="2"/>
        <a:buChar char="l"/>
        <a:defRPr kumimoji="1" sz="4308">
          <a:solidFill>
            <a:schemeClr val="tx1"/>
          </a:solidFill>
          <a:latin typeface="+mn-lt"/>
          <a:ea typeface="+mn-ea"/>
        </a:defRPr>
      </a:lvl2pPr>
      <a:lvl3pPr marL="2930747" indent="-605688" algn="l" defTabSz="2657211" rtl="0" eaLnBrk="0" fontAlgn="base" hangingPunct="0">
        <a:spcBef>
          <a:spcPct val="20000"/>
        </a:spcBef>
        <a:spcAft>
          <a:spcPct val="0"/>
        </a:spcAft>
        <a:buClr>
          <a:schemeClr val="tx1"/>
        </a:buClr>
        <a:buChar char="▪"/>
        <a:defRPr kumimoji="1" sz="4308">
          <a:solidFill>
            <a:schemeClr val="tx1"/>
          </a:solidFill>
          <a:latin typeface="+mn-lt"/>
          <a:ea typeface="+mn-ea"/>
        </a:defRPr>
      </a:lvl3pPr>
      <a:lvl4pPr marL="4107932" indent="-591036" algn="l" defTabSz="2657211" rtl="0" eaLnBrk="0" fontAlgn="base" hangingPunct="0">
        <a:spcBef>
          <a:spcPct val="15000"/>
        </a:spcBef>
        <a:spcAft>
          <a:spcPct val="0"/>
        </a:spcAft>
        <a:buClr>
          <a:schemeClr val="tx1"/>
        </a:buClr>
        <a:buChar char="▪"/>
        <a:defRPr kumimoji="1" sz="3692">
          <a:solidFill>
            <a:schemeClr val="tx1"/>
          </a:solidFill>
          <a:latin typeface="+mn-lt"/>
          <a:ea typeface="+mn-ea"/>
        </a:defRPr>
      </a:lvl4pPr>
      <a:lvl5pPr marL="5285114" indent="-591036" algn="l" defTabSz="2657211" rtl="0" eaLnBrk="0" fontAlgn="base" hangingPunct="0">
        <a:spcBef>
          <a:spcPct val="10000"/>
        </a:spcBef>
        <a:spcAft>
          <a:spcPct val="0"/>
        </a:spcAft>
        <a:buClr>
          <a:schemeClr val="tx1"/>
        </a:buClr>
        <a:buChar char="▪"/>
        <a:defRPr kumimoji="1" sz="3692">
          <a:solidFill>
            <a:schemeClr val="tx1"/>
          </a:solidFill>
          <a:latin typeface="+mn-lt"/>
          <a:ea typeface="+mn-ea"/>
        </a:defRPr>
      </a:lvl5pPr>
      <a:lvl6pPr marL="6691873" indent="-591036" algn="l" defTabSz="2657211" rtl="0" fontAlgn="base">
        <a:spcBef>
          <a:spcPct val="10000"/>
        </a:spcBef>
        <a:spcAft>
          <a:spcPct val="0"/>
        </a:spcAft>
        <a:buClr>
          <a:schemeClr val="tx1"/>
        </a:buClr>
        <a:buChar char="▪"/>
        <a:defRPr kumimoji="1" sz="3692">
          <a:solidFill>
            <a:schemeClr val="tx1"/>
          </a:solidFill>
          <a:latin typeface="+mn-lt"/>
          <a:ea typeface="+mn-ea"/>
        </a:defRPr>
      </a:lvl6pPr>
      <a:lvl7pPr marL="8098632" indent="-591036" algn="l" defTabSz="2657211" rtl="0" fontAlgn="base">
        <a:spcBef>
          <a:spcPct val="10000"/>
        </a:spcBef>
        <a:spcAft>
          <a:spcPct val="0"/>
        </a:spcAft>
        <a:buClr>
          <a:schemeClr val="tx1"/>
        </a:buClr>
        <a:buChar char="▪"/>
        <a:defRPr kumimoji="1" sz="3692">
          <a:solidFill>
            <a:schemeClr val="tx1"/>
          </a:solidFill>
          <a:latin typeface="+mn-lt"/>
          <a:ea typeface="+mn-ea"/>
        </a:defRPr>
      </a:lvl7pPr>
      <a:lvl8pPr marL="9505390" indent="-591036" algn="l" defTabSz="2657211" rtl="0" fontAlgn="base">
        <a:spcBef>
          <a:spcPct val="10000"/>
        </a:spcBef>
        <a:spcAft>
          <a:spcPct val="0"/>
        </a:spcAft>
        <a:buClr>
          <a:schemeClr val="tx1"/>
        </a:buClr>
        <a:buChar char="▪"/>
        <a:defRPr kumimoji="1" sz="3692">
          <a:solidFill>
            <a:schemeClr val="tx1"/>
          </a:solidFill>
          <a:latin typeface="+mn-lt"/>
          <a:ea typeface="+mn-ea"/>
        </a:defRPr>
      </a:lvl8pPr>
      <a:lvl9pPr marL="10912149" indent="-591036" algn="l" defTabSz="2657211" rtl="0" fontAlgn="base">
        <a:spcBef>
          <a:spcPct val="10000"/>
        </a:spcBef>
        <a:spcAft>
          <a:spcPct val="0"/>
        </a:spcAft>
        <a:buClr>
          <a:schemeClr val="tx1"/>
        </a:buClr>
        <a:buChar char="▪"/>
        <a:defRPr kumimoji="1" sz="3692">
          <a:solidFill>
            <a:schemeClr val="tx1"/>
          </a:solidFill>
          <a:latin typeface="+mn-lt"/>
          <a:ea typeface="+mn-ea"/>
        </a:defRPr>
      </a:lvl9pPr>
    </p:bodyStyle>
    <p:otherStyle>
      <a:defPPr>
        <a:defRPr lang="ja-JP"/>
      </a:defPPr>
      <a:lvl1pPr marL="0" algn="l" defTabSz="2813517" rtl="0" eaLnBrk="1" latinLnBrk="0" hangingPunct="1">
        <a:defRPr kumimoji="1" sz="5538" kern="1200">
          <a:solidFill>
            <a:schemeClr val="tx1"/>
          </a:solidFill>
          <a:latin typeface="+mn-lt"/>
          <a:ea typeface="+mn-ea"/>
          <a:cs typeface="+mn-cs"/>
        </a:defRPr>
      </a:lvl1pPr>
      <a:lvl2pPr marL="1406759" algn="l" defTabSz="2813517" rtl="0" eaLnBrk="1" latinLnBrk="0" hangingPunct="1">
        <a:defRPr kumimoji="1" sz="5538" kern="1200">
          <a:solidFill>
            <a:schemeClr val="tx1"/>
          </a:solidFill>
          <a:latin typeface="+mn-lt"/>
          <a:ea typeface="+mn-ea"/>
          <a:cs typeface="+mn-cs"/>
        </a:defRPr>
      </a:lvl2pPr>
      <a:lvl3pPr marL="2813517" algn="l" defTabSz="2813517" rtl="0" eaLnBrk="1" latinLnBrk="0" hangingPunct="1">
        <a:defRPr kumimoji="1" sz="5538" kern="1200">
          <a:solidFill>
            <a:schemeClr val="tx1"/>
          </a:solidFill>
          <a:latin typeface="+mn-lt"/>
          <a:ea typeface="+mn-ea"/>
          <a:cs typeface="+mn-cs"/>
        </a:defRPr>
      </a:lvl3pPr>
      <a:lvl4pPr marL="4220276" algn="l" defTabSz="2813517" rtl="0" eaLnBrk="1" latinLnBrk="0" hangingPunct="1">
        <a:defRPr kumimoji="1" sz="5538" kern="1200">
          <a:solidFill>
            <a:schemeClr val="tx1"/>
          </a:solidFill>
          <a:latin typeface="+mn-lt"/>
          <a:ea typeface="+mn-ea"/>
          <a:cs typeface="+mn-cs"/>
        </a:defRPr>
      </a:lvl4pPr>
      <a:lvl5pPr marL="5627035" algn="l" defTabSz="2813517" rtl="0" eaLnBrk="1" latinLnBrk="0" hangingPunct="1">
        <a:defRPr kumimoji="1" sz="5538" kern="1200">
          <a:solidFill>
            <a:schemeClr val="tx1"/>
          </a:solidFill>
          <a:latin typeface="+mn-lt"/>
          <a:ea typeface="+mn-ea"/>
          <a:cs typeface="+mn-cs"/>
        </a:defRPr>
      </a:lvl5pPr>
      <a:lvl6pPr marL="7033793" algn="l" defTabSz="2813517" rtl="0" eaLnBrk="1" latinLnBrk="0" hangingPunct="1">
        <a:defRPr kumimoji="1" sz="5538" kern="1200">
          <a:solidFill>
            <a:schemeClr val="tx1"/>
          </a:solidFill>
          <a:latin typeface="+mn-lt"/>
          <a:ea typeface="+mn-ea"/>
          <a:cs typeface="+mn-cs"/>
        </a:defRPr>
      </a:lvl6pPr>
      <a:lvl7pPr marL="8440552" algn="l" defTabSz="2813517" rtl="0" eaLnBrk="1" latinLnBrk="0" hangingPunct="1">
        <a:defRPr kumimoji="1" sz="5538" kern="1200">
          <a:solidFill>
            <a:schemeClr val="tx1"/>
          </a:solidFill>
          <a:latin typeface="+mn-lt"/>
          <a:ea typeface="+mn-ea"/>
          <a:cs typeface="+mn-cs"/>
        </a:defRPr>
      </a:lvl7pPr>
      <a:lvl8pPr marL="9847311" algn="l" defTabSz="2813517" rtl="0" eaLnBrk="1" latinLnBrk="0" hangingPunct="1">
        <a:defRPr kumimoji="1" sz="5538" kern="1200">
          <a:solidFill>
            <a:schemeClr val="tx1"/>
          </a:solidFill>
          <a:latin typeface="+mn-lt"/>
          <a:ea typeface="+mn-ea"/>
          <a:cs typeface="+mn-cs"/>
        </a:defRPr>
      </a:lvl8pPr>
      <a:lvl9pPr marL="11254069" algn="l" defTabSz="2813517" rtl="0" eaLnBrk="1" latinLnBrk="0" hangingPunct="1">
        <a:defRPr kumimoji="1" sz="553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9361D1DE-7323-4D47-89A9-8F64E6E70A55}"/>
              </a:ext>
            </a:extLst>
          </p:cNvPr>
          <p:cNvSpPr>
            <a:spLocks noGrp="1"/>
          </p:cNvSpPr>
          <p:nvPr>
            <p:ph type="title"/>
          </p:nvPr>
        </p:nvSpPr>
        <p:spPr>
          <a:xfrm>
            <a:off x="2095500" y="1217085"/>
            <a:ext cx="26289000" cy="441854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B4F51A0-1720-4833-80FB-D0D66B13DC24}"/>
              </a:ext>
            </a:extLst>
          </p:cNvPr>
          <p:cNvSpPr>
            <a:spLocks noGrp="1"/>
          </p:cNvSpPr>
          <p:nvPr>
            <p:ph type="body" idx="1"/>
          </p:nvPr>
        </p:nvSpPr>
        <p:spPr>
          <a:xfrm>
            <a:off x="2095500" y="6085417"/>
            <a:ext cx="26289000" cy="1450446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868F78A-E132-4B23-B8A2-E49A1FA95DB6}"/>
              </a:ext>
            </a:extLst>
          </p:cNvPr>
          <p:cNvSpPr>
            <a:spLocks noGrp="1"/>
          </p:cNvSpPr>
          <p:nvPr>
            <p:ph type="dt" sz="half" idx="2"/>
          </p:nvPr>
        </p:nvSpPr>
        <p:spPr>
          <a:xfrm>
            <a:off x="2095500" y="21187835"/>
            <a:ext cx="6858000" cy="1217083"/>
          </a:xfrm>
          <a:prstGeom prst="rect">
            <a:avLst/>
          </a:prstGeom>
        </p:spPr>
        <p:txBody>
          <a:bodyPr vert="horz" lIns="91440" tIns="45720" rIns="91440" bIns="45720" rtlCol="0" anchor="ctr"/>
          <a:lstStyle>
            <a:lvl1pPr algn="l">
              <a:defRPr sz="3000">
                <a:solidFill>
                  <a:schemeClr val="tx1">
                    <a:tint val="75000"/>
                  </a:schemeClr>
                </a:solidFill>
              </a:defRPr>
            </a:lvl1pPr>
          </a:lstStyle>
          <a:p>
            <a:endParaRPr kumimoji="1" lang="ja-JP" altLang="en-US"/>
          </a:p>
        </p:txBody>
      </p:sp>
      <p:sp>
        <p:nvSpPr>
          <p:cNvPr id="5" name="フッター プレースホルダー 4">
            <a:extLst>
              <a:ext uri="{FF2B5EF4-FFF2-40B4-BE49-F238E27FC236}">
                <a16:creationId xmlns:a16="http://schemas.microsoft.com/office/drawing/2014/main" id="{7A6CB500-428E-438D-9C31-D05DBD25E366}"/>
              </a:ext>
            </a:extLst>
          </p:cNvPr>
          <p:cNvSpPr>
            <a:spLocks noGrp="1"/>
          </p:cNvSpPr>
          <p:nvPr>
            <p:ph type="ftr" sz="quarter" idx="3"/>
          </p:nvPr>
        </p:nvSpPr>
        <p:spPr>
          <a:xfrm>
            <a:off x="10096500" y="21187835"/>
            <a:ext cx="10287000" cy="1217083"/>
          </a:xfrm>
          <a:prstGeom prst="rect">
            <a:avLst/>
          </a:prstGeom>
        </p:spPr>
        <p:txBody>
          <a:bodyPr vert="horz" lIns="91440" tIns="45720" rIns="91440" bIns="45720" rtlCol="0" anchor="ctr"/>
          <a:lstStyle>
            <a:lvl1pPr algn="ctr">
              <a:defRPr sz="30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CFADFFC6-1AD7-444F-A38D-AD1C060753A2}"/>
              </a:ext>
            </a:extLst>
          </p:cNvPr>
          <p:cNvSpPr>
            <a:spLocks noGrp="1"/>
          </p:cNvSpPr>
          <p:nvPr>
            <p:ph type="sldNum" sz="quarter" idx="4"/>
          </p:nvPr>
        </p:nvSpPr>
        <p:spPr>
          <a:xfrm>
            <a:off x="21526500" y="21187835"/>
            <a:ext cx="6858000" cy="1217083"/>
          </a:xfrm>
          <a:prstGeom prst="rect">
            <a:avLst/>
          </a:prstGeom>
        </p:spPr>
        <p:txBody>
          <a:bodyPr vert="horz" lIns="91440" tIns="45720" rIns="91440" bIns="45720" rtlCol="0" anchor="ctr"/>
          <a:lstStyle>
            <a:lvl1pPr algn="r">
              <a:defRPr sz="3000">
                <a:solidFill>
                  <a:schemeClr val="tx1">
                    <a:tint val="75000"/>
                  </a:schemeClr>
                </a:solidFill>
              </a:defRPr>
            </a:lvl1pPr>
          </a:lstStyle>
          <a:p>
            <a:fld id="{5E6D5A6A-C9D6-4658-95D2-70C5B2B9AD0D}" type="slidenum">
              <a:rPr kumimoji="1" lang="ja-JP" altLang="en-US" smtClean="0"/>
              <a:t>‹#›</a:t>
            </a:fld>
            <a:endParaRPr kumimoji="1" lang="ja-JP" altLang="en-US"/>
          </a:p>
        </p:txBody>
      </p:sp>
    </p:spTree>
    <p:extLst>
      <p:ext uri="{BB962C8B-B14F-4D97-AF65-F5344CB8AC3E}">
        <p14:creationId xmlns:p14="http://schemas.microsoft.com/office/powerpoint/2010/main" val="3373037318"/>
      </p:ext>
    </p:extLst>
  </p:cSld>
  <p:clrMap bg1="lt1" tx1="dk1" bg2="lt2" tx2="dk2" accent1="accent1" accent2="accent2" accent3="accent3" accent4="accent4" accent5="accent5" accent6="accent6" hlink="hlink" folHlink="folHlink"/>
  <p:sldLayoutIdLst>
    <p:sldLayoutId id="2147483686" r:id="rId1"/>
  </p:sldLayoutIdLst>
  <p:hf hdr="0" ftr="0" dt="0"/>
  <p:txStyles>
    <p:titleStyle>
      <a:lvl1pPr algn="l" defTabSz="2286000" rtl="0" eaLnBrk="1" latinLnBrk="0" hangingPunct="1">
        <a:lnSpc>
          <a:spcPct val="90000"/>
        </a:lnSpc>
        <a:spcBef>
          <a:spcPct val="0"/>
        </a:spcBef>
        <a:buNone/>
        <a:defRPr kumimoji="1" sz="11000" kern="1200">
          <a:solidFill>
            <a:schemeClr val="tx1"/>
          </a:solidFill>
          <a:latin typeface="+mj-lt"/>
          <a:ea typeface="+mj-ea"/>
          <a:cs typeface="+mj-cs"/>
        </a:defRPr>
      </a:lvl1pPr>
    </p:titleStyle>
    <p:bodyStyle>
      <a:lvl1pPr marL="571500" indent="-571500" algn="l" defTabSz="2286000" rtl="0" eaLnBrk="1" latinLnBrk="0" hangingPunct="1">
        <a:lnSpc>
          <a:spcPct val="90000"/>
        </a:lnSpc>
        <a:spcBef>
          <a:spcPts val="2500"/>
        </a:spcBef>
        <a:buFont typeface="Arial" panose="020B0604020202020204" pitchFamily="34" charset="0"/>
        <a:buChar char="•"/>
        <a:defRPr kumimoji="1" sz="7000" kern="1200">
          <a:solidFill>
            <a:schemeClr val="tx1"/>
          </a:solidFill>
          <a:latin typeface="+mn-lt"/>
          <a:ea typeface="+mn-ea"/>
          <a:cs typeface="+mn-cs"/>
        </a:defRPr>
      </a:lvl1pPr>
      <a:lvl2pPr marL="1714500" indent="-571500" algn="l" defTabSz="2286000" rtl="0" eaLnBrk="1" latinLnBrk="0" hangingPunct="1">
        <a:lnSpc>
          <a:spcPct val="90000"/>
        </a:lnSpc>
        <a:spcBef>
          <a:spcPts val="1250"/>
        </a:spcBef>
        <a:buFont typeface="Arial" panose="020B0604020202020204" pitchFamily="34" charset="0"/>
        <a:buChar char="•"/>
        <a:defRPr kumimoji="1" sz="6000" kern="1200">
          <a:solidFill>
            <a:schemeClr val="tx1"/>
          </a:solidFill>
          <a:latin typeface="+mn-lt"/>
          <a:ea typeface="+mn-ea"/>
          <a:cs typeface="+mn-cs"/>
        </a:defRPr>
      </a:lvl2pPr>
      <a:lvl3pPr marL="2857500" indent="-571500" algn="l" defTabSz="2286000" rtl="0" eaLnBrk="1" latinLnBrk="0" hangingPunct="1">
        <a:lnSpc>
          <a:spcPct val="90000"/>
        </a:lnSpc>
        <a:spcBef>
          <a:spcPts val="1250"/>
        </a:spcBef>
        <a:buFont typeface="Arial" panose="020B0604020202020204" pitchFamily="34" charset="0"/>
        <a:buChar char="•"/>
        <a:defRPr kumimoji="1" sz="5000" kern="1200">
          <a:solidFill>
            <a:schemeClr val="tx1"/>
          </a:solidFill>
          <a:latin typeface="+mn-lt"/>
          <a:ea typeface="+mn-ea"/>
          <a:cs typeface="+mn-cs"/>
        </a:defRPr>
      </a:lvl3pPr>
      <a:lvl4pPr marL="4000500" indent="-571500" algn="l" defTabSz="2286000" rtl="0" eaLnBrk="1" latinLnBrk="0" hangingPunct="1">
        <a:lnSpc>
          <a:spcPct val="90000"/>
        </a:lnSpc>
        <a:spcBef>
          <a:spcPts val="1250"/>
        </a:spcBef>
        <a:buFont typeface="Arial" panose="020B0604020202020204" pitchFamily="34" charset="0"/>
        <a:buChar char="•"/>
        <a:defRPr kumimoji="1" sz="4500" kern="1200">
          <a:solidFill>
            <a:schemeClr val="tx1"/>
          </a:solidFill>
          <a:latin typeface="+mn-lt"/>
          <a:ea typeface="+mn-ea"/>
          <a:cs typeface="+mn-cs"/>
        </a:defRPr>
      </a:lvl4pPr>
      <a:lvl5pPr marL="5143500" indent="-571500" algn="l" defTabSz="2286000" rtl="0" eaLnBrk="1" latinLnBrk="0" hangingPunct="1">
        <a:lnSpc>
          <a:spcPct val="90000"/>
        </a:lnSpc>
        <a:spcBef>
          <a:spcPts val="1250"/>
        </a:spcBef>
        <a:buFont typeface="Arial" panose="020B0604020202020204" pitchFamily="34" charset="0"/>
        <a:buChar char="•"/>
        <a:defRPr kumimoji="1" sz="4500" kern="1200">
          <a:solidFill>
            <a:schemeClr val="tx1"/>
          </a:solidFill>
          <a:latin typeface="+mn-lt"/>
          <a:ea typeface="+mn-ea"/>
          <a:cs typeface="+mn-cs"/>
        </a:defRPr>
      </a:lvl5pPr>
      <a:lvl6pPr marL="6286500" indent="-571500" algn="l" defTabSz="2286000" rtl="0" eaLnBrk="1" latinLnBrk="0" hangingPunct="1">
        <a:lnSpc>
          <a:spcPct val="90000"/>
        </a:lnSpc>
        <a:spcBef>
          <a:spcPts val="1250"/>
        </a:spcBef>
        <a:buFont typeface="Arial" panose="020B0604020202020204" pitchFamily="34" charset="0"/>
        <a:buChar char="•"/>
        <a:defRPr kumimoji="1" sz="4500" kern="1200">
          <a:solidFill>
            <a:schemeClr val="tx1"/>
          </a:solidFill>
          <a:latin typeface="+mn-lt"/>
          <a:ea typeface="+mn-ea"/>
          <a:cs typeface="+mn-cs"/>
        </a:defRPr>
      </a:lvl6pPr>
      <a:lvl7pPr marL="7429500" indent="-571500" algn="l" defTabSz="2286000" rtl="0" eaLnBrk="1" latinLnBrk="0" hangingPunct="1">
        <a:lnSpc>
          <a:spcPct val="90000"/>
        </a:lnSpc>
        <a:spcBef>
          <a:spcPts val="1250"/>
        </a:spcBef>
        <a:buFont typeface="Arial" panose="020B0604020202020204" pitchFamily="34" charset="0"/>
        <a:buChar char="•"/>
        <a:defRPr kumimoji="1" sz="4500" kern="1200">
          <a:solidFill>
            <a:schemeClr val="tx1"/>
          </a:solidFill>
          <a:latin typeface="+mn-lt"/>
          <a:ea typeface="+mn-ea"/>
          <a:cs typeface="+mn-cs"/>
        </a:defRPr>
      </a:lvl7pPr>
      <a:lvl8pPr marL="8572500" indent="-571500" algn="l" defTabSz="2286000" rtl="0" eaLnBrk="1" latinLnBrk="0" hangingPunct="1">
        <a:lnSpc>
          <a:spcPct val="90000"/>
        </a:lnSpc>
        <a:spcBef>
          <a:spcPts val="1250"/>
        </a:spcBef>
        <a:buFont typeface="Arial" panose="020B0604020202020204" pitchFamily="34" charset="0"/>
        <a:buChar char="•"/>
        <a:defRPr kumimoji="1" sz="4500" kern="1200">
          <a:solidFill>
            <a:schemeClr val="tx1"/>
          </a:solidFill>
          <a:latin typeface="+mn-lt"/>
          <a:ea typeface="+mn-ea"/>
          <a:cs typeface="+mn-cs"/>
        </a:defRPr>
      </a:lvl8pPr>
      <a:lvl9pPr marL="9715500" indent="-571500" algn="l" defTabSz="2286000" rtl="0" eaLnBrk="1" latinLnBrk="0" hangingPunct="1">
        <a:lnSpc>
          <a:spcPct val="90000"/>
        </a:lnSpc>
        <a:spcBef>
          <a:spcPts val="1250"/>
        </a:spcBef>
        <a:buFont typeface="Arial" panose="020B0604020202020204" pitchFamily="34" charset="0"/>
        <a:buChar char="•"/>
        <a:defRPr kumimoji="1" sz="4500" kern="1200">
          <a:solidFill>
            <a:schemeClr val="tx1"/>
          </a:solidFill>
          <a:latin typeface="+mn-lt"/>
          <a:ea typeface="+mn-ea"/>
          <a:cs typeface="+mn-cs"/>
        </a:defRPr>
      </a:lvl9pPr>
    </p:bodyStyle>
    <p:otherStyle>
      <a:defPPr>
        <a:defRPr lang="ja-JP"/>
      </a:defPPr>
      <a:lvl1pPr marL="0" algn="l" defTabSz="2286000" rtl="0" eaLnBrk="1" latinLnBrk="0" hangingPunct="1">
        <a:defRPr kumimoji="1" sz="4500" kern="1200">
          <a:solidFill>
            <a:schemeClr val="tx1"/>
          </a:solidFill>
          <a:latin typeface="+mn-lt"/>
          <a:ea typeface="+mn-ea"/>
          <a:cs typeface="+mn-cs"/>
        </a:defRPr>
      </a:lvl1pPr>
      <a:lvl2pPr marL="1143000" algn="l" defTabSz="2286000" rtl="0" eaLnBrk="1" latinLnBrk="0" hangingPunct="1">
        <a:defRPr kumimoji="1" sz="4500" kern="1200">
          <a:solidFill>
            <a:schemeClr val="tx1"/>
          </a:solidFill>
          <a:latin typeface="+mn-lt"/>
          <a:ea typeface="+mn-ea"/>
          <a:cs typeface="+mn-cs"/>
        </a:defRPr>
      </a:lvl2pPr>
      <a:lvl3pPr marL="2286000" algn="l" defTabSz="2286000" rtl="0" eaLnBrk="1" latinLnBrk="0" hangingPunct="1">
        <a:defRPr kumimoji="1" sz="4500" kern="1200">
          <a:solidFill>
            <a:schemeClr val="tx1"/>
          </a:solidFill>
          <a:latin typeface="+mn-lt"/>
          <a:ea typeface="+mn-ea"/>
          <a:cs typeface="+mn-cs"/>
        </a:defRPr>
      </a:lvl3pPr>
      <a:lvl4pPr marL="3429000" algn="l" defTabSz="2286000" rtl="0" eaLnBrk="1" latinLnBrk="0" hangingPunct="1">
        <a:defRPr kumimoji="1" sz="4500" kern="1200">
          <a:solidFill>
            <a:schemeClr val="tx1"/>
          </a:solidFill>
          <a:latin typeface="+mn-lt"/>
          <a:ea typeface="+mn-ea"/>
          <a:cs typeface="+mn-cs"/>
        </a:defRPr>
      </a:lvl4pPr>
      <a:lvl5pPr marL="4572000" algn="l" defTabSz="2286000" rtl="0" eaLnBrk="1" latinLnBrk="0" hangingPunct="1">
        <a:defRPr kumimoji="1" sz="4500" kern="1200">
          <a:solidFill>
            <a:schemeClr val="tx1"/>
          </a:solidFill>
          <a:latin typeface="+mn-lt"/>
          <a:ea typeface="+mn-ea"/>
          <a:cs typeface="+mn-cs"/>
        </a:defRPr>
      </a:lvl5pPr>
      <a:lvl6pPr marL="5715000" algn="l" defTabSz="2286000" rtl="0" eaLnBrk="1" latinLnBrk="0" hangingPunct="1">
        <a:defRPr kumimoji="1" sz="4500" kern="1200">
          <a:solidFill>
            <a:schemeClr val="tx1"/>
          </a:solidFill>
          <a:latin typeface="+mn-lt"/>
          <a:ea typeface="+mn-ea"/>
          <a:cs typeface="+mn-cs"/>
        </a:defRPr>
      </a:lvl6pPr>
      <a:lvl7pPr marL="6858000" algn="l" defTabSz="2286000" rtl="0" eaLnBrk="1" latinLnBrk="0" hangingPunct="1">
        <a:defRPr kumimoji="1" sz="4500" kern="1200">
          <a:solidFill>
            <a:schemeClr val="tx1"/>
          </a:solidFill>
          <a:latin typeface="+mn-lt"/>
          <a:ea typeface="+mn-ea"/>
          <a:cs typeface="+mn-cs"/>
        </a:defRPr>
      </a:lvl7pPr>
      <a:lvl8pPr marL="8001000" algn="l" defTabSz="2286000" rtl="0" eaLnBrk="1" latinLnBrk="0" hangingPunct="1">
        <a:defRPr kumimoji="1" sz="4500" kern="1200">
          <a:solidFill>
            <a:schemeClr val="tx1"/>
          </a:solidFill>
          <a:latin typeface="+mn-lt"/>
          <a:ea typeface="+mn-ea"/>
          <a:cs typeface="+mn-cs"/>
        </a:defRPr>
      </a:lvl8pPr>
      <a:lvl9pPr marL="9144000" algn="l" defTabSz="2286000" rtl="0" eaLnBrk="1" latinLnBrk="0" hangingPunct="1">
        <a:defRPr kumimoji="1" sz="45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524000" y="306920"/>
            <a:ext cx="27432001" cy="502708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152400" tIns="152400" rIns="152400" bIns="152400" anchor="ctr">
            <a:normAutofit/>
          </a:bodyPr>
          <a:lstStyle/>
          <a:p>
            <a:pPr lvl="0">
              <a:defRPr sz="1800"/>
            </a:pPr>
            <a:r>
              <a:rPr sz="14600"/>
              <a:t>タイトルテキスト</a:t>
            </a:r>
          </a:p>
        </p:txBody>
      </p:sp>
      <p:sp>
        <p:nvSpPr>
          <p:cNvPr id="3" name="Shape 3"/>
          <p:cNvSpPr>
            <a:spLocks noGrp="1"/>
          </p:cNvSpPr>
          <p:nvPr>
            <p:ph type="body" idx="1"/>
          </p:nvPr>
        </p:nvSpPr>
        <p:spPr>
          <a:xfrm>
            <a:off x="1524000" y="5334000"/>
            <a:ext cx="27432001" cy="17526000"/>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152400" tIns="152400" rIns="152400" bIns="152400">
            <a:normAutofit/>
          </a:bodyPr>
          <a:lstStyle>
            <a:lvl2pPr>
              <a:buChar char="–"/>
            </a:lvl2pPr>
            <a:lvl4pPr>
              <a:buChar char="–"/>
            </a:lvl4pPr>
            <a:lvl5pPr>
              <a:buChar char="»"/>
            </a:lvl5pPr>
          </a:lstStyle>
          <a:p>
            <a:pPr lvl="0">
              <a:defRPr sz="1800"/>
            </a:pPr>
            <a:r>
              <a:rPr sz="10600"/>
              <a:t>本文レベル1</a:t>
            </a:r>
          </a:p>
          <a:p>
            <a:pPr lvl="1">
              <a:defRPr sz="1800"/>
            </a:pPr>
            <a:r>
              <a:rPr sz="10600"/>
              <a:t>本文レベル2</a:t>
            </a:r>
          </a:p>
          <a:p>
            <a:pPr lvl="2">
              <a:defRPr sz="1800"/>
            </a:pPr>
            <a:r>
              <a:rPr sz="10600"/>
              <a:t>本文レベル3</a:t>
            </a:r>
          </a:p>
          <a:p>
            <a:pPr lvl="3">
              <a:defRPr sz="1800"/>
            </a:pPr>
            <a:r>
              <a:rPr sz="10600"/>
              <a:t>本文レベル4</a:t>
            </a:r>
          </a:p>
          <a:p>
            <a:pPr lvl="4">
              <a:defRPr sz="1800"/>
            </a:pPr>
            <a:r>
              <a:rPr sz="10600"/>
              <a:t>本文レベル 5</a:t>
            </a:r>
          </a:p>
        </p:txBody>
      </p:sp>
      <p:sp>
        <p:nvSpPr>
          <p:cNvPr id="4" name="Shape 4"/>
          <p:cNvSpPr>
            <a:spLocks noGrp="1"/>
          </p:cNvSpPr>
          <p:nvPr>
            <p:ph type="sldNum" sz="quarter" idx="2"/>
          </p:nvPr>
        </p:nvSpPr>
        <p:spPr>
          <a:xfrm>
            <a:off x="21844000" y="19046825"/>
            <a:ext cx="7112000" cy="927101"/>
          </a:xfrm>
          <a:prstGeom prst="rect">
            <a:avLst/>
          </a:prstGeom>
          <a:ln w="12700">
            <a:miter lim="400000"/>
          </a:ln>
        </p:spPr>
        <p:txBody>
          <a:bodyPr lIns="152400" tIns="152400" rIns="152400" bIns="152400" anchor="ctr">
            <a:spAutoFit/>
          </a:bodyPr>
          <a:lstStyle>
            <a:lvl1pPr algn="r" defTabSz="1524000">
              <a:defRPr sz="4000">
                <a:solidFill>
                  <a:srgbClr val="888888"/>
                </a:solidFill>
                <a:latin typeface="Calibri"/>
                <a:ea typeface="Calibri"/>
                <a:cs typeface="Calibri"/>
                <a:sym typeface="Calibri"/>
              </a:defRPr>
            </a:lvl1pPr>
          </a:lstStyle>
          <a:p>
            <a:pPr lvl="0"/>
            <a:fld id="{86CB4B4D-7CA3-9044-876B-883B54F8677D}" type="slidenum">
              <a:rPr/>
              <a:pPr lvl="0"/>
              <a:t>‹#›</a:t>
            </a:fld>
            <a:endParaRPr/>
          </a:p>
        </p:txBody>
      </p:sp>
    </p:spTree>
    <p:extLst>
      <p:ext uri="{BB962C8B-B14F-4D97-AF65-F5344CB8AC3E}">
        <p14:creationId xmlns:p14="http://schemas.microsoft.com/office/powerpoint/2010/main" val="3206737344"/>
      </p:ext>
    </p:extLst>
  </p:cSld>
  <p:clrMap bg1="lt1" tx1="dk1" bg2="lt2" tx2="dk2" accent1="accent1" accent2="accent2" accent3="accent3" accent4="accent4" accent5="accent5" accent6="accent6" hlink="hlink" folHlink="folHlink"/>
  <p:sldLayoutIdLst>
    <p:sldLayoutId id="2147483688" r:id="rId1"/>
    <p:sldLayoutId id="2147483689" r:id="rId2"/>
  </p:sldLayoutIdLst>
  <p:transition spd="med"/>
  <p:hf hdr="0" ftr="0" dt="0"/>
  <p:txStyles>
    <p:titleStyle>
      <a:lvl1pPr algn="ctr" defTabSz="1524000">
        <a:defRPr sz="14600">
          <a:latin typeface="Calibri"/>
          <a:ea typeface="Calibri"/>
          <a:cs typeface="Calibri"/>
          <a:sym typeface="Calibri"/>
        </a:defRPr>
      </a:lvl1pPr>
      <a:lvl2pPr indent="228600" algn="ctr" defTabSz="1524000">
        <a:defRPr sz="14600">
          <a:latin typeface="Calibri"/>
          <a:ea typeface="Calibri"/>
          <a:cs typeface="Calibri"/>
          <a:sym typeface="Calibri"/>
        </a:defRPr>
      </a:lvl2pPr>
      <a:lvl3pPr indent="457200" algn="ctr" defTabSz="1524000">
        <a:defRPr sz="14600">
          <a:latin typeface="Calibri"/>
          <a:ea typeface="Calibri"/>
          <a:cs typeface="Calibri"/>
          <a:sym typeface="Calibri"/>
        </a:defRPr>
      </a:lvl3pPr>
      <a:lvl4pPr indent="685800" algn="ctr" defTabSz="1524000">
        <a:defRPr sz="14600">
          <a:latin typeface="Calibri"/>
          <a:ea typeface="Calibri"/>
          <a:cs typeface="Calibri"/>
          <a:sym typeface="Calibri"/>
        </a:defRPr>
      </a:lvl4pPr>
      <a:lvl5pPr indent="914400" algn="ctr" defTabSz="1524000">
        <a:defRPr sz="14600">
          <a:latin typeface="Calibri"/>
          <a:ea typeface="Calibri"/>
          <a:cs typeface="Calibri"/>
          <a:sym typeface="Calibri"/>
        </a:defRPr>
      </a:lvl5pPr>
      <a:lvl6pPr indent="1143000" algn="ctr" defTabSz="1524000">
        <a:defRPr sz="14600">
          <a:latin typeface="Calibri"/>
          <a:ea typeface="Calibri"/>
          <a:cs typeface="Calibri"/>
          <a:sym typeface="Calibri"/>
        </a:defRPr>
      </a:lvl6pPr>
      <a:lvl7pPr indent="1371600" algn="ctr" defTabSz="1524000">
        <a:defRPr sz="14600">
          <a:latin typeface="Calibri"/>
          <a:ea typeface="Calibri"/>
          <a:cs typeface="Calibri"/>
          <a:sym typeface="Calibri"/>
        </a:defRPr>
      </a:lvl7pPr>
      <a:lvl8pPr indent="1600200" algn="ctr" defTabSz="1524000">
        <a:defRPr sz="14600">
          <a:latin typeface="Calibri"/>
          <a:ea typeface="Calibri"/>
          <a:cs typeface="Calibri"/>
          <a:sym typeface="Calibri"/>
        </a:defRPr>
      </a:lvl8pPr>
      <a:lvl9pPr indent="1828800" algn="ctr" defTabSz="1524000">
        <a:defRPr sz="14600">
          <a:latin typeface="Calibri"/>
          <a:ea typeface="Calibri"/>
          <a:cs typeface="Calibri"/>
          <a:sym typeface="Calibri"/>
        </a:defRPr>
      </a:lvl9pPr>
    </p:titleStyle>
    <p:bodyStyle>
      <a:lvl1pPr marL="1135856" indent="-1135856" defTabSz="1524000">
        <a:spcBef>
          <a:spcPts val="2500"/>
        </a:spcBef>
        <a:buSzPct val="100000"/>
        <a:buFont typeface="Arial"/>
        <a:buChar char="•"/>
        <a:defRPr sz="10600">
          <a:latin typeface="Calibri"/>
          <a:ea typeface="Calibri"/>
          <a:cs typeface="Calibri"/>
          <a:sym typeface="Calibri"/>
        </a:defRPr>
      </a:lvl1pPr>
      <a:lvl2pPr marL="1538967" indent="-1081767" defTabSz="1524000">
        <a:spcBef>
          <a:spcPts val="2500"/>
        </a:spcBef>
        <a:buSzPct val="100000"/>
        <a:buFont typeface="Arial"/>
        <a:buChar char="•"/>
        <a:defRPr sz="10600">
          <a:latin typeface="Calibri"/>
          <a:ea typeface="Calibri"/>
          <a:cs typeface="Calibri"/>
          <a:sym typeface="Calibri"/>
        </a:defRPr>
      </a:lvl2pPr>
      <a:lvl3pPr marL="1924050" indent="-1009650" defTabSz="1524000">
        <a:spcBef>
          <a:spcPts val="2500"/>
        </a:spcBef>
        <a:buSzPct val="100000"/>
        <a:buFont typeface="Arial"/>
        <a:buChar char="•"/>
        <a:defRPr sz="10600">
          <a:latin typeface="Calibri"/>
          <a:ea typeface="Calibri"/>
          <a:cs typeface="Calibri"/>
          <a:sym typeface="Calibri"/>
        </a:defRPr>
      </a:lvl3pPr>
      <a:lvl4pPr marL="2583179" indent="-1211579" defTabSz="1524000">
        <a:spcBef>
          <a:spcPts val="2500"/>
        </a:spcBef>
        <a:buSzPct val="100000"/>
        <a:buFont typeface="Arial"/>
        <a:buChar char="•"/>
        <a:defRPr sz="10600">
          <a:latin typeface="Calibri"/>
          <a:ea typeface="Calibri"/>
          <a:cs typeface="Calibri"/>
          <a:sym typeface="Calibri"/>
        </a:defRPr>
      </a:lvl4pPr>
      <a:lvl5pPr marL="3040379" indent="-1211579" defTabSz="1524000">
        <a:spcBef>
          <a:spcPts val="2500"/>
        </a:spcBef>
        <a:buSzPct val="100000"/>
        <a:buFont typeface="Arial"/>
        <a:buChar char="•"/>
        <a:defRPr sz="10600">
          <a:latin typeface="Calibri"/>
          <a:ea typeface="Calibri"/>
          <a:cs typeface="Calibri"/>
          <a:sym typeface="Calibri"/>
        </a:defRPr>
      </a:lvl5pPr>
      <a:lvl6pPr marL="0" indent="-51206400" defTabSz="1524000">
        <a:spcBef>
          <a:spcPts val="2500"/>
        </a:spcBef>
        <a:buSzPct val="100000"/>
        <a:buFont typeface="Arial"/>
        <a:buChar char="•"/>
        <a:defRPr sz="10600">
          <a:latin typeface="Calibri"/>
          <a:ea typeface="Calibri"/>
          <a:cs typeface="Calibri"/>
          <a:sym typeface="Calibri"/>
        </a:defRPr>
      </a:lvl6pPr>
      <a:lvl7pPr marL="0" indent="-51206400" defTabSz="1524000">
        <a:spcBef>
          <a:spcPts val="2500"/>
        </a:spcBef>
        <a:buSzPct val="100000"/>
        <a:buFont typeface="Arial"/>
        <a:buChar char="•"/>
        <a:defRPr sz="10600">
          <a:latin typeface="Calibri"/>
          <a:ea typeface="Calibri"/>
          <a:cs typeface="Calibri"/>
          <a:sym typeface="Calibri"/>
        </a:defRPr>
      </a:lvl7pPr>
      <a:lvl8pPr marL="0" indent="-51206400" defTabSz="1524000">
        <a:spcBef>
          <a:spcPts val="2500"/>
        </a:spcBef>
        <a:buSzPct val="100000"/>
        <a:buFont typeface="Arial"/>
        <a:buChar char="•"/>
        <a:defRPr sz="10600">
          <a:latin typeface="Calibri"/>
          <a:ea typeface="Calibri"/>
          <a:cs typeface="Calibri"/>
          <a:sym typeface="Calibri"/>
        </a:defRPr>
      </a:lvl8pPr>
      <a:lvl9pPr marL="0" indent="-51206400" defTabSz="1524000">
        <a:spcBef>
          <a:spcPts val="2500"/>
        </a:spcBef>
        <a:buSzPct val="100000"/>
        <a:buFont typeface="Arial"/>
        <a:buChar char="•"/>
        <a:defRPr sz="10600">
          <a:latin typeface="Calibri"/>
          <a:ea typeface="Calibri"/>
          <a:cs typeface="Calibri"/>
          <a:sym typeface="Calibri"/>
        </a:defRPr>
      </a:lvl9pPr>
    </p:bodyStyle>
    <p:otherStyle>
      <a:lvl1pPr algn="r" defTabSz="1524000">
        <a:defRPr sz="4000">
          <a:solidFill>
            <a:schemeClr val="tx1"/>
          </a:solidFill>
          <a:latin typeface="+mn-lt"/>
          <a:ea typeface="+mn-ea"/>
          <a:cs typeface="+mn-cs"/>
          <a:sym typeface="Calibri"/>
        </a:defRPr>
      </a:lvl1pPr>
      <a:lvl2pPr indent="228600" algn="r" defTabSz="1524000">
        <a:defRPr sz="4000">
          <a:solidFill>
            <a:schemeClr val="tx1"/>
          </a:solidFill>
          <a:latin typeface="+mn-lt"/>
          <a:ea typeface="+mn-ea"/>
          <a:cs typeface="+mn-cs"/>
          <a:sym typeface="Calibri"/>
        </a:defRPr>
      </a:lvl2pPr>
      <a:lvl3pPr indent="457200" algn="r" defTabSz="1524000">
        <a:defRPr sz="4000">
          <a:solidFill>
            <a:schemeClr val="tx1"/>
          </a:solidFill>
          <a:latin typeface="+mn-lt"/>
          <a:ea typeface="+mn-ea"/>
          <a:cs typeface="+mn-cs"/>
          <a:sym typeface="Calibri"/>
        </a:defRPr>
      </a:lvl3pPr>
      <a:lvl4pPr indent="685800" algn="r" defTabSz="1524000">
        <a:defRPr sz="4000">
          <a:solidFill>
            <a:schemeClr val="tx1"/>
          </a:solidFill>
          <a:latin typeface="+mn-lt"/>
          <a:ea typeface="+mn-ea"/>
          <a:cs typeface="+mn-cs"/>
          <a:sym typeface="Calibri"/>
        </a:defRPr>
      </a:lvl4pPr>
      <a:lvl5pPr indent="914400" algn="r" defTabSz="1524000">
        <a:defRPr sz="4000">
          <a:solidFill>
            <a:schemeClr val="tx1"/>
          </a:solidFill>
          <a:latin typeface="+mn-lt"/>
          <a:ea typeface="+mn-ea"/>
          <a:cs typeface="+mn-cs"/>
          <a:sym typeface="Calibri"/>
        </a:defRPr>
      </a:lvl5pPr>
      <a:lvl6pPr indent="1143000" algn="r" defTabSz="1524000">
        <a:defRPr sz="4000">
          <a:solidFill>
            <a:schemeClr val="tx1"/>
          </a:solidFill>
          <a:latin typeface="+mn-lt"/>
          <a:ea typeface="+mn-ea"/>
          <a:cs typeface="+mn-cs"/>
          <a:sym typeface="Calibri"/>
        </a:defRPr>
      </a:lvl6pPr>
      <a:lvl7pPr indent="1371600" algn="r" defTabSz="1524000">
        <a:defRPr sz="4000">
          <a:solidFill>
            <a:schemeClr val="tx1"/>
          </a:solidFill>
          <a:latin typeface="+mn-lt"/>
          <a:ea typeface="+mn-ea"/>
          <a:cs typeface="+mn-cs"/>
          <a:sym typeface="Calibri"/>
        </a:defRPr>
      </a:lvl7pPr>
      <a:lvl8pPr indent="1600200" algn="r" defTabSz="1524000">
        <a:defRPr sz="4000">
          <a:solidFill>
            <a:schemeClr val="tx1"/>
          </a:solidFill>
          <a:latin typeface="+mn-lt"/>
          <a:ea typeface="+mn-ea"/>
          <a:cs typeface="+mn-cs"/>
          <a:sym typeface="Calibri"/>
        </a:defRPr>
      </a:lvl8pPr>
      <a:lvl9pPr indent="1828800" algn="r" defTabSz="1524000">
        <a:defRPr sz="4000">
          <a:solidFill>
            <a:schemeClr val="tx1"/>
          </a:solidFill>
          <a:latin typeface="+mn-lt"/>
          <a:ea typeface="+mn-ea"/>
          <a:cs typeface="+mn-cs"/>
          <a:sym typeface="Calibri"/>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9361D1DE-7323-4D47-89A9-8F64E6E70A55}"/>
              </a:ext>
            </a:extLst>
          </p:cNvPr>
          <p:cNvSpPr>
            <a:spLocks noGrp="1"/>
          </p:cNvSpPr>
          <p:nvPr>
            <p:ph type="title"/>
          </p:nvPr>
        </p:nvSpPr>
        <p:spPr>
          <a:xfrm>
            <a:off x="2095500" y="1217085"/>
            <a:ext cx="26289000" cy="441854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B4F51A0-1720-4833-80FB-D0D66B13DC24}"/>
              </a:ext>
            </a:extLst>
          </p:cNvPr>
          <p:cNvSpPr>
            <a:spLocks noGrp="1"/>
          </p:cNvSpPr>
          <p:nvPr>
            <p:ph type="body" idx="1"/>
          </p:nvPr>
        </p:nvSpPr>
        <p:spPr>
          <a:xfrm>
            <a:off x="2095500" y="6085417"/>
            <a:ext cx="26289000" cy="1450446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868F78A-E132-4B23-B8A2-E49A1FA95DB6}"/>
              </a:ext>
            </a:extLst>
          </p:cNvPr>
          <p:cNvSpPr>
            <a:spLocks noGrp="1"/>
          </p:cNvSpPr>
          <p:nvPr>
            <p:ph type="dt" sz="half" idx="2"/>
          </p:nvPr>
        </p:nvSpPr>
        <p:spPr>
          <a:xfrm>
            <a:off x="2095500" y="21187835"/>
            <a:ext cx="6858000" cy="1217083"/>
          </a:xfrm>
          <a:prstGeom prst="rect">
            <a:avLst/>
          </a:prstGeom>
        </p:spPr>
        <p:txBody>
          <a:bodyPr vert="horz" lIns="91440" tIns="45720" rIns="91440" bIns="45720" rtlCol="0" anchor="ctr"/>
          <a:lstStyle>
            <a:lvl1pPr algn="l">
              <a:defRPr sz="3000">
                <a:solidFill>
                  <a:schemeClr val="tx1">
                    <a:tint val="75000"/>
                  </a:schemeClr>
                </a:solidFill>
              </a:defRPr>
            </a:lvl1pPr>
          </a:lstStyle>
          <a:p>
            <a:endParaRPr kumimoji="1" lang="ja-JP" altLang="en-US"/>
          </a:p>
        </p:txBody>
      </p:sp>
      <p:sp>
        <p:nvSpPr>
          <p:cNvPr id="5" name="フッター プレースホルダー 4">
            <a:extLst>
              <a:ext uri="{FF2B5EF4-FFF2-40B4-BE49-F238E27FC236}">
                <a16:creationId xmlns:a16="http://schemas.microsoft.com/office/drawing/2014/main" id="{7A6CB500-428E-438D-9C31-D05DBD25E366}"/>
              </a:ext>
            </a:extLst>
          </p:cNvPr>
          <p:cNvSpPr>
            <a:spLocks noGrp="1"/>
          </p:cNvSpPr>
          <p:nvPr>
            <p:ph type="ftr" sz="quarter" idx="3"/>
          </p:nvPr>
        </p:nvSpPr>
        <p:spPr>
          <a:xfrm>
            <a:off x="10096500" y="21187835"/>
            <a:ext cx="10287000" cy="1217083"/>
          </a:xfrm>
          <a:prstGeom prst="rect">
            <a:avLst/>
          </a:prstGeom>
        </p:spPr>
        <p:txBody>
          <a:bodyPr vert="horz" lIns="91440" tIns="45720" rIns="91440" bIns="45720" rtlCol="0" anchor="ctr"/>
          <a:lstStyle>
            <a:lvl1pPr algn="ctr">
              <a:defRPr sz="30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CFADFFC6-1AD7-444F-A38D-AD1C060753A2}"/>
              </a:ext>
            </a:extLst>
          </p:cNvPr>
          <p:cNvSpPr>
            <a:spLocks noGrp="1"/>
          </p:cNvSpPr>
          <p:nvPr>
            <p:ph type="sldNum" sz="quarter" idx="4"/>
          </p:nvPr>
        </p:nvSpPr>
        <p:spPr>
          <a:xfrm>
            <a:off x="21526500" y="21187835"/>
            <a:ext cx="6858000" cy="1217083"/>
          </a:xfrm>
          <a:prstGeom prst="rect">
            <a:avLst/>
          </a:prstGeom>
        </p:spPr>
        <p:txBody>
          <a:bodyPr vert="horz" lIns="91440" tIns="45720" rIns="91440" bIns="45720" rtlCol="0" anchor="ctr"/>
          <a:lstStyle>
            <a:lvl1pPr algn="r">
              <a:defRPr sz="3000">
                <a:solidFill>
                  <a:schemeClr val="tx1">
                    <a:tint val="75000"/>
                  </a:schemeClr>
                </a:solidFill>
              </a:defRPr>
            </a:lvl1pPr>
          </a:lstStyle>
          <a:p>
            <a:fld id="{5E6D5A6A-C9D6-4658-95D2-70C5B2B9AD0D}" type="slidenum">
              <a:rPr kumimoji="1" lang="ja-JP" altLang="en-US" smtClean="0"/>
              <a:t>‹#›</a:t>
            </a:fld>
            <a:endParaRPr kumimoji="1" lang="ja-JP" altLang="en-US"/>
          </a:p>
        </p:txBody>
      </p:sp>
    </p:spTree>
    <p:extLst>
      <p:ext uri="{BB962C8B-B14F-4D97-AF65-F5344CB8AC3E}">
        <p14:creationId xmlns:p14="http://schemas.microsoft.com/office/powerpoint/2010/main" val="572239309"/>
      </p:ext>
    </p:extLst>
  </p:cSld>
  <p:clrMap bg1="lt1" tx1="dk1" bg2="lt2" tx2="dk2" accent1="accent1" accent2="accent2" accent3="accent3" accent4="accent4" accent5="accent5" accent6="accent6" hlink="hlink" folHlink="folHlink"/>
  <p:sldLayoutIdLst>
    <p:sldLayoutId id="2147483693" r:id="rId1"/>
  </p:sldLayoutIdLst>
  <p:hf hdr="0" ftr="0" dt="0"/>
  <p:txStyles>
    <p:titleStyle>
      <a:lvl1pPr algn="l" defTabSz="2286000" rtl="0" eaLnBrk="1" latinLnBrk="0" hangingPunct="1">
        <a:lnSpc>
          <a:spcPct val="90000"/>
        </a:lnSpc>
        <a:spcBef>
          <a:spcPct val="0"/>
        </a:spcBef>
        <a:buNone/>
        <a:defRPr kumimoji="1" sz="11000" kern="1200">
          <a:solidFill>
            <a:schemeClr val="tx1"/>
          </a:solidFill>
          <a:latin typeface="+mj-lt"/>
          <a:ea typeface="+mj-ea"/>
          <a:cs typeface="+mj-cs"/>
        </a:defRPr>
      </a:lvl1pPr>
    </p:titleStyle>
    <p:bodyStyle>
      <a:lvl1pPr marL="571500" indent="-571500" algn="l" defTabSz="2286000" rtl="0" eaLnBrk="1" latinLnBrk="0" hangingPunct="1">
        <a:lnSpc>
          <a:spcPct val="90000"/>
        </a:lnSpc>
        <a:spcBef>
          <a:spcPts val="2500"/>
        </a:spcBef>
        <a:buFont typeface="Arial" panose="020B0604020202020204" pitchFamily="34" charset="0"/>
        <a:buChar char="•"/>
        <a:defRPr kumimoji="1" sz="7000" kern="1200">
          <a:solidFill>
            <a:schemeClr val="tx1"/>
          </a:solidFill>
          <a:latin typeface="+mn-lt"/>
          <a:ea typeface="+mn-ea"/>
          <a:cs typeface="+mn-cs"/>
        </a:defRPr>
      </a:lvl1pPr>
      <a:lvl2pPr marL="1714500" indent="-571500" algn="l" defTabSz="2286000" rtl="0" eaLnBrk="1" latinLnBrk="0" hangingPunct="1">
        <a:lnSpc>
          <a:spcPct val="90000"/>
        </a:lnSpc>
        <a:spcBef>
          <a:spcPts val="1250"/>
        </a:spcBef>
        <a:buFont typeface="Arial" panose="020B0604020202020204" pitchFamily="34" charset="0"/>
        <a:buChar char="•"/>
        <a:defRPr kumimoji="1" sz="6000" kern="1200">
          <a:solidFill>
            <a:schemeClr val="tx1"/>
          </a:solidFill>
          <a:latin typeface="+mn-lt"/>
          <a:ea typeface="+mn-ea"/>
          <a:cs typeface="+mn-cs"/>
        </a:defRPr>
      </a:lvl2pPr>
      <a:lvl3pPr marL="2857500" indent="-571500" algn="l" defTabSz="2286000" rtl="0" eaLnBrk="1" latinLnBrk="0" hangingPunct="1">
        <a:lnSpc>
          <a:spcPct val="90000"/>
        </a:lnSpc>
        <a:spcBef>
          <a:spcPts val="1250"/>
        </a:spcBef>
        <a:buFont typeface="Arial" panose="020B0604020202020204" pitchFamily="34" charset="0"/>
        <a:buChar char="•"/>
        <a:defRPr kumimoji="1" sz="5000" kern="1200">
          <a:solidFill>
            <a:schemeClr val="tx1"/>
          </a:solidFill>
          <a:latin typeface="+mn-lt"/>
          <a:ea typeface="+mn-ea"/>
          <a:cs typeface="+mn-cs"/>
        </a:defRPr>
      </a:lvl3pPr>
      <a:lvl4pPr marL="4000500" indent="-571500" algn="l" defTabSz="2286000" rtl="0" eaLnBrk="1" latinLnBrk="0" hangingPunct="1">
        <a:lnSpc>
          <a:spcPct val="90000"/>
        </a:lnSpc>
        <a:spcBef>
          <a:spcPts val="1250"/>
        </a:spcBef>
        <a:buFont typeface="Arial" panose="020B0604020202020204" pitchFamily="34" charset="0"/>
        <a:buChar char="•"/>
        <a:defRPr kumimoji="1" sz="4500" kern="1200">
          <a:solidFill>
            <a:schemeClr val="tx1"/>
          </a:solidFill>
          <a:latin typeface="+mn-lt"/>
          <a:ea typeface="+mn-ea"/>
          <a:cs typeface="+mn-cs"/>
        </a:defRPr>
      </a:lvl4pPr>
      <a:lvl5pPr marL="5143500" indent="-571500" algn="l" defTabSz="2286000" rtl="0" eaLnBrk="1" latinLnBrk="0" hangingPunct="1">
        <a:lnSpc>
          <a:spcPct val="90000"/>
        </a:lnSpc>
        <a:spcBef>
          <a:spcPts val="1250"/>
        </a:spcBef>
        <a:buFont typeface="Arial" panose="020B0604020202020204" pitchFamily="34" charset="0"/>
        <a:buChar char="•"/>
        <a:defRPr kumimoji="1" sz="4500" kern="1200">
          <a:solidFill>
            <a:schemeClr val="tx1"/>
          </a:solidFill>
          <a:latin typeface="+mn-lt"/>
          <a:ea typeface="+mn-ea"/>
          <a:cs typeface="+mn-cs"/>
        </a:defRPr>
      </a:lvl5pPr>
      <a:lvl6pPr marL="6286500" indent="-571500" algn="l" defTabSz="2286000" rtl="0" eaLnBrk="1" latinLnBrk="0" hangingPunct="1">
        <a:lnSpc>
          <a:spcPct val="90000"/>
        </a:lnSpc>
        <a:spcBef>
          <a:spcPts val="1250"/>
        </a:spcBef>
        <a:buFont typeface="Arial" panose="020B0604020202020204" pitchFamily="34" charset="0"/>
        <a:buChar char="•"/>
        <a:defRPr kumimoji="1" sz="4500" kern="1200">
          <a:solidFill>
            <a:schemeClr val="tx1"/>
          </a:solidFill>
          <a:latin typeface="+mn-lt"/>
          <a:ea typeface="+mn-ea"/>
          <a:cs typeface="+mn-cs"/>
        </a:defRPr>
      </a:lvl6pPr>
      <a:lvl7pPr marL="7429500" indent="-571500" algn="l" defTabSz="2286000" rtl="0" eaLnBrk="1" latinLnBrk="0" hangingPunct="1">
        <a:lnSpc>
          <a:spcPct val="90000"/>
        </a:lnSpc>
        <a:spcBef>
          <a:spcPts val="1250"/>
        </a:spcBef>
        <a:buFont typeface="Arial" panose="020B0604020202020204" pitchFamily="34" charset="0"/>
        <a:buChar char="•"/>
        <a:defRPr kumimoji="1" sz="4500" kern="1200">
          <a:solidFill>
            <a:schemeClr val="tx1"/>
          </a:solidFill>
          <a:latin typeface="+mn-lt"/>
          <a:ea typeface="+mn-ea"/>
          <a:cs typeface="+mn-cs"/>
        </a:defRPr>
      </a:lvl7pPr>
      <a:lvl8pPr marL="8572500" indent="-571500" algn="l" defTabSz="2286000" rtl="0" eaLnBrk="1" latinLnBrk="0" hangingPunct="1">
        <a:lnSpc>
          <a:spcPct val="90000"/>
        </a:lnSpc>
        <a:spcBef>
          <a:spcPts val="1250"/>
        </a:spcBef>
        <a:buFont typeface="Arial" panose="020B0604020202020204" pitchFamily="34" charset="0"/>
        <a:buChar char="•"/>
        <a:defRPr kumimoji="1" sz="4500" kern="1200">
          <a:solidFill>
            <a:schemeClr val="tx1"/>
          </a:solidFill>
          <a:latin typeface="+mn-lt"/>
          <a:ea typeface="+mn-ea"/>
          <a:cs typeface="+mn-cs"/>
        </a:defRPr>
      </a:lvl8pPr>
      <a:lvl9pPr marL="9715500" indent="-571500" algn="l" defTabSz="2286000" rtl="0" eaLnBrk="1" latinLnBrk="0" hangingPunct="1">
        <a:lnSpc>
          <a:spcPct val="90000"/>
        </a:lnSpc>
        <a:spcBef>
          <a:spcPts val="1250"/>
        </a:spcBef>
        <a:buFont typeface="Arial" panose="020B0604020202020204" pitchFamily="34" charset="0"/>
        <a:buChar char="•"/>
        <a:defRPr kumimoji="1" sz="4500" kern="1200">
          <a:solidFill>
            <a:schemeClr val="tx1"/>
          </a:solidFill>
          <a:latin typeface="+mn-lt"/>
          <a:ea typeface="+mn-ea"/>
          <a:cs typeface="+mn-cs"/>
        </a:defRPr>
      </a:lvl9pPr>
    </p:bodyStyle>
    <p:otherStyle>
      <a:defPPr>
        <a:defRPr lang="ja-JP"/>
      </a:defPPr>
      <a:lvl1pPr marL="0" algn="l" defTabSz="2286000" rtl="0" eaLnBrk="1" latinLnBrk="0" hangingPunct="1">
        <a:defRPr kumimoji="1" sz="4500" kern="1200">
          <a:solidFill>
            <a:schemeClr val="tx1"/>
          </a:solidFill>
          <a:latin typeface="+mn-lt"/>
          <a:ea typeface="+mn-ea"/>
          <a:cs typeface="+mn-cs"/>
        </a:defRPr>
      </a:lvl1pPr>
      <a:lvl2pPr marL="1143000" algn="l" defTabSz="2286000" rtl="0" eaLnBrk="1" latinLnBrk="0" hangingPunct="1">
        <a:defRPr kumimoji="1" sz="4500" kern="1200">
          <a:solidFill>
            <a:schemeClr val="tx1"/>
          </a:solidFill>
          <a:latin typeface="+mn-lt"/>
          <a:ea typeface="+mn-ea"/>
          <a:cs typeface="+mn-cs"/>
        </a:defRPr>
      </a:lvl2pPr>
      <a:lvl3pPr marL="2286000" algn="l" defTabSz="2286000" rtl="0" eaLnBrk="1" latinLnBrk="0" hangingPunct="1">
        <a:defRPr kumimoji="1" sz="4500" kern="1200">
          <a:solidFill>
            <a:schemeClr val="tx1"/>
          </a:solidFill>
          <a:latin typeface="+mn-lt"/>
          <a:ea typeface="+mn-ea"/>
          <a:cs typeface="+mn-cs"/>
        </a:defRPr>
      </a:lvl3pPr>
      <a:lvl4pPr marL="3429000" algn="l" defTabSz="2286000" rtl="0" eaLnBrk="1" latinLnBrk="0" hangingPunct="1">
        <a:defRPr kumimoji="1" sz="4500" kern="1200">
          <a:solidFill>
            <a:schemeClr val="tx1"/>
          </a:solidFill>
          <a:latin typeface="+mn-lt"/>
          <a:ea typeface="+mn-ea"/>
          <a:cs typeface="+mn-cs"/>
        </a:defRPr>
      </a:lvl4pPr>
      <a:lvl5pPr marL="4572000" algn="l" defTabSz="2286000" rtl="0" eaLnBrk="1" latinLnBrk="0" hangingPunct="1">
        <a:defRPr kumimoji="1" sz="4500" kern="1200">
          <a:solidFill>
            <a:schemeClr val="tx1"/>
          </a:solidFill>
          <a:latin typeface="+mn-lt"/>
          <a:ea typeface="+mn-ea"/>
          <a:cs typeface="+mn-cs"/>
        </a:defRPr>
      </a:lvl5pPr>
      <a:lvl6pPr marL="5715000" algn="l" defTabSz="2286000" rtl="0" eaLnBrk="1" latinLnBrk="0" hangingPunct="1">
        <a:defRPr kumimoji="1" sz="4500" kern="1200">
          <a:solidFill>
            <a:schemeClr val="tx1"/>
          </a:solidFill>
          <a:latin typeface="+mn-lt"/>
          <a:ea typeface="+mn-ea"/>
          <a:cs typeface="+mn-cs"/>
        </a:defRPr>
      </a:lvl6pPr>
      <a:lvl7pPr marL="6858000" algn="l" defTabSz="2286000" rtl="0" eaLnBrk="1" latinLnBrk="0" hangingPunct="1">
        <a:defRPr kumimoji="1" sz="4500" kern="1200">
          <a:solidFill>
            <a:schemeClr val="tx1"/>
          </a:solidFill>
          <a:latin typeface="+mn-lt"/>
          <a:ea typeface="+mn-ea"/>
          <a:cs typeface="+mn-cs"/>
        </a:defRPr>
      </a:lvl7pPr>
      <a:lvl8pPr marL="8001000" algn="l" defTabSz="2286000" rtl="0" eaLnBrk="1" latinLnBrk="0" hangingPunct="1">
        <a:defRPr kumimoji="1" sz="4500" kern="1200">
          <a:solidFill>
            <a:schemeClr val="tx1"/>
          </a:solidFill>
          <a:latin typeface="+mn-lt"/>
          <a:ea typeface="+mn-ea"/>
          <a:cs typeface="+mn-cs"/>
        </a:defRPr>
      </a:lvl8pPr>
      <a:lvl9pPr marL="9144000" algn="l" defTabSz="2286000" rtl="0" eaLnBrk="1" latinLnBrk="0" hangingPunct="1">
        <a:defRPr kumimoji="1" sz="4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2.xml"/><Relationship Id="rId5" Type="http://schemas.openxmlformats.org/officeDocument/2006/relationships/image" Target="../media/image22.jpe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3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36.xml"/><Relationship Id="rId5" Type="http://schemas.openxmlformats.org/officeDocument/2006/relationships/image" Target="../media/image48.jpeg"/><Relationship Id="rId4" Type="http://schemas.openxmlformats.org/officeDocument/2006/relationships/image" Target="../media/image47.jpeg"/></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36.xml"/><Relationship Id="rId5" Type="http://schemas.openxmlformats.org/officeDocument/2006/relationships/image" Target="../media/image52.jpeg"/><Relationship Id="rId4" Type="http://schemas.openxmlformats.org/officeDocument/2006/relationships/image" Target="../media/image51.jpeg"/></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36.xml"/><Relationship Id="rId4" Type="http://schemas.openxmlformats.org/officeDocument/2006/relationships/image" Target="../media/image5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p:nvPr/>
        </p:nvSpPr>
        <p:spPr>
          <a:xfrm>
            <a:off x="703384" y="5320353"/>
            <a:ext cx="29073231" cy="16165370"/>
          </a:xfrm>
          <a:prstGeom prst="rect">
            <a:avLst/>
          </a:prstGeom>
          <a:ln w="12700">
            <a:miter lim="400000"/>
          </a:ln>
          <a:extLst>
            <a:ext uri="{C572A759-6A51-4108-AA02-DFA0A04FC94B}">
              <ma14:wrappingTextBoxFlag xmlns="" xmlns:ma14="http://schemas.microsoft.com/office/mac/drawingml/2011/main" xmlns:mv="urn:schemas-microsoft-com:mac:vml" xmlns:mc="http://schemas.openxmlformats.org/markup-compatibility/2006" val="1"/>
            </a:ext>
          </a:extLst>
        </p:spPr>
        <p:txBody>
          <a:bodyPr lIns="140676" tIns="140676" rIns="140676" bIns="140676">
            <a:spAutoFit/>
          </a:bodyPr>
          <a:lstStyle/>
          <a:p>
            <a:pPr lvl="0" algn="l" defTabSz="914400">
              <a:defRPr sz="1800"/>
            </a:pPr>
            <a:r>
              <a:rPr sz="4800" dirty="0">
                <a:latin typeface="ＭＳ Ｐゴシック"/>
                <a:ea typeface="ＭＳ Ｐゴシック"/>
                <a:cs typeface="ＭＳ Ｐゴシック"/>
                <a:sym typeface="ＭＳ Ｐゴシック"/>
              </a:rPr>
              <a:t>◇</a:t>
            </a:r>
            <a:r>
              <a:rPr sz="4800" dirty="0" err="1">
                <a:latin typeface="ＭＳ Ｐゴシック"/>
                <a:ea typeface="ＭＳ Ｐゴシック"/>
                <a:cs typeface="ＭＳ Ｐゴシック"/>
                <a:sym typeface="ＭＳ Ｐゴシック"/>
              </a:rPr>
              <a:t>目的</a:t>
            </a:r>
            <a:endParaRPr sz="4800" dirty="0">
              <a:latin typeface="ＭＳ Ｐゴシック"/>
              <a:ea typeface="ＭＳ Ｐゴシック"/>
              <a:cs typeface="ＭＳ Ｐゴシック"/>
              <a:sym typeface="ＭＳ Ｐゴシック"/>
            </a:endParaRPr>
          </a:p>
          <a:p>
            <a:pPr lvl="0" algn="l" defTabSz="914400">
              <a:defRPr sz="1800"/>
            </a:pPr>
            <a:endParaRPr sz="4800" dirty="0">
              <a:latin typeface="Arial"/>
              <a:ea typeface="Arial"/>
              <a:cs typeface="Arial"/>
              <a:sym typeface="Arial"/>
            </a:endParaRPr>
          </a:p>
          <a:p>
            <a:pPr lvl="0" algn="l" defTabSz="914400">
              <a:defRPr sz="1800"/>
            </a:pPr>
            <a:r>
              <a:rPr sz="5400" dirty="0">
                <a:latin typeface="ＭＳ Ｐゴシック"/>
                <a:ea typeface="ＭＳ Ｐゴシック"/>
                <a:cs typeface="ＭＳ Ｐゴシック"/>
                <a:sym typeface="ＭＳ Ｐゴシック"/>
              </a:rPr>
              <a:t>１）個人のライフシフトを考えることから、都市・地域に対する視点を持つ</a:t>
            </a:r>
            <a:endParaRPr sz="5400" dirty="0">
              <a:latin typeface="Arial"/>
              <a:ea typeface="Arial"/>
              <a:cs typeface="Arial"/>
              <a:sym typeface="Arial"/>
            </a:endParaRPr>
          </a:p>
          <a:p>
            <a:pPr lvl="0" algn="l" defTabSz="914400">
              <a:defRPr sz="1800"/>
            </a:pPr>
            <a:endParaRPr sz="5400" dirty="0">
              <a:latin typeface="Arial"/>
              <a:ea typeface="Arial"/>
              <a:cs typeface="Arial"/>
              <a:sym typeface="Arial"/>
            </a:endParaRPr>
          </a:p>
          <a:p>
            <a:pPr lvl="0" algn="l" defTabSz="914400">
              <a:defRPr sz="1800"/>
            </a:pPr>
            <a:r>
              <a:rPr sz="5400" dirty="0">
                <a:latin typeface="ＭＳ Ｐゴシック"/>
                <a:ea typeface="ＭＳ Ｐゴシック"/>
                <a:cs typeface="ＭＳ Ｐゴシック"/>
                <a:sym typeface="ＭＳ Ｐゴシック"/>
              </a:rPr>
              <a:t>２）マスレベルの課題解決ではなく、個人のアイディアやイメージから将来像を組み立てる</a:t>
            </a:r>
            <a:endParaRPr sz="5400" dirty="0">
              <a:latin typeface="Arial"/>
              <a:ea typeface="Arial"/>
              <a:cs typeface="Arial"/>
              <a:sym typeface="Arial"/>
            </a:endParaRPr>
          </a:p>
          <a:p>
            <a:pPr lvl="0" algn="l" defTabSz="914400">
              <a:defRPr sz="1800"/>
            </a:pPr>
            <a:endParaRPr sz="4000" dirty="0">
              <a:latin typeface="Arial"/>
              <a:ea typeface="Arial"/>
              <a:cs typeface="Arial"/>
              <a:sym typeface="Arial"/>
            </a:endParaRPr>
          </a:p>
          <a:p>
            <a:pPr lvl="0" algn="l" defTabSz="914400">
              <a:defRPr sz="1800"/>
            </a:pPr>
            <a:endParaRPr sz="4000" dirty="0">
              <a:latin typeface="Arial"/>
              <a:ea typeface="Arial"/>
              <a:cs typeface="Arial"/>
              <a:sym typeface="Arial"/>
            </a:endParaRPr>
          </a:p>
          <a:p>
            <a:pPr lvl="0" algn="l" defTabSz="914400">
              <a:defRPr sz="1800"/>
            </a:pPr>
            <a:r>
              <a:rPr sz="4800" dirty="0">
                <a:latin typeface="ＭＳ Ｐゴシック"/>
                <a:ea typeface="ＭＳ Ｐゴシック"/>
                <a:cs typeface="ＭＳ Ｐゴシック"/>
                <a:sym typeface="ＭＳ Ｐゴシック"/>
              </a:rPr>
              <a:t>◇</a:t>
            </a:r>
            <a:r>
              <a:rPr sz="4800" dirty="0" err="1">
                <a:latin typeface="ＭＳ Ｐゴシック"/>
                <a:ea typeface="ＭＳ Ｐゴシック"/>
                <a:cs typeface="ＭＳ Ｐゴシック"/>
                <a:sym typeface="ＭＳ Ｐゴシック"/>
              </a:rPr>
              <a:t>日時・場所</a:t>
            </a:r>
            <a:endParaRPr sz="4800" dirty="0">
              <a:latin typeface="Arial"/>
              <a:ea typeface="Arial"/>
              <a:cs typeface="Arial"/>
              <a:sym typeface="Arial"/>
            </a:endParaRPr>
          </a:p>
          <a:p>
            <a:pPr lvl="0" algn="l" defTabSz="914400">
              <a:defRPr sz="1800"/>
            </a:pPr>
            <a:r>
              <a:rPr sz="4800" dirty="0">
                <a:latin typeface="ＭＳ Ｐゴシック"/>
                <a:ea typeface="ＭＳ Ｐゴシック"/>
                <a:cs typeface="ＭＳ Ｐゴシック"/>
                <a:sym typeface="ＭＳ Ｐゴシック"/>
              </a:rPr>
              <a:t>日時：2019年5月8日（水）</a:t>
            </a:r>
          </a:p>
          <a:p>
            <a:pPr lvl="0" algn="l" defTabSz="914400">
              <a:defRPr sz="1800"/>
            </a:pPr>
            <a:r>
              <a:rPr sz="4800" dirty="0">
                <a:latin typeface="ＭＳ Ｐゴシック"/>
                <a:ea typeface="ＭＳ Ｐゴシック"/>
                <a:cs typeface="ＭＳ Ｐゴシック"/>
                <a:sym typeface="ＭＳ Ｐゴシック"/>
              </a:rPr>
              <a:t>会場：本館3階、第三会議室</a:t>
            </a:r>
            <a:endParaRPr sz="4800" dirty="0">
              <a:latin typeface="Arial"/>
              <a:ea typeface="Arial"/>
              <a:cs typeface="Arial"/>
              <a:sym typeface="Arial"/>
            </a:endParaRPr>
          </a:p>
          <a:p>
            <a:pPr lvl="0" algn="l" defTabSz="914400">
              <a:defRPr sz="1800"/>
            </a:pPr>
            <a:endParaRPr sz="4800" dirty="0">
              <a:latin typeface="Arial"/>
              <a:ea typeface="Arial"/>
              <a:cs typeface="Arial"/>
              <a:sym typeface="Arial"/>
            </a:endParaRPr>
          </a:p>
          <a:p>
            <a:pPr lvl="0" algn="l" defTabSz="914400">
              <a:defRPr sz="1800"/>
            </a:pPr>
            <a:endParaRPr sz="4000" dirty="0">
              <a:latin typeface="Arial"/>
              <a:ea typeface="Arial"/>
              <a:cs typeface="Arial"/>
              <a:sym typeface="Arial"/>
            </a:endParaRPr>
          </a:p>
          <a:p>
            <a:pPr lvl="0" algn="l" defTabSz="914400">
              <a:defRPr sz="1800"/>
            </a:pPr>
            <a:r>
              <a:rPr sz="4800" dirty="0">
                <a:latin typeface="ＭＳ Ｐゴシック"/>
                <a:ea typeface="ＭＳ Ｐゴシック"/>
                <a:cs typeface="ＭＳ Ｐゴシック"/>
                <a:sym typeface="ＭＳ Ｐゴシック"/>
              </a:rPr>
              <a:t>◇</a:t>
            </a:r>
            <a:r>
              <a:rPr sz="4800" dirty="0" err="1">
                <a:latin typeface="ＭＳ Ｐゴシック"/>
                <a:ea typeface="ＭＳ Ｐゴシック"/>
                <a:cs typeface="ＭＳ Ｐゴシック"/>
                <a:sym typeface="ＭＳ Ｐゴシック"/>
              </a:rPr>
              <a:t>講演</a:t>
            </a:r>
            <a:r>
              <a:rPr sz="4800" dirty="0">
                <a:latin typeface="ＭＳ Ｐゴシック"/>
                <a:ea typeface="ＭＳ Ｐゴシック"/>
                <a:cs typeface="ＭＳ Ｐゴシック"/>
                <a:sym typeface="ＭＳ Ｐゴシック"/>
              </a:rPr>
              <a:t>　　</a:t>
            </a:r>
          </a:p>
          <a:p>
            <a:pPr lvl="0" algn="l" defTabSz="914400">
              <a:defRPr sz="1800"/>
            </a:pPr>
            <a:r>
              <a:rPr sz="4800" dirty="0" err="1">
                <a:latin typeface="ＭＳ Ｐゴシック"/>
                <a:ea typeface="ＭＳ Ｐゴシック"/>
                <a:cs typeface="ＭＳ Ｐゴシック"/>
                <a:sym typeface="ＭＳ Ｐゴシック"/>
              </a:rPr>
              <a:t>基調講演</a:t>
            </a:r>
            <a:r>
              <a:rPr sz="4800" dirty="0">
                <a:latin typeface="ＭＳ Ｐゴシック"/>
                <a:ea typeface="ＭＳ Ｐゴシック"/>
                <a:cs typeface="ＭＳ Ｐゴシック"/>
                <a:sym typeface="ＭＳ Ｐゴシック"/>
              </a:rPr>
              <a:t>：「</a:t>
            </a:r>
            <a:r>
              <a:rPr sz="4800" dirty="0" err="1">
                <a:latin typeface="ＭＳ Ｐゴシック"/>
                <a:ea typeface="ＭＳ Ｐゴシック"/>
                <a:cs typeface="ＭＳ Ｐゴシック"/>
                <a:sym typeface="ＭＳ Ｐゴシック"/>
              </a:rPr>
              <a:t>私のライフシフトと都市・地域</a:t>
            </a:r>
            <a:r>
              <a:rPr sz="4800" dirty="0">
                <a:latin typeface="ＭＳ Ｐゴシック"/>
                <a:ea typeface="ＭＳ Ｐゴシック"/>
                <a:cs typeface="ＭＳ Ｐゴシック"/>
                <a:sym typeface="ＭＳ Ｐゴシック"/>
              </a:rPr>
              <a:t>」</a:t>
            </a:r>
            <a:endParaRPr sz="4800" dirty="0">
              <a:latin typeface="Arial"/>
              <a:ea typeface="Arial"/>
              <a:cs typeface="Arial"/>
              <a:sym typeface="Arial"/>
            </a:endParaRPr>
          </a:p>
          <a:p>
            <a:pPr lvl="0" algn="l" defTabSz="914400">
              <a:defRPr sz="1800"/>
            </a:pPr>
            <a:endParaRPr sz="4800" dirty="0">
              <a:latin typeface="Arial"/>
              <a:ea typeface="Arial"/>
              <a:cs typeface="Arial"/>
              <a:sym typeface="Arial"/>
            </a:endParaRPr>
          </a:p>
          <a:p>
            <a:pPr lvl="0" algn="l" defTabSz="914400">
              <a:defRPr sz="1800"/>
            </a:pPr>
            <a:r>
              <a:rPr sz="4800" dirty="0">
                <a:latin typeface="ＭＳ Ｐゴシック"/>
                <a:ea typeface="ＭＳ Ｐゴシック"/>
                <a:cs typeface="ＭＳ Ｐゴシック"/>
                <a:sym typeface="ＭＳ Ｐゴシック"/>
              </a:rPr>
              <a:t>（</a:t>
            </a:r>
            <a:r>
              <a:rPr sz="4800" dirty="0" err="1">
                <a:latin typeface="ＭＳ Ｐゴシック"/>
                <a:ea typeface="ＭＳ Ｐゴシック"/>
                <a:cs typeface="ＭＳ Ｐゴシック"/>
                <a:sym typeface="ＭＳ Ｐゴシック"/>
              </a:rPr>
              <a:t>講演者</a:t>
            </a:r>
            <a:r>
              <a:rPr sz="4800" dirty="0">
                <a:latin typeface="ＭＳ Ｐゴシック"/>
                <a:ea typeface="ＭＳ Ｐゴシック"/>
                <a:cs typeface="ＭＳ Ｐゴシック"/>
                <a:sym typeface="ＭＳ Ｐゴシック"/>
              </a:rPr>
              <a:t>）</a:t>
            </a:r>
            <a:endParaRPr sz="4800" dirty="0">
              <a:latin typeface="Arial"/>
              <a:ea typeface="Arial"/>
              <a:cs typeface="Arial"/>
              <a:sym typeface="Arial"/>
            </a:endParaRPr>
          </a:p>
          <a:p>
            <a:pPr lvl="0" algn="l" defTabSz="914400">
              <a:defRPr sz="1800"/>
            </a:pPr>
            <a:r>
              <a:rPr sz="5400" dirty="0" err="1">
                <a:latin typeface="ＭＳ Ｐゴシック"/>
                <a:ea typeface="ＭＳ Ｐゴシック"/>
                <a:cs typeface="ＭＳ Ｐゴシック"/>
                <a:sym typeface="ＭＳ Ｐゴシック"/>
              </a:rPr>
              <a:t>ライフシフトと都市・建築プロジェクトのデザイン</a:t>
            </a:r>
            <a:endParaRPr sz="5400" dirty="0">
              <a:latin typeface="Arial"/>
              <a:ea typeface="Arial"/>
              <a:cs typeface="Arial"/>
              <a:sym typeface="Arial"/>
            </a:endParaRPr>
          </a:p>
          <a:p>
            <a:pPr lvl="0" algn="l" defTabSz="914400">
              <a:defRPr sz="1800"/>
            </a:pPr>
            <a:r>
              <a:rPr sz="5400" dirty="0" err="1">
                <a:latin typeface="ＭＳ Ｐゴシック"/>
                <a:ea typeface="ＭＳ Ｐゴシック"/>
                <a:cs typeface="ＭＳ Ｐゴシック"/>
                <a:sym typeface="ＭＳ Ｐゴシック"/>
              </a:rPr>
              <a:t>西田</a:t>
            </a:r>
            <a:r>
              <a:rPr sz="5400" dirty="0">
                <a:latin typeface="ＭＳ Ｐゴシック"/>
                <a:ea typeface="ＭＳ Ｐゴシック"/>
                <a:cs typeface="ＭＳ Ｐゴシック"/>
                <a:sym typeface="ＭＳ Ｐゴシック"/>
              </a:rPr>
              <a:t>　</a:t>
            </a:r>
            <a:r>
              <a:rPr sz="5400" dirty="0" err="1">
                <a:latin typeface="ＭＳ Ｐゴシック"/>
                <a:ea typeface="ＭＳ Ｐゴシック"/>
                <a:cs typeface="ＭＳ Ｐゴシック"/>
                <a:sym typeface="ＭＳ Ｐゴシック"/>
              </a:rPr>
              <a:t>司（建築家</a:t>
            </a:r>
            <a:r>
              <a:rPr sz="5400" dirty="0">
                <a:latin typeface="ＭＳ Ｐゴシック"/>
                <a:ea typeface="ＭＳ Ｐゴシック"/>
                <a:cs typeface="ＭＳ Ｐゴシック"/>
                <a:sym typeface="ＭＳ Ｐゴシック"/>
              </a:rPr>
              <a:t>、（</a:t>
            </a:r>
            <a:r>
              <a:rPr sz="5400" dirty="0" err="1">
                <a:latin typeface="ＭＳ Ｐゴシック"/>
                <a:ea typeface="ＭＳ Ｐゴシック"/>
                <a:cs typeface="ＭＳ Ｐゴシック"/>
                <a:sym typeface="ＭＳ Ｐゴシック"/>
              </a:rPr>
              <a:t>株）オンデザインパートナーズ、東京理科大学准教授</a:t>
            </a:r>
            <a:r>
              <a:rPr sz="5400" dirty="0">
                <a:latin typeface="ＭＳ Ｐゴシック"/>
                <a:ea typeface="ＭＳ Ｐゴシック"/>
                <a:cs typeface="ＭＳ Ｐゴシック"/>
                <a:sym typeface="ＭＳ Ｐゴシック"/>
              </a:rPr>
              <a:t>）</a:t>
            </a:r>
            <a:endParaRPr sz="5400" dirty="0">
              <a:latin typeface="Arial"/>
              <a:ea typeface="Arial"/>
              <a:cs typeface="Arial"/>
              <a:sym typeface="Arial"/>
            </a:endParaRPr>
          </a:p>
          <a:p>
            <a:pPr lvl="0" algn="l" defTabSz="914400">
              <a:defRPr sz="1800"/>
            </a:pPr>
            <a:r>
              <a:rPr sz="5400" dirty="0">
                <a:latin typeface="Arial"/>
                <a:ea typeface="Arial"/>
                <a:cs typeface="Arial"/>
                <a:sym typeface="Arial"/>
              </a:rPr>
              <a:t> </a:t>
            </a:r>
          </a:p>
          <a:p>
            <a:pPr lvl="0" algn="l" defTabSz="914400">
              <a:defRPr sz="1800"/>
            </a:pPr>
            <a:r>
              <a:rPr sz="5400" dirty="0" err="1">
                <a:latin typeface="ＭＳ Ｐゴシック"/>
                <a:ea typeface="ＭＳ Ｐゴシック"/>
                <a:cs typeface="ＭＳ Ｐゴシック"/>
                <a:sym typeface="ＭＳ Ｐゴシック"/>
              </a:rPr>
              <a:t>ライフシフトとローカルデザイン</a:t>
            </a:r>
            <a:endParaRPr sz="5400" dirty="0">
              <a:latin typeface="Arial"/>
              <a:ea typeface="Arial"/>
              <a:cs typeface="Arial"/>
              <a:sym typeface="Arial"/>
            </a:endParaRPr>
          </a:p>
          <a:p>
            <a:pPr lvl="0" algn="l" defTabSz="914400">
              <a:defRPr sz="1800"/>
            </a:pPr>
            <a:r>
              <a:rPr sz="5400" dirty="0" err="1">
                <a:latin typeface="ＭＳ Ｐゴシック"/>
                <a:ea typeface="ＭＳ Ｐゴシック"/>
                <a:cs typeface="ＭＳ Ｐゴシック"/>
                <a:sym typeface="ＭＳ Ｐゴシック"/>
              </a:rPr>
              <a:t>豊田雅子（ＮＰＯ尾道空き家再生プロジェクト</a:t>
            </a:r>
            <a:r>
              <a:rPr sz="5400" dirty="0">
                <a:latin typeface="ＭＳ Ｐゴシック"/>
                <a:ea typeface="ＭＳ Ｐゴシック"/>
                <a:cs typeface="ＭＳ Ｐゴシック"/>
                <a:sym typeface="ＭＳ Ｐゴシック"/>
              </a:rPr>
              <a:t>　</a:t>
            </a:r>
            <a:r>
              <a:rPr sz="5400" dirty="0" err="1">
                <a:latin typeface="ＭＳ Ｐゴシック"/>
                <a:ea typeface="ＭＳ Ｐゴシック"/>
                <a:cs typeface="ＭＳ Ｐゴシック"/>
                <a:sym typeface="ＭＳ Ｐゴシック"/>
              </a:rPr>
              <a:t>代表理事</a:t>
            </a:r>
            <a:r>
              <a:rPr sz="5400" dirty="0">
                <a:latin typeface="ＭＳ Ｐゴシック"/>
                <a:ea typeface="ＭＳ Ｐゴシック"/>
                <a:cs typeface="ＭＳ Ｐゴシック"/>
                <a:sym typeface="ＭＳ Ｐゴシック"/>
              </a:rPr>
              <a:t>）</a:t>
            </a:r>
          </a:p>
        </p:txBody>
      </p:sp>
      <p:sp>
        <p:nvSpPr>
          <p:cNvPr id="103" name="Shape 103"/>
          <p:cNvSpPr>
            <a:spLocks noGrp="1"/>
          </p:cNvSpPr>
          <p:nvPr>
            <p:ph type="title"/>
          </p:nvPr>
        </p:nvSpPr>
        <p:spPr>
          <a:xfrm>
            <a:off x="791310" y="1474144"/>
            <a:ext cx="29073231" cy="2935656"/>
          </a:xfrm>
          <a:prstGeom prst="rect">
            <a:avLst/>
          </a:prstGeom>
        </p:spPr>
        <p:txBody>
          <a:bodyPr>
            <a:normAutofit fontScale="90000"/>
          </a:bodyPr>
          <a:lstStyle/>
          <a:p>
            <a:pPr lvl="0">
              <a:defRPr sz="1800"/>
            </a:pPr>
            <a:br>
              <a:rPr sz="6600" dirty="0"/>
            </a:br>
            <a:r>
              <a:rPr sz="4200" dirty="0" err="1">
                <a:solidFill>
                  <a:srgbClr val="052D5D"/>
                </a:solidFill>
                <a:latin typeface="ＭＳ Ｐゴシック"/>
                <a:ea typeface="ＭＳ Ｐゴシック"/>
                <a:cs typeface="ＭＳ Ｐゴシック"/>
                <a:sym typeface="ＭＳ Ｐゴシック"/>
              </a:rPr>
              <a:t>東京工業大学</a:t>
            </a:r>
            <a:r>
              <a:rPr sz="4200" dirty="0">
                <a:solidFill>
                  <a:srgbClr val="052D5D"/>
                </a:solidFill>
                <a:latin typeface="ＭＳ Ｐゴシック"/>
                <a:ea typeface="ＭＳ Ｐゴシック"/>
                <a:cs typeface="ＭＳ Ｐゴシック"/>
                <a:sym typeface="ＭＳ Ｐゴシック"/>
              </a:rPr>
              <a:t>　産学協働プログラム「人生</a:t>
            </a:r>
            <a:r>
              <a:rPr sz="4200" dirty="0">
                <a:solidFill>
                  <a:srgbClr val="052D5D"/>
                </a:solidFill>
              </a:rPr>
              <a:t>100</a:t>
            </a:r>
            <a:r>
              <a:rPr sz="4200" dirty="0">
                <a:solidFill>
                  <a:srgbClr val="052D5D"/>
                </a:solidFill>
                <a:latin typeface="ＭＳ Ｐゴシック"/>
                <a:ea typeface="ＭＳ Ｐゴシック"/>
                <a:cs typeface="ＭＳ Ｐゴシック"/>
                <a:sym typeface="ＭＳ Ｐゴシック"/>
              </a:rPr>
              <a:t>年時代の都市・インフラ学」</a:t>
            </a:r>
            <a:br>
              <a:rPr sz="4200" dirty="0">
                <a:solidFill>
                  <a:srgbClr val="052D5D"/>
                </a:solidFill>
                <a:latin typeface="ＭＳ Ｐゴシック"/>
                <a:ea typeface="ＭＳ Ｐゴシック"/>
                <a:cs typeface="ＭＳ Ｐゴシック"/>
                <a:sym typeface="ＭＳ Ｐゴシック"/>
              </a:rPr>
            </a:br>
            <a:br>
              <a:rPr sz="4200" dirty="0">
                <a:solidFill>
                  <a:srgbClr val="052D5D"/>
                </a:solidFill>
                <a:latin typeface="ＭＳ Ｐゴシック"/>
                <a:ea typeface="ＭＳ Ｐゴシック"/>
                <a:cs typeface="ＭＳ Ｐゴシック"/>
                <a:sym typeface="ＭＳ Ｐゴシック"/>
              </a:rPr>
            </a:br>
            <a:r>
              <a:rPr sz="6600" dirty="0">
                <a:solidFill>
                  <a:srgbClr val="052D5D"/>
                </a:solidFill>
                <a:latin typeface="ＭＳ Ｐゴシック"/>
                <a:ea typeface="ＭＳ Ｐゴシック"/>
                <a:cs typeface="ＭＳ Ｐゴシック"/>
                <a:sym typeface="ＭＳ Ｐゴシック"/>
              </a:rPr>
              <a:t>第１回ワークショップ「ひと」　</a:t>
            </a:r>
            <a:r>
              <a:rPr sz="6600" dirty="0" err="1">
                <a:solidFill>
                  <a:srgbClr val="052D5D"/>
                </a:solidFill>
                <a:latin typeface="ＭＳ Ｐゴシック"/>
                <a:ea typeface="ＭＳ Ｐゴシック"/>
                <a:cs typeface="ＭＳ Ｐゴシック"/>
                <a:sym typeface="ＭＳ Ｐゴシック"/>
              </a:rPr>
              <a:t>総括</a:t>
            </a:r>
            <a:r>
              <a:rPr sz="6600" dirty="0">
                <a:solidFill>
                  <a:srgbClr val="052D5D"/>
                </a:solidFill>
                <a:latin typeface="ＭＳ Ｐゴシック"/>
                <a:ea typeface="ＭＳ Ｐゴシック"/>
                <a:cs typeface="ＭＳ Ｐゴシック"/>
                <a:sym typeface="ＭＳ Ｐゴシック"/>
              </a:rPr>
              <a:t>　　　</a:t>
            </a:r>
            <a:r>
              <a:rPr sz="4800" dirty="0" err="1">
                <a:solidFill>
                  <a:srgbClr val="052D5D"/>
                </a:solidFill>
                <a:latin typeface="ＭＳ Ｐゴシック"/>
                <a:ea typeface="ＭＳ Ｐゴシック"/>
                <a:cs typeface="ＭＳ Ｐゴシック"/>
                <a:sym typeface="ＭＳ Ｐゴシック"/>
              </a:rPr>
              <a:t>コーディネータ</a:t>
            </a:r>
            <a:r>
              <a:rPr sz="4800" dirty="0">
                <a:solidFill>
                  <a:srgbClr val="052D5D"/>
                </a:solidFill>
                <a:latin typeface="ＭＳ Ｐゴシック"/>
                <a:ea typeface="ＭＳ Ｐゴシック"/>
                <a:cs typeface="ＭＳ Ｐゴシック"/>
                <a:sym typeface="ＭＳ Ｐゴシック"/>
              </a:rPr>
              <a:t>ー　</a:t>
            </a:r>
            <a:r>
              <a:rPr sz="4800" dirty="0" err="1">
                <a:solidFill>
                  <a:srgbClr val="052D5D"/>
                </a:solidFill>
                <a:latin typeface="ＭＳ Ｐゴシック"/>
                <a:ea typeface="ＭＳ Ｐゴシック"/>
                <a:cs typeface="ＭＳ Ｐゴシック"/>
                <a:sym typeface="ＭＳ Ｐゴシック"/>
              </a:rPr>
              <a:t>環境・社会理工学院</a:t>
            </a:r>
            <a:r>
              <a:rPr sz="4800" dirty="0">
                <a:solidFill>
                  <a:srgbClr val="052D5D"/>
                </a:solidFill>
                <a:latin typeface="ＭＳ Ｐゴシック"/>
                <a:ea typeface="ＭＳ Ｐゴシック"/>
                <a:cs typeface="ＭＳ Ｐゴシック"/>
                <a:sym typeface="ＭＳ Ｐゴシック"/>
              </a:rPr>
              <a:t>　</a:t>
            </a:r>
            <a:r>
              <a:rPr sz="4800" dirty="0" err="1">
                <a:solidFill>
                  <a:srgbClr val="052D5D"/>
                </a:solidFill>
                <a:latin typeface="ＭＳ Ｐゴシック"/>
                <a:ea typeface="ＭＳ Ｐゴシック"/>
                <a:cs typeface="ＭＳ Ｐゴシック"/>
                <a:sym typeface="ＭＳ Ｐゴシック"/>
              </a:rPr>
              <a:t>建築学系</a:t>
            </a:r>
            <a:r>
              <a:rPr sz="4800" dirty="0">
                <a:solidFill>
                  <a:srgbClr val="052D5D"/>
                </a:solidFill>
                <a:latin typeface="ＭＳ Ｐゴシック"/>
                <a:ea typeface="ＭＳ Ｐゴシック"/>
                <a:cs typeface="ＭＳ Ｐゴシック"/>
                <a:sym typeface="ＭＳ Ｐゴシック"/>
              </a:rPr>
              <a:t>　</a:t>
            </a:r>
            <a:r>
              <a:rPr sz="4800" dirty="0" err="1">
                <a:solidFill>
                  <a:srgbClr val="052D5D"/>
                </a:solidFill>
                <a:latin typeface="ＭＳ Ｐゴシック"/>
                <a:ea typeface="ＭＳ Ｐゴシック"/>
                <a:cs typeface="ＭＳ Ｐゴシック"/>
                <a:sym typeface="ＭＳ Ｐゴシック"/>
              </a:rPr>
              <a:t>真野洋介</a:t>
            </a:r>
            <a:r>
              <a:rPr sz="6600" dirty="0">
                <a:solidFill>
                  <a:srgbClr val="052D5D"/>
                </a:solidFill>
                <a:latin typeface="ＭＳ Ｐゴシック"/>
                <a:ea typeface="ＭＳ Ｐゴシック"/>
                <a:cs typeface="ＭＳ Ｐゴシック"/>
                <a:sym typeface="ＭＳ Ｐゴシック"/>
              </a:rPr>
              <a:t>　</a:t>
            </a:r>
            <a:r>
              <a:rPr sz="6600" dirty="0">
                <a:latin typeface="ＭＳ Ｐゴシック"/>
                <a:ea typeface="ＭＳ Ｐゴシック"/>
                <a:cs typeface="ＭＳ Ｐゴシック"/>
                <a:sym typeface="ＭＳ Ｐゴシック"/>
              </a:rPr>
              <a:t>　　　　　　　　　　　　</a:t>
            </a:r>
            <a:r>
              <a:rPr sz="4800" dirty="0">
                <a:latin typeface="ＭＳ Ｐゴシック"/>
                <a:ea typeface="ＭＳ Ｐゴシック"/>
                <a:cs typeface="ＭＳ Ｐゴシック"/>
                <a:sym typeface="ＭＳ Ｐゴシック"/>
              </a:rPr>
              <a:t>　</a:t>
            </a:r>
          </a:p>
        </p:txBody>
      </p:sp>
      <p:sp>
        <p:nvSpPr>
          <p:cNvPr id="3" name="テキスト ボックス 2">
            <a:extLst>
              <a:ext uri="{FF2B5EF4-FFF2-40B4-BE49-F238E27FC236}">
                <a16:creationId xmlns:a16="http://schemas.microsoft.com/office/drawing/2014/main" id="{AD6542A4-557D-4FA1-B229-9DBED43CBB1C}"/>
              </a:ext>
            </a:extLst>
          </p:cNvPr>
          <p:cNvSpPr txBox="1"/>
          <p:nvPr/>
        </p:nvSpPr>
        <p:spPr>
          <a:xfrm>
            <a:off x="11046162" y="990829"/>
            <a:ext cx="18730453" cy="68736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584200" rtl="0" fontAlgn="auto" latinLnBrk="1" hangingPunct="0">
              <a:lnSpc>
                <a:spcPct val="100000"/>
              </a:lnSpc>
              <a:spcBef>
                <a:spcPts val="0"/>
              </a:spcBef>
              <a:spcAft>
                <a:spcPts val="0"/>
              </a:spcAft>
              <a:buClrTx/>
              <a:buSzTx/>
              <a:buFontTx/>
              <a:buNone/>
              <a:tabLst/>
            </a:pPr>
            <a:r>
              <a:rPr kumimoji="0" lang="ja-JP" altLang="en-US" sz="3800" b="0" i="0" u="none" strike="noStrike" cap="none" spc="0" normalizeH="0" baseline="0" dirty="0">
                <a:ln>
                  <a:noFill/>
                </a:ln>
                <a:solidFill>
                  <a:srgbClr val="002060"/>
                </a:solidFill>
                <a:effectLst/>
                <a:uFillTx/>
                <a:latin typeface="+mn-lt"/>
                <a:ea typeface="+mn-ea"/>
                <a:cs typeface="+mn-cs"/>
                <a:sym typeface="ヒラギノ角ゴ ProN W3"/>
              </a:rPr>
              <a:t>第</a:t>
            </a:r>
            <a:r>
              <a:rPr kumimoji="0" lang="en-US" altLang="ja-JP" sz="3800" b="0" i="0" u="none" strike="noStrike" cap="none" spc="0" normalizeH="0" baseline="0" dirty="0">
                <a:ln>
                  <a:noFill/>
                </a:ln>
                <a:solidFill>
                  <a:srgbClr val="002060"/>
                </a:solidFill>
                <a:effectLst/>
                <a:uFillTx/>
                <a:latin typeface="+mn-lt"/>
                <a:ea typeface="+mn-ea"/>
                <a:cs typeface="+mn-cs"/>
                <a:sym typeface="ヒラギノ角ゴ ProN W3"/>
              </a:rPr>
              <a:t>1</a:t>
            </a:r>
            <a:r>
              <a:rPr kumimoji="0" lang="ja-JP" altLang="en-US" sz="3800" b="0" i="0" u="none" strike="noStrike" cap="none" spc="0" normalizeH="0" baseline="0" dirty="0">
                <a:ln>
                  <a:noFill/>
                </a:ln>
                <a:solidFill>
                  <a:srgbClr val="002060"/>
                </a:solidFill>
                <a:effectLst/>
                <a:uFillTx/>
                <a:latin typeface="+mn-lt"/>
                <a:ea typeface="+mn-ea"/>
                <a:cs typeface="+mn-cs"/>
                <a:sym typeface="ヒラギノ角ゴ ProN W3"/>
              </a:rPr>
              <a:t>回企画・連絡会議　</a:t>
            </a:r>
            <a:r>
              <a:rPr kumimoji="0" lang="en-US" altLang="ja-JP" sz="3800" b="0" i="0" u="none" strike="noStrike" cap="none" spc="0" normalizeH="0" baseline="0" dirty="0">
                <a:ln>
                  <a:noFill/>
                </a:ln>
                <a:solidFill>
                  <a:srgbClr val="002060"/>
                </a:solidFill>
                <a:effectLst/>
                <a:uFillTx/>
                <a:latin typeface="+mn-lt"/>
                <a:ea typeface="+mn-ea"/>
                <a:cs typeface="+mn-cs"/>
                <a:sym typeface="ヒラギノ角ゴ ProN W3"/>
              </a:rPr>
              <a:t>2019.9.17</a:t>
            </a:r>
            <a:endParaRPr kumimoji="0" lang="ja-JP" altLang="en-US" sz="3800" b="0" i="0" u="none" strike="noStrike" cap="none" spc="0" normalizeH="0" baseline="0" dirty="0">
              <a:ln>
                <a:noFill/>
              </a:ln>
              <a:solidFill>
                <a:srgbClr val="002060"/>
              </a:solidFill>
              <a:effectLst/>
              <a:uFillTx/>
              <a:latin typeface="+mn-lt"/>
              <a:ea typeface="+mn-ea"/>
              <a:cs typeface="+mn-cs"/>
              <a:sym typeface="ヒラギノ角ゴ ProN W3"/>
            </a:endParaRPr>
          </a:p>
        </p:txBody>
      </p:sp>
      <p:sp>
        <p:nvSpPr>
          <p:cNvPr id="2" name="スライド番号プレースホルダー 1">
            <a:extLst>
              <a:ext uri="{FF2B5EF4-FFF2-40B4-BE49-F238E27FC236}">
                <a16:creationId xmlns:a16="http://schemas.microsoft.com/office/drawing/2014/main" id="{AAE329FD-66E7-4374-9919-28C194E29356}"/>
              </a:ext>
            </a:extLst>
          </p:cNvPr>
          <p:cNvSpPr>
            <a:spLocks noGrp="1"/>
          </p:cNvSpPr>
          <p:nvPr>
            <p:ph type="sldNum" sz="quarter" idx="2"/>
          </p:nvPr>
        </p:nvSpPr>
        <p:spPr/>
        <p:txBody>
          <a:bodyPr/>
          <a:lstStyle/>
          <a:p>
            <a:pPr lvl="0"/>
            <a:fld id="{86CB4B4D-7CA3-9044-876B-883B54F8677D}" type="slidenum">
              <a:rPr lang="en-US" altLang="ja-JP" smtClean="0"/>
              <a:pPr lvl="0"/>
              <a:t>1</a:t>
            </a:fld>
            <a:endParaRPr lang="en-US" altLang="ja-JP"/>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110809_familychineseoahu_en_02390_2880x1921.jpeg"/>
          <p:cNvPicPr/>
          <p:nvPr/>
        </p:nvPicPr>
        <p:blipFill>
          <a:blip r:embed="rId2">
            <a:extLst/>
          </a:blip>
          <a:srcRect b="9268"/>
          <a:stretch>
            <a:fillRect/>
          </a:stretch>
        </p:blipFill>
        <p:spPr>
          <a:xfrm>
            <a:off x="3765351" y="1488281"/>
            <a:ext cx="22919532" cy="13870782"/>
          </a:xfrm>
          <a:prstGeom prst="rect">
            <a:avLst/>
          </a:prstGeom>
          <a:ln w="12700">
            <a:miter lim="400000"/>
          </a:ln>
        </p:spPr>
      </p:pic>
      <p:sp>
        <p:nvSpPr>
          <p:cNvPr id="133" name="Shape 133"/>
          <p:cNvSpPr>
            <a:spLocks noGrp="1"/>
          </p:cNvSpPr>
          <p:nvPr>
            <p:ph type="title"/>
          </p:nvPr>
        </p:nvSpPr>
        <p:spPr>
          <a:prstGeom prst="rect">
            <a:avLst/>
          </a:prstGeom>
        </p:spPr>
        <p:txBody>
          <a:bodyPr/>
          <a:lstStyle/>
          <a:p>
            <a:pPr lvl="0"/>
            <a:endParaRPr/>
          </a:p>
        </p:txBody>
      </p:sp>
      <p:sp>
        <p:nvSpPr>
          <p:cNvPr id="134" name="Shape 134"/>
          <p:cNvSpPr>
            <a:spLocks noGrp="1"/>
          </p:cNvSpPr>
          <p:nvPr>
            <p:ph type="body" idx="1"/>
          </p:nvPr>
        </p:nvSpPr>
        <p:spPr>
          <a:prstGeom prst="rect">
            <a:avLst/>
          </a:prstGeom>
        </p:spPr>
        <p:txBody>
          <a:bodyPr/>
          <a:lstStyle/>
          <a:p>
            <a:pPr lvl="0"/>
            <a:endParaRPr/>
          </a:p>
        </p:txBody>
      </p:sp>
      <p:pic>
        <p:nvPicPr>
          <p:cNvPr id="135" name="豊田氏資料3.jpg"/>
          <p:cNvPicPr/>
          <p:nvPr/>
        </p:nvPicPr>
        <p:blipFill>
          <a:blip r:embed="rId3">
            <a:extLst/>
          </a:blip>
          <a:stretch>
            <a:fillRect/>
          </a:stretch>
        </p:blipFill>
        <p:spPr>
          <a:xfrm>
            <a:off x="0" y="0"/>
            <a:ext cx="30480000" cy="22860000"/>
          </a:xfrm>
          <a:prstGeom prst="rect">
            <a:avLst/>
          </a:prstGeom>
          <a:ln w="12700">
            <a:miter lim="400000"/>
          </a:ln>
        </p:spPr>
      </p:pic>
      <p:sp>
        <p:nvSpPr>
          <p:cNvPr id="2" name="テキスト ボックス 1">
            <a:extLst>
              <a:ext uri="{FF2B5EF4-FFF2-40B4-BE49-F238E27FC236}">
                <a16:creationId xmlns:a16="http://schemas.microsoft.com/office/drawing/2014/main" id="{89827624-82F2-4F25-993F-BA8E143B5A53}"/>
              </a:ext>
            </a:extLst>
          </p:cNvPr>
          <p:cNvSpPr txBox="1"/>
          <p:nvPr/>
        </p:nvSpPr>
        <p:spPr>
          <a:xfrm>
            <a:off x="29510182" y="21914853"/>
            <a:ext cx="775854"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altLang="ja-JP" sz="3600" b="0" i="0" u="none" strike="noStrike" cap="none" spc="0" normalizeH="0" baseline="0" dirty="0">
                <a:ln>
                  <a:noFill/>
                </a:ln>
                <a:solidFill>
                  <a:schemeClr val="bg1"/>
                </a:solidFill>
                <a:effectLst/>
                <a:uFillTx/>
                <a:latin typeface="+mn-lt"/>
                <a:ea typeface="+mn-ea"/>
                <a:cs typeface="+mn-cs"/>
                <a:sym typeface="ヒラギノ角ゴ ProN W3"/>
              </a:rPr>
              <a:t>10</a:t>
            </a:r>
            <a:endParaRPr kumimoji="0" lang="ja-JP" altLang="en-US" sz="3600" b="0" i="0" u="none" strike="noStrike" cap="none" spc="0" normalizeH="0" baseline="0" dirty="0">
              <a:ln>
                <a:noFill/>
              </a:ln>
              <a:solidFill>
                <a:schemeClr val="bg1"/>
              </a:solidFill>
              <a:effectLst/>
              <a:uFillTx/>
              <a:latin typeface="+mn-lt"/>
              <a:ea typeface="+mn-ea"/>
              <a:cs typeface="+mn-cs"/>
              <a:sym typeface="ヒラギノ角ゴ ProN W3"/>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110809_familychineseoahu_en_02390_2880x1921.jpeg"/>
          <p:cNvPicPr/>
          <p:nvPr/>
        </p:nvPicPr>
        <p:blipFill>
          <a:blip r:embed="rId2">
            <a:extLst/>
          </a:blip>
          <a:srcRect b="9268"/>
          <a:stretch>
            <a:fillRect/>
          </a:stretch>
        </p:blipFill>
        <p:spPr>
          <a:xfrm>
            <a:off x="3765351" y="1488281"/>
            <a:ext cx="22919532" cy="13870782"/>
          </a:xfrm>
          <a:prstGeom prst="rect">
            <a:avLst/>
          </a:prstGeom>
          <a:ln w="12700">
            <a:miter lim="400000"/>
          </a:ln>
        </p:spPr>
      </p:pic>
      <p:sp>
        <p:nvSpPr>
          <p:cNvPr id="138" name="Shape 138"/>
          <p:cNvSpPr>
            <a:spLocks noGrp="1"/>
          </p:cNvSpPr>
          <p:nvPr>
            <p:ph type="title"/>
          </p:nvPr>
        </p:nvSpPr>
        <p:spPr>
          <a:prstGeom prst="rect">
            <a:avLst/>
          </a:prstGeom>
        </p:spPr>
        <p:txBody>
          <a:bodyPr/>
          <a:lstStyle/>
          <a:p>
            <a:pPr lvl="0"/>
            <a:endParaRPr/>
          </a:p>
        </p:txBody>
      </p:sp>
      <p:sp>
        <p:nvSpPr>
          <p:cNvPr id="139" name="Shape 139"/>
          <p:cNvSpPr>
            <a:spLocks noGrp="1"/>
          </p:cNvSpPr>
          <p:nvPr>
            <p:ph type="body" idx="1"/>
          </p:nvPr>
        </p:nvSpPr>
        <p:spPr>
          <a:prstGeom prst="rect">
            <a:avLst/>
          </a:prstGeom>
        </p:spPr>
        <p:txBody>
          <a:bodyPr/>
          <a:lstStyle/>
          <a:p>
            <a:pPr lvl="0"/>
            <a:endParaRPr/>
          </a:p>
        </p:txBody>
      </p:sp>
      <p:pic>
        <p:nvPicPr>
          <p:cNvPr id="140" name="豊田氏資料2.jpg"/>
          <p:cNvPicPr/>
          <p:nvPr/>
        </p:nvPicPr>
        <p:blipFill>
          <a:blip r:embed="rId3">
            <a:extLst/>
          </a:blip>
          <a:stretch>
            <a:fillRect/>
          </a:stretch>
        </p:blipFill>
        <p:spPr>
          <a:xfrm>
            <a:off x="0" y="0"/>
            <a:ext cx="30480000" cy="22860000"/>
          </a:xfrm>
          <a:prstGeom prst="rect">
            <a:avLst/>
          </a:prstGeom>
          <a:ln w="12700">
            <a:miter lim="400000"/>
          </a:ln>
        </p:spPr>
      </p:pic>
      <p:sp>
        <p:nvSpPr>
          <p:cNvPr id="2" name="テキスト ボックス 1">
            <a:extLst>
              <a:ext uri="{FF2B5EF4-FFF2-40B4-BE49-F238E27FC236}">
                <a16:creationId xmlns:a16="http://schemas.microsoft.com/office/drawing/2014/main" id="{8608C121-EE7D-4422-BD7F-DF1CD48F2313}"/>
              </a:ext>
            </a:extLst>
          </p:cNvPr>
          <p:cNvSpPr txBox="1"/>
          <p:nvPr/>
        </p:nvSpPr>
        <p:spPr>
          <a:xfrm>
            <a:off x="29427055" y="21887144"/>
            <a:ext cx="831272"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altLang="ja-JP" sz="3600" b="0" i="0" u="none" strike="noStrike" cap="none" spc="0" normalizeH="0" baseline="0" dirty="0">
                <a:ln>
                  <a:noFill/>
                </a:ln>
                <a:solidFill>
                  <a:schemeClr val="bg1"/>
                </a:solidFill>
                <a:effectLst/>
                <a:uFillTx/>
                <a:latin typeface="+mn-lt"/>
                <a:ea typeface="+mn-ea"/>
                <a:cs typeface="+mn-cs"/>
                <a:sym typeface="ヒラギノ角ゴ ProN W3"/>
              </a:rPr>
              <a:t>11</a:t>
            </a:r>
            <a:endParaRPr kumimoji="0" lang="ja-JP" altLang="en-US" sz="3600" b="0" i="0" u="none" strike="noStrike" cap="none" spc="0" normalizeH="0" baseline="0" dirty="0">
              <a:ln>
                <a:noFill/>
              </a:ln>
              <a:solidFill>
                <a:schemeClr val="bg1"/>
              </a:solidFill>
              <a:effectLst/>
              <a:uFillTx/>
              <a:latin typeface="+mn-lt"/>
              <a:ea typeface="+mn-ea"/>
              <a:cs typeface="+mn-cs"/>
              <a:sym typeface="ヒラギノ角ゴ ProN W3"/>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110809_familychineseoahu_en_02390_2880x1921.jpeg"/>
          <p:cNvPicPr/>
          <p:nvPr/>
        </p:nvPicPr>
        <p:blipFill>
          <a:blip r:embed="rId2">
            <a:extLst/>
          </a:blip>
          <a:srcRect b="9268"/>
          <a:stretch>
            <a:fillRect/>
          </a:stretch>
        </p:blipFill>
        <p:spPr>
          <a:xfrm>
            <a:off x="3765351" y="1488281"/>
            <a:ext cx="22919532" cy="13870782"/>
          </a:xfrm>
          <a:prstGeom prst="rect">
            <a:avLst/>
          </a:prstGeom>
          <a:ln w="12700">
            <a:miter lim="400000"/>
          </a:ln>
        </p:spPr>
      </p:pic>
      <p:sp>
        <p:nvSpPr>
          <p:cNvPr id="143" name="Shape 143"/>
          <p:cNvSpPr>
            <a:spLocks noGrp="1"/>
          </p:cNvSpPr>
          <p:nvPr>
            <p:ph type="title"/>
          </p:nvPr>
        </p:nvSpPr>
        <p:spPr>
          <a:prstGeom prst="rect">
            <a:avLst/>
          </a:prstGeom>
        </p:spPr>
        <p:txBody>
          <a:bodyPr/>
          <a:lstStyle/>
          <a:p>
            <a:pPr lvl="0"/>
            <a:endParaRPr/>
          </a:p>
        </p:txBody>
      </p:sp>
      <p:sp>
        <p:nvSpPr>
          <p:cNvPr id="144" name="Shape 144"/>
          <p:cNvSpPr>
            <a:spLocks noGrp="1"/>
          </p:cNvSpPr>
          <p:nvPr>
            <p:ph type="body" idx="1"/>
          </p:nvPr>
        </p:nvSpPr>
        <p:spPr>
          <a:prstGeom prst="rect">
            <a:avLst/>
          </a:prstGeom>
        </p:spPr>
        <p:txBody>
          <a:bodyPr/>
          <a:lstStyle/>
          <a:p>
            <a:pPr lvl="0"/>
            <a:endParaRPr/>
          </a:p>
        </p:txBody>
      </p:sp>
      <p:pic>
        <p:nvPicPr>
          <p:cNvPr id="145" name="豊田氏資料5.jpg"/>
          <p:cNvPicPr/>
          <p:nvPr/>
        </p:nvPicPr>
        <p:blipFill>
          <a:blip r:embed="rId3">
            <a:extLst/>
          </a:blip>
          <a:stretch>
            <a:fillRect/>
          </a:stretch>
        </p:blipFill>
        <p:spPr>
          <a:xfrm>
            <a:off x="0" y="0"/>
            <a:ext cx="30480000" cy="22860000"/>
          </a:xfrm>
          <a:prstGeom prst="rect">
            <a:avLst/>
          </a:prstGeom>
          <a:ln w="12700">
            <a:miter lim="400000"/>
          </a:ln>
        </p:spPr>
      </p:pic>
      <p:sp>
        <p:nvSpPr>
          <p:cNvPr id="3" name="テキスト ボックス 2">
            <a:extLst>
              <a:ext uri="{FF2B5EF4-FFF2-40B4-BE49-F238E27FC236}">
                <a16:creationId xmlns:a16="http://schemas.microsoft.com/office/drawing/2014/main" id="{88E8D104-87B6-479D-9EDF-B94E33F3D688}"/>
              </a:ext>
            </a:extLst>
          </p:cNvPr>
          <p:cNvSpPr txBox="1"/>
          <p:nvPr/>
        </p:nvSpPr>
        <p:spPr>
          <a:xfrm>
            <a:off x="29316218" y="22157633"/>
            <a:ext cx="914400"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altLang="ja-JP" sz="3600" b="0" i="0" u="none" strike="noStrike" cap="none" spc="0" normalizeH="0" baseline="0" dirty="0">
                <a:ln>
                  <a:noFill/>
                </a:ln>
                <a:solidFill>
                  <a:schemeClr val="bg1"/>
                </a:solidFill>
                <a:effectLst/>
                <a:uFillTx/>
                <a:latin typeface="+mn-lt"/>
                <a:ea typeface="+mn-ea"/>
                <a:cs typeface="+mn-cs"/>
                <a:sym typeface="ヒラギノ角ゴ ProN W3"/>
              </a:rPr>
              <a:t>12</a:t>
            </a:r>
            <a:endParaRPr kumimoji="0" lang="ja-JP" altLang="en-US" sz="3600" b="0" i="0" u="none" strike="noStrike" cap="none" spc="0" normalizeH="0" baseline="0" dirty="0">
              <a:ln>
                <a:noFill/>
              </a:ln>
              <a:solidFill>
                <a:schemeClr val="bg1"/>
              </a:solidFill>
              <a:effectLst/>
              <a:uFillTx/>
              <a:latin typeface="+mn-lt"/>
              <a:ea typeface="+mn-ea"/>
              <a:cs typeface="+mn-cs"/>
              <a:sym typeface="ヒラギノ角ゴ ProN W3"/>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110809_familychineseoahu_en_02390_2880x1921.jpeg"/>
          <p:cNvPicPr/>
          <p:nvPr/>
        </p:nvPicPr>
        <p:blipFill>
          <a:blip r:embed="rId2">
            <a:extLst/>
          </a:blip>
          <a:srcRect b="9268"/>
          <a:stretch>
            <a:fillRect/>
          </a:stretch>
        </p:blipFill>
        <p:spPr>
          <a:xfrm>
            <a:off x="3765351" y="1488281"/>
            <a:ext cx="22919532" cy="13870782"/>
          </a:xfrm>
          <a:prstGeom prst="rect">
            <a:avLst/>
          </a:prstGeom>
          <a:ln w="12700">
            <a:miter lim="400000"/>
          </a:ln>
        </p:spPr>
      </p:pic>
      <p:sp>
        <p:nvSpPr>
          <p:cNvPr id="148" name="Shape 148"/>
          <p:cNvSpPr>
            <a:spLocks noGrp="1"/>
          </p:cNvSpPr>
          <p:nvPr>
            <p:ph type="title"/>
          </p:nvPr>
        </p:nvSpPr>
        <p:spPr>
          <a:prstGeom prst="rect">
            <a:avLst/>
          </a:prstGeom>
        </p:spPr>
        <p:txBody>
          <a:bodyPr/>
          <a:lstStyle/>
          <a:p>
            <a:pPr lvl="0"/>
            <a:endParaRPr/>
          </a:p>
        </p:txBody>
      </p:sp>
      <p:sp>
        <p:nvSpPr>
          <p:cNvPr id="149" name="Shape 149"/>
          <p:cNvSpPr>
            <a:spLocks noGrp="1"/>
          </p:cNvSpPr>
          <p:nvPr>
            <p:ph type="body" idx="1"/>
          </p:nvPr>
        </p:nvSpPr>
        <p:spPr>
          <a:prstGeom prst="rect">
            <a:avLst/>
          </a:prstGeom>
        </p:spPr>
        <p:txBody>
          <a:bodyPr/>
          <a:lstStyle/>
          <a:p>
            <a:pPr lvl="0"/>
            <a:endParaRPr/>
          </a:p>
        </p:txBody>
      </p:sp>
      <p:pic>
        <p:nvPicPr>
          <p:cNvPr id="150" name="豊田氏資料4.jpg"/>
          <p:cNvPicPr/>
          <p:nvPr/>
        </p:nvPicPr>
        <p:blipFill>
          <a:blip r:embed="rId3">
            <a:extLst/>
          </a:blip>
          <a:stretch>
            <a:fillRect/>
          </a:stretch>
        </p:blipFill>
        <p:spPr>
          <a:xfrm>
            <a:off x="0" y="0"/>
            <a:ext cx="30480000" cy="22860000"/>
          </a:xfrm>
          <a:prstGeom prst="rect">
            <a:avLst/>
          </a:prstGeom>
          <a:ln w="12700">
            <a:miter lim="400000"/>
          </a:ln>
        </p:spPr>
      </p:pic>
      <p:sp>
        <p:nvSpPr>
          <p:cNvPr id="2" name="テキスト ボックス 1">
            <a:extLst>
              <a:ext uri="{FF2B5EF4-FFF2-40B4-BE49-F238E27FC236}">
                <a16:creationId xmlns:a16="http://schemas.microsoft.com/office/drawing/2014/main" id="{2F92DDC4-A06D-4754-8A4E-8D0B3B43B098}"/>
              </a:ext>
            </a:extLst>
          </p:cNvPr>
          <p:cNvSpPr txBox="1"/>
          <p:nvPr/>
        </p:nvSpPr>
        <p:spPr>
          <a:xfrm>
            <a:off x="29260800" y="21914852"/>
            <a:ext cx="914400"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altLang="ja-JP" sz="3600" b="0" i="0" u="none" strike="noStrike" cap="none" spc="0" normalizeH="0" baseline="0" dirty="0">
                <a:ln>
                  <a:noFill/>
                </a:ln>
                <a:solidFill>
                  <a:schemeClr val="bg1"/>
                </a:solidFill>
                <a:effectLst/>
                <a:uFillTx/>
                <a:latin typeface="+mn-lt"/>
                <a:ea typeface="+mn-ea"/>
                <a:cs typeface="+mn-cs"/>
                <a:sym typeface="ヒラギノ角ゴ ProN W3"/>
              </a:rPr>
              <a:t>13</a:t>
            </a:r>
            <a:endParaRPr kumimoji="0" lang="ja-JP" altLang="en-US" sz="3600" b="0" i="0" u="none" strike="noStrike" cap="none" spc="0" normalizeH="0" baseline="0" dirty="0">
              <a:ln>
                <a:noFill/>
              </a:ln>
              <a:solidFill>
                <a:schemeClr val="bg1"/>
              </a:solidFill>
              <a:effectLst/>
              <a:uFillTx/>
              <a:latin typeface="+mn-lt"/>
              <a:ea typeface="+mn-ea"/>
              <a:cs typeface="+mn-cs"/>
              <a:sym typeface="ヒラギノ角ゴ ProN W3"/>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110809_familychineseoahu_en_02390_2880x1921.jpeg"/>
          <p:cNvPicPr/>
          <p:nvPr/>
        </p:nvPicPr>
        <p:blipFill>
          <a:blip r:embed="rId2">
            <a:extLst/>
          </a:blip>
          <a:srcRect b="9268"/>
          <a:stretch>
            <a:fillRect/>
          </a:stretch>
        </p:blipFill>
        <p:spPr>
          <a:xfrm>
            <a:off x="3765351" y="1488281"/>
            <a:ext cx="22919532" cy="13870782"/>
          </a:xfrm>
          <a:prstGeom prst="rect">
            <a:avLst/>
          </a:prstGeom>
          <a:ln w="12700">
            <a:miter lim="400000"/>
          </a:ln>
        </p:spPr>
      </p:pic>
      <p:sp>
        <p:nvSpPr>
          <p:cNvPr id="153" name="Shape 153"/>
          <p:cNvSpPr>
            <a:spLocks noGrp="1"/>
          </p:cNvSpPr>
          <p:nvPr>
            <p:ph type="title"/>
          </p:nvPr>
        </p:nvSpPr>
        <p:spPr>
          <a:prstGeom prst="rect">
            <a:avLst/>
          </a:prstGeom>
        </p:spPr>
        <p:txBody>
          <a:bodyPr/>
          <a:lstStyle/>
          <a:p>
            <a:pPr lvl="0"/>
            <a:endParaRPr/>
          </a:p>
        </p:txBody>
      </p:sp>
      <p:sp>
        <p:nvSpPr>
          <p:cNvPr id="154" name="Shape 154"/>
          <p:cNvSpPr>
            <a:spLocks noGrp="1"/>
          </p:cNvSpPr>
          <p:nvPr>
            <p:ph type="body" idx="1"/>
          </p:nvPr>
        </p:nvSpPr>
        <p:spPr>
          <a:prstGeom prst="rect">
            <a:avLst/>
          </a:prstGeom>
        </p:spPr>
        <p:txBody>
          <a:bodyPr/>
          <a:lstStyle/>
          <a:p>
            <a:pPr lvl="0"/>
            <a:endParaRPr/>
          </a:p>
        </p:txBody>
      </p:sp>
      <p:pic>
        <p:nvPicPr>
          <p:cNvPr id="155" name="豊田氏資料6.jpg"/>
          <p:cNvPicPr/>
          <p:nvPr/>
        </p:nvPicPr>
        <p:blipFill>
          <a:blip r:embed="rId3">
            <a:extLst/>
          </a:blip>
          <a:stretch>
            <a:fillRect/>
          </a:stretch>
        </p:blipFill>
        <p:spPr>
          <a:xfrm>
            <a:off x="0" y="0"/>
            <a:ext cx="30480000" cy="22860000"/>
          </a:xfrm>
          <a:prstGeom prst="rect">
            <a:avLst/>
          </a:prstGeom>
          <a:ln w="12700">
            <a:miter lim="400000"/>
          </a:ln>
        </p:spPr>
      </p:pic>
      <p:sp>
        <p:nvSpPr>
          <p:cNvPr id="2" name="テキスト ボックス 1">
            <a:extLst>
              <a:ext uri="{FF2B5EF4-FFF2-40B4-BE49-F238E27FC236}">
                <a16:creationId xmlns:a16="http://schemas.microsoft.com/office/drawing/2014/main" id="{75F86EAE-2972-4EB8-B359-3B0419713656}"/>
              </a:ext>
            </a:extLst>
          </p:cNvPr>
          <p:cNvSpPr txBox="1"/>
          <p:nvPr/>
        </p:nvSpPr>
        <p:spPr>
          <a:xfrm>
            <a:off x="29454764" y="21928708"/>
            <a:ext cx="1025236"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altLang="ja-JP" sz="3600" b="0" i="0" u="none" strike="noStrike" cap="none" spc="0" normalizeH="0" baseline="0" dirty="0">
                <a:ln>
                  <a:noFill/>
                </a:ln>
                <a:solidFill>
                  <a:schemeClr val="bg1"/>
                </a:solidFill>
                <a:effectLst/>
                <a:uFillTx/>
                <a:latin typeface="+mn-lt"/>
                <a:ea typeface="+mn-ea"/>
                <a:cs typeface="+mn-cs"/>
                <a:sym typeface="ヒラギノ角ゴ ProN W3"/>
              </a:rPr>
              <a:t>14</a:t>
            </a:r>
            <a:endParaRPr kumimoji="0" lang="ja-JP" altLang="en-US" sz="3600" b="0" i="0" u="none" strike="noStrike" cap="none" spc="0" normalizeH="0" baseline="0" dirty="0">
              <a:ln>
                <a:noFill/>
              </a:ln>
              <a:solidFill>
                <a:schemeClr val="bg1"/>
              </a:solidFill>
              <a:effectLst/>
              <a:uFillTx/>
              <a:latin typeface="+mn-lt"/>
              <a:ea typeface="+mn-ea"/>
              <a:cs typeface="+mn-cs"/>
              <a:sym typeface="ヒラギノ角ゴ ProN W3"/>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p:nvPr/>
        </p:nvSpPr>
        <p:spPr>
          <a:xfrm>
            <a:off x="817569" y="1314410"/>
            <a:ext cx="19964440" cy="20231179"/>
          </a:xfrm>
          <a:prstGeom prst="rect">
            <a:avLst/>
          </a:prstGeom>
          <a:ln w="12700">
            <a:miter lim="400000"/>
          </a:ln>
          <a:extLst>
            <a:ext uri="{C572A759-6A51-4108-AA02-DFA0A04FC94B}">
              <ma14:wrappingTextBoxFlag xmlns="" xmlns:ma14="http://schemas.microsoft.com/office/mac/drawingml/2011/main" xmlns:mv="urn:schemas-microsoft-com:mac:vml" xmlns:mc="http://schemas.openxmlformats.org/markup-compatibility/2006" val="1"/>
            </a:ext>
          </a:extLst>
        </p:spPr>
        <p:txBody>
          <a:bodyPr wrap="none" lIns="50800" tIns="50800" rIns="50800" bIns="50800" anchor="ctr">
            <a:spAutoFit/>
          </a:bodyPr>
          <a:lstStyle/>
          <a:p>
            <a:pPr marR="187960" lvl="0" algn="l" defTabSz="457200">
              <a:defRPr sz="1800"/>
            </a:pPr>
            <a:r>
              <a:rPr sz="8400" dirty="0">
                <a:solidFill>
                  <a:srgbClr val="011993"/>
                </a:solidFill>
                <a:latin typeface="MS PGothic" panose="020B0600070205080204" pitchFamily="34" charset="-128"/>
                <a:ea typeface="MS PGothic" panose="020B0600070205080204" pitchFamily="34" charset="-128"/>
                <a:cs typeface="ヒラギノ角ゴ StdN"/>
                <a:sym typeface="ヒラギノ角ゴ StdN"/>
              </a:rPr>
              <a:t>★第２部：テーブル・ディスカッション</a:t>
            </a:r>
            <a:endParaRPr sz="7200" dirty="0">
              <a:solidFill>
                <a:srgbClr val="011993"/>
              </a:solidFill>
              <a:latin typeface="MS PGothic" panose="020B0600070205080204" pitchFamily="34" charset="-128"/>
              <a:ea typeface="MS PGothic" panose="020B0600070205080204" pitchFamily="34" charset="-128"/>
              <a:cs typeface="ヒラギノ角ゴ ProN W6"/>
              <a:sym typeface="ヒラギノ角ゴ ProN W6"/>
            </a:endParaRPr>
          </a:p>
          <a:p>
            <a:pPr marR="331470" lvl="0" algn="l" defTabSz="457200">
              <a:defRPr sz="1800"/>
            </a:pPr>
            <a:endParaRPr lang="en-US" altLang="ja-JP" sz="6800" dirty="0"/>
          </a:p>
          <a:p>
            <a:pPr marR="331470" lvl="0" algn="l" defTabSz="457200">
              <a:defRPr sz="1800"/>
            </a:pPr>
            <a:r>
              <a:rPr sz="6800" dirty="0">
                <a:latin typeface="MS PGothic" panose="020B0600070205080204" pitchFamily="34" charset="-128"/>
                <a:ea typeface="MS PGothic" panose="020B0600070205080204" pitchFamily="34" charset="-128"/>
              </a:rPr>
              <a:t>　第1ラウンド：プロフィール紹介「私のライフシフト」</a:t>
            </a:r>
          </a:p>
          <a:p>
            <a:pPr marR="331470" lvl="0" algn="l" defTabSz="457200">
              <a:defRPr sz="1800"/>
            </a:pPr>
            <a:r>
              <a:rPr sz="6800" dirty="0">
                <a:latin typeface="MS PGothic" panose="020B0600070205080204" pitchFamily="34" charset="-128"/>
                <a:ea typeface="MS PGothic" panose="020B0600070205080204" pitchFamily="34" charset="-128"/>
              </a:rPr>
              <a:t>　第2ラウンド：私が今後関わる都市・地域と未来</a:t>
            </a:r>
          </a:p>
          <a:p>
            <a:pPr marR="331470" lvl="0" algn="l" defTabSz="457200">
              <a:defRPr sz="1800"/>
            </a:pPr>
            <a:r>
              <a:rPr sz="6800" dirty="0">
                <a:latin typeface="MS PGothic" panose="020B0600070205080204" pitchFamily="34" charset="-128"/>
                <a:ea typeface="MS PGothic" panose="020B0600070205080204" pitchFamily="34" charset="-128"/>
              </a:rPr>
              <a:t>　第3ラウンド：テーマに関するコア・ディスカッション</a:t>
            </a:r>
          </a:p>
          <a:p>
            <a:pPr marR="187960" lvl="0" algn="l" defTabSz="457200">
              <a:defRPr sz="1800"/>
            </a:pPr>
            <a:endParaRPr sz="6800" dirty="0">
              <a:latin typeface="MS PGothic" panose="020B0600070205080204" pitchFamily="34" charset="-128"/>
              <a:ea typeface="MS PGothic" panose="020B0600070205080204" pitchFamily="34" charset="-128"/>
              <a:cs typeface="ヒラギノ角ゴ ProN W6"/>
              <a:sym typeface="ヒラギノ角ゴ ProN W6"/>
            </a:endParaRPr>
          </a:p>
          <a:p>
            <a:pPr marR="187960" lvl="0" algn="l" defTabSz="457200">
              <a:defRPr sz="1800"/>
            </a:pPr>
            <a:r>
              <a:rPr sz="6800" dirty="0">
                <a:latin typeface="MS PGothic" panose="020B0600070205080204" pitchFamily="34" charset="-128"/>
                <a:ea typeface="MS PGothic" panose="020B0600070205080204" pitchFamily="34" charset="-128"/>
                <a:cs typeface="ヒラギノ角ゴ ProN W6"/>
                <a:sym typeface="ヒラギノ角ゴ ProN W6"/>
              </a:rPr>
              <a:t>　テーマ１：ライフシフトに呼応したスマート・シティに</a:t>
            </a:r>
          </a:p>
          <a:p>
            <a:pPr marR="187960" lvl="0" algn="l" defTabSz="457200">
              <a:defRPr sz="1800"/>
            </a:pPr>
            <a:r>
              <a:rPr sz="6800" dirty="0">
                <a:latin typeface="MS PGothic" panose="020B0600070205080204" pitchFamily="34" charset="-128"/>
                <a:ea typeface="MS PGothic" panose="020B0600070205080204" pitchFamily="34" charset="-128"/>
                <a:cs typeface="ヒラギノ角ゴ ProN W6"/>
                <a:sym typeface="ヒラギノ角ゴ ProN W6"/>
              </a:rPr>
              <a:t>　　　　　　</a:t>
            </a:r>
            <a:r>
              <a:rPr sz="6800" dirty="0" err="1">
                <a:latin typeface="MS PGothic" panose="020B0600070205080204" pitchFamily="34" charset="-128"/>
                <a:ea typeface="MS PGothic" panose="020B0600070205080204" pitchFamily="34" charset="-128"/>
                <a:cs typeface="ヒラギノ角ゴ ProN W6"/>
                <a:sym typeface="ヒラギノ角ゴ ProN W6"/>
              </a:rPr>
              <a:t>必要な場所、基盤、仕組みとは</a:t>
            </a:r>
            <a:endParaRPr sz="6800" dirty="0">
              <a:latin typeface="MS PGothic" panose="020B0600070205080204" pitchFamily="34" charset="-128"/>
              <a:ea typeface="MS PGothic" panose="020B0600070205080204" pitchFamily="34" charset="-128"/>
              <a:cs typeface="ヒラギノ角ゴ ProN W6"/>
              <a:sym typeface="ヒラギノ角ゴ ProN W6"/>
            </a:endParaRPr>
          </a:p>
          <a:p>
            <a:pPr marR="187960" lvl="0" algn="l" defTabSz="457200">
              <a:defRPr sz="1800"/>
            </a:pPr>
            <a:r>
              <a:rPr sz="6800" dirty="0">
                <a:latin typeface="MS PGothic" panose="020B0600070205080204" pitchFamily="34" charset="-128"/>
                <a:ea typeface="MS PGothic" panose="020B0600070205080204" pitchFamily="34" charset="-128"/>
              </a:rPr>
              <a:t>　　　　　　</a:t>
            </a:r>
            <a:r>
              <a:rPr sz="6800" dirty="0" err="1">
                <a:latin typeface="MS PGothic" panose="020B0600070205080204" pitchFamily="34" charset="-128"/>
                <a:ea typeface="MS PGothic" panose="020B0600070205080204" pitchFamily="34" charset="-128"/>
              </a:rPr>
              <a:t>人材の集積地（クラスタ</a:t>
            </a:r>
            <a:r>
              <a:rPr sz="6800" dirty="0">
                <a:latin typeface="MS PGothic" panose="020B0600070205080204" pitchFamily="34" charset="-128"/>
                <a:ea typeface="MS PGothic" panose="020B0600070205080204" pitchFamily="34" charset="-128"/>
              </a:rPr>
              <a:t>ー）／</a:t>
            </a:r>
          </a:p>
          <a:p>
            <a:pPr marR="187960" lvl="0" algn="l" defTabSz="457200">
              <a:defRPr sz="1800"/>
            </a:pPr>
            <a:r>
              <a:rPr sz="6800" dirty="0">
                <a:latin typeface="MS PGothic" panose="020B0600070205080204" pitchFamily="34" charset="-128"/>
                <a:ea typeface="MS PGothic" panose="020B0600070205080204" pitchFamily="34" charset="-128"/>
              </a:rPr>
              <a:t>　　　　　　</a:t>
            </a:r>
            <a:r>
              <a:rPr sz="6800" dirty="0" err="1">
                <a:latin typeface="MS PGothic" panose="020B0600070205080204" pitchFamily="34" charset="-128"/>
                <a:ea typeface="MS PGothic" panose="020B0600070205080204" pitchFamily="34" charset="-128"/>
              </a:rPr>
              <a:t>新興企業と既存企業によるエコシステムなど</a:t>
            </a:r>
            <a:endParaRPr lang="en-US" altLang="ja-JP" sz="6800" dirty="0">
              <a:latin typeface="MS PGothic" panose="020B0600070205080204" pitchFamily="34" charset="-128"/>
              <a:ea typeface="MS PGothic" panose="020B0600070205080204" pitchFamily="34" charset="-128"/>
            </a:endParaRPr>
          </a:p>
          <a:p>
            <a:pPr marR="187960" lvl="0" algn="l" defTabSz="457200">
              <a:defRPr sz="1800"/>
            </a:pPr>
            <a:endParaRPr sz="6800" dirty="0">
              <a:latin typeface="MS PGothic" panose="020B0600070205080204" pitchFamily="34" charset="-128"/>
              <a:ea typeface="MS PGothic" panose="020B0600070205080204" pitchFamily="34" charset="-128"/>
            </a:endParaRPr>
          </a:p>
          <a:p>
            <a:pPr marR="187960" lvl="0" algn="l" defTabSz="457200">
              <a:defRPr sz="1800"/>
            </a:pPr>
            <a:r>
              <a:rPr sz="6800" dirty="0">
                <a:latin typeface="MS PGothic" panose="020B0600070205080204" pitchFamily="34" charset="-128"/>
                <a:ea typeface="MS PGothic" panose="020B0600070205080204" pitchFamily="34" charset="-128"/>
                <a:cs typeface="ヒラギノ角ゴ ProN W6"/>
                <a:sym typeface="ヒラギノ角ゴ ProN W6"/>
              </a:rPr>
              <a:t>　テーマ２：ライフシフト＋ローカルシフト</a:t>
            </a:r>
          </a:p>
          <a:p>
            <a:pPr marR="187960" lvl="0" algn="l" defTabSz="457200">
              <a:defRPr sz="1800"/>
            </a:pPr>
            <a:r>
              <a:rPr sz="6800" dirty="0">
                <a:latin typeface="MS PGothic" panose="020B0600070205080204" pitchFamily="34" charset="-128"/>
                <a:ea typeface="MS PGothic" panose="020B0600070205080204" pitchFamily="34" charset="-128"/>
                <a:cs typeface="ヒラギノ角ゴ ProN W6"/>
                <a:sym typeface="ヒラギノ角ゴ ProN W6"/>
              </a:rPr>
              <a:t>　　　　　（</a:t>
            </a:r>
            <a:r>
              <a:rPr sz="6800" dirty="0" err="1">
                <a:latin typeface="MS PGothic" panose="020B0600070205080204" pitchFamily="34" charset="-128"/>
                <a:ea typeface="MS PGothic" panose="020B0600070205080204" pitchFamily="34" charset="-128"/>
                <a:cs typeface="ヒラギノ角ゴ ProN W6"/>
                <a:sym typeface="ヒラギノ角ゴ ProN W6"/>
              </a:rPr>
              <a:t>地域と自分の新たな関係構築</a:t>
            </a:r>
            <a:r>
              <a:rPr sz="6800" dirty="0">
                <a:latin typeface="MS PGothic" panose="020B0600070205080204" pitchFamily="34" charset="-128"/>
                <a:ea typeface="MS PGothic" panose="020B0600070205080204" pitchFamily="34" charset="-128"/>
                <a:cs typeface="ヒラギノ角ゴ ProN W6"/>
                <a:sym typeface="ヒラギノ角ゴ ProN W6"/>
              </a:rPr>
              <a:t>）</a:t>
            </a:r>
          </a:p>
          <a:p>
            <a:pPr marR="187960" lvl="0" algn="l" defTabSz="457200">
              <a:defRPr sz="1800"/>
            </a:pPr>
            <a:r>
              <a:rPr sz="6800" dirty="0">
                <a:latin typeface="MS PGothic" panose="020B0600070205080204" pitchFamily="34" charset="-128"/>
                <a:ea typeface="MS PGothic" panose="020B0600070205080204" pitchFamily="34" charset="-128"/>
              </a:rPr>
              <a:t>　　　　　　</a:t>
            </a:r>
            <a:r>
              <a:rPr sz="6800" dirty="0" err="1">
                <a:latin typeface="MS PGothic" panose="020B0600070205080204" pitchFamily="34" charset="-128"/>
                <a:ea typeface="MS PGothic" panose="020B0600070205080204" pitchFamily="34" charset="-128"/>
              </a:rPr>
              <a:t>都心と郊外／大都市圏と地方圏</a:t>
            </a:r>
            <a:endParaRPr sz="6800" dirty="0">
              <a:latin typeface="MS PGothic" panose="020B0600070205080204" pitchFamily="34" charset="-128"/>
              <a:ea typeface="MS PGothic" panose="020B0600070205080204" pitchFamily="34" charset="-128"/>
            </a:endParaRPr>
          </a:p>
          <a:p>
            <a:pPr marR="187960" lvl="0" algn="l" defTabSz="457200">
              <a:defRPr sz="1800"/>
            </a:pPr>
            <a:r>
              <a:rPr sz="6800" dirty="0">
                <a:latin typeface="MS PGothic" panose="020B0600070205080204" pitchFamily="34" charset="-128"/>
                <a:ea typeface="MS PGothic" panose="020B0600070205080204" pitchFamily="34" charset="-128"/>
              </a:rPr>
              <a:t>　　　　　　</a:t>
            </a:r>
            <a:r>
              <a:rPr sz="6800" dirty="0" err="1">
                <a:latin typeface="MS PGothic" panose="020B0600070205080204" pitchFamily="34" charset="-128"/>
                <a:ea typeface="MS PGothic" panose="020B0600070205080204" pitchFamily="34" charset="-128"/>
              </a:rPr>
              <a:t>仕事と生活を近づけた近隣（ネイバーフッド</a:t>
            </a:r>
            <a:r>
              <a:rPr sz="6800" dirty="0">
                <a:latin typeface="MS PGothic" panose="020B0600070205080204" pitchFamily="34" charset="-128"/>
                <a:ea typeface="MS PGothic" panose="020B0600070205080204" pitchFamily="34" charset="-128"/>
              </a:rPr>
              <a:t>）</a:t>
            </a:r>
            <a:endParaRPr lang="en-US" altLang="ja-JP" sz="6800" dirty="0">
              <a:latin typeface="MS PGothic" panose="020B0600070205080204" pitchFamily="34" charset="-128"/>
              <a:ea typeface="MS PGothic" panose="020B0600070205080204" pitchFamily="34" charset="-128"/>
            </a:endParaRPr>
          </a:p>
          <a:p>
            <a:pPr marR="187960" lvl="0" algn="l" defTabSz="457200">
              <a:defRPr sz="1800"/>
            </a:pPr>
            <a:endParaRPr sz="6800" dirty="0">
              <a:latin typeface="MS PGothic" panose="020B0600070205080204" pitchFamily="34" charset="-128"/>
              <a:ea typeface="MS PGothic" panose="020B0600070205080204" pitchFamily="34" charset="-128"/>
            </a:endParaRPr>
          </a:p>
          <a:p>
            <a:pPr marR="187960" lvl="0" algn="l" defTabSz="457200">
              <a:defRPr sz="1800"/>
            </a:pPr>
            <a:r>
              <a:rPr sz="6800" dirty="0">
                <a:latin typeface="MS PGothic" panose="020B0600070205080204" pitchFamily="34" charset="-128"/>
                <a:ea typeface="MS PGothic" panose="020B0600070205080204" pitchFamily="34" charset="-128"/>
                <a:cs typeface="ヒラギノ角ゴ ProN W6"/>
                <a:sym typeface="ヒラギノ角ゴ ProN W6"/>
              </a:rPr>
              <a:t>　テーマ３：ライフシフトで始める新しい</a:t>
            </a:r>
          </a:p>
          <a:p>
            <a:pPr marR="187960" lvl="0" algn="l" defTabSz="457200">
              <a:defRPr sz="1800"/>
            </a:pPr>
            <a:r>
              <a:rPr sz="6800" dirty="0">
                <a:latin typeface="MS PGothic" panose="020B0600070205080204" pitchFamily="34" charset="-128"/>
                <a:ea typeface="MS PGothic" panose="020B0600070205080204" pitchFamily="34" charset="-128"/>
                <a:cs typeface="ヒラギノ角ゴ ProN W6"/>
                <a:sym typeface="ヒラギノ角ゴ ProN W6"/>
              </a:rPr>
              <a:t>　　　　　　</a:t>
            </a:r>
            <a:r>
              <a:rPr sz="6800" dirty="0" err="1">
                <a:latin typeface="MS PGothic" panose="020B0600070205080204" pitchFamily="34" charset="-128"/>
                <a:ea typeface="MS PGothic" panose="020B0600070205080204" pitchFamily="34" charset="-128"/>
                <a:cs typeface="ヒラギノ角ゴ ProN W6"/>
                <a:sym typeface="ヒラギノ角ゴ ProN W6"/>
              </a:rPr>
              <a:t>プロジェクト・事業のスタートアップ</a:t>
            </a:r>
            <a:endParaRPr sz="6800" dirty="0">
              <a:latin typeface="MS PGothic" panose="020B0600070205080204" pitchFamily="34" charset="-128"/>
              <a:ea typeface="MS PGothic" panose="020B0600070205080204" pitchFamily="34" charset="-128"/>
              <a:cs typeface="ヒラギノ角ゴ ProN W6"/>
              <a:sym typeface="ヒラギノ角ゴ ProN W6"/>
            </a:endParaRPr>
          </a:p>
          <a:p>
            <a:pPr marR="187960" lvl="0" algn="l" defTabSz="457200">
              <a:defRPr sz="1800"/>
            </a:pPr>
            <a:r>
              <a:rPr sz="6800" dirty="0">
                <a:latin typeface="MS PGothic" panose="020B0600070205080204" pitchFamily="34" charset="-128"/>
                <a:ea typeface="MS PGothic" panose="020B0600070205080204" pitchFamily="34" charset="-128"/>
              </a:rPr>
              <a:t>　　　　　　</a:t>
            </a:r>
            <a:r>
              <a:rPr sz="6800" dirty="0" err="1">
                <a:latin typeface="MS PGothic" panose="020B0600070205080204" pitchFamily="34" charset="-128"/>
                <a:ea typeface="MS PGothic" panose="020B0600070205080204" pitchFamily="34" charset="-128"/>
              </a:rPr>
              <a:t>副業／創業／生活圏内での起業など</a:t>
            </a:r>
            <a:endParaRPr sz="6800" dirty="0">
              <a:latin typeface="MS PGothic" panose="020B0600070205080204" pitchFamily="34" charset="-128"/>
              <a:ea typeface="MS PGothic" panose="020B0600070205080204" pitchFamily="34" charset="-128"/>
            </a:endParaRPr>
          </a:p>
        </p:txBody>
      </p:sp>
      <p:sp>
        <p:nvSpPr>
          <p:cNvPr id="2" name="テキスト ボックス 1">
            <a:extLst>
              <a:ext uri="{FF2B5EF4-FFF2-40B4-BE49-F238E27FC236}">
                <a16:creationId xmlns:a16="http://schemas.microsoft.com/office/drawing/2014/main" id="{09A83C64-0AC4-4D2A-AFBF-ADD63E481A87}"/>
              </a:ext>
            </a:extLst>
          </p:cNvPr>
          <p:cNvSpPr txBox="1"/>
          <p:nvPr/>
        </p:nvSpPr>
        <p:spPr>
          <a:xfrm>
            <a:off x="29205382" y="21797414"/>
            <a:ext cx="803563"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altLang="ja-JP" sz="3600" b="0" i="0" u="none" strike="noStrike" cap="none" spc="0" normalizeH="0" baseline="0" dirty="0">
                <a:ln>
                  <a:noFill/>
                </a:ln>
                <a:solidFill>
                  <a:srgbClr val="000000"/>
                </a:solidFill>
                <a:effectLst/>
                <a:uFillTx/>
                <a:latin typeface="+mn-lt"/>
                <a:ea typeface="+mn-ea"/>
                <a:cs typeface="+mn-cs"/>
                <a:sym typeface="ヒラギノ角ゴ ProN W3"/>
              </a:rPr>
              <a:t>15</a:t>
            </a:r>
            <a:endParaRPr kumimoji="0" lang="ja-JP" altLang="en-US" sz="3600" b="0" i="0" u="none" strike="noStrike" cap="none" spc="0" normalizeH="0" baseline="0" dirty="0">
              <a:ln>
                <a:noFill/>
              </a:ln>
              <a:solidFill>
                <a:srgbClr val="000000"/>
              </a:solidFill>
              <a:effectLst/>
              <a:uFillTx/>
              <a:latin typeface="+mn-lt"/>
              <a:ea typeface="+mn-ea"/>
              <a:cs typeface="+mn-cs"/>
              <a:sym typeface="ヒラギノ角ゴ ProN W3"/>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190508WS写真1.jpg"/>
          <p:cNvPicPr/>
          <p:nvPr/>
        </p:nvPicPr>
        <p:blipFill>
          <a:blip r:embed="rId2">
            <a:extLst/>
          </a:blip>
          <a:stretch>
            <a:fillRect/>
          </a:stretch>
        </p:blipFill>
        <p:spPr>
          <a:xfrm>
            <a:off x="0" y="1145945"/>
            <a:ext cx="30480001" cy="13855701"/>
          </a:xfrm>
          <a:prstGeom prst="rect">
            <a:avLst/>
          </a:prstGeom>
          <a:ln w="12700">
            <a:miter lim="400000"/>
          </a:ln>
        </p:spPr>
      </p:pic>
      <p:pic>
        <p:nvPicPr>
          <p:cNvPr id="192" name="190508WS写真2.jpg"/>
          <p:cNvPicPr/>
          <p:nvPr/>
        </p:nvPicPr>
        <p:blipFill>
          <a:blip r:embed="rId3">
            <a:extLst/>
          </a:blip>
          <a:stretch>
            <a:fillRect/>
          </a:stretch>
        </p:blipFill>
        <p:spPr>
          <a:xfrm>
            <a:off x="20167051" y="15144578"/>
            <a:ext cx="10312949" cy="7715422"/>
          </a:xfrm>
          <a:prstGeom prst="rect">
            <a:avLst/>
          </a:prstGeom>
          <a:ln w="12700">
            <a:miter lim="400000"/>
          </a:ln>
        </p:spPr>
      </p:pic>
      <p:pic>
        <p:nvPicPr>
          <p:cNvPr id="193" name="190508WS写真3.jpg"/>
          <p:cNvPicPr/>
          <p:nvPr/>
        </p:nvPicPr>
        <p:blipFill>
          <a:blip r:embed="rId4">
            <a:extLst/>
          </a:blip>
          <a:stretch>
            <a:fillRect/>
          </a:stretch>
        </p:blipFill>
        <p:spPr>
          <a:xfrm>
            <a:off x="9748701" y="15144578"/>
            <a:ext cx="10330093" cy="7715423"/>
          </a:xfrm>
          <a:prstGeom prst="rect">
            <a:avLst/>
          </a:prstGeom>
          <a:ln w="12700">
            <a:miter lim="400000"/>
          </a:ln>
        </p:spPr>
      </p:pic>
      <p:pic>
        <p:nvPicPr>
          <p:cNvPr id="194" name="190508WS写真4.jpg"/>
          <p:cNvPicPr/>
          <p:nvPr/>
        </p:nvPicPr>
        <p:blipFill>
          <a:blip r:embed="rId5">
            <a:extLst/>
          </a:blip>
          <a:stretch>
            <a:fillRect/>
          </a:stretch>
        </p:blipFill>
        <p:spPr>
          <a:xfrm>
            <a:off x="-635361" y="15144578"/>
            <a:ext cx="10295804" cy="7715422"/>
          </a:xfrm>
          <a:prstGeom prst="rect">
            <a:avLst/>
          </a:prstGeom>
          <a:ln w="12700">
            <a:miter lim="400000"/>
          </a:ln>
        </p:spPr>
      </p:pic>
      <p:sp>
        <p:nvSpPr>
          <p:cNvPr id="195" name="Shape 195"/>
          <p:cNvSpPr>
            <a:spLocks noGrp="1"/>
          </p:cNvSpPr>
          <p:nvPr>
            <p:ph type="title" idx="4294967295"/>
          </p:nvPr>
        </p:nvSpPr>
        <p:spPr>
          <a:xfrm>
            <a:off x="703385" y="-468686"/>
            <a:ext cx="29073231" cy="2935656"/>
          </a:xfrm>
          <a:prstGeom prst="rect">
            <a:avLst/>
          </a:prstGeom>
        </p:spPr>
        <p:txBody>
          <a:bodyPr lIns="0" tIns="0" rIns="0" bIns="0" anchor="b"/>
          <a:lstStyle/>
          <a:p>
            <a:pPr lvl="0" algn="l" defTabSz="863600">
              <a:defRPr sz="1800"/>
            </a:pPr>
            <a:r>
              <a:rPr sz="4200">
                <a:solidFill>
                  <a:srgbClr val="052D5D"/>
                </a:solidFill>
                <a:latin typeface="ＭＳ Ｐゴシック"/>
                <a:ea typeface="ＭＳ Ｐゴシック"/>
                <a:cs typeface="ＭＳ Ｐゴシック"/>
                <a:sym typeface="ＭＳ Ｐゴシック"/>
              </a:rPr>
              <a:t>東京工業大学　産学協働プログラム「人生</a:t>
            </a:r>
            <a:r>
              <a:rPr sz="4200">
                <a:solidFill>
                  <a:srgbClr val="052D5D"/>
                </a:solidFill>
                <a:latin typeface="HGPSoeiKakugothicUB"/>
                <a:ea typeface="HGPSoeiKakugothicUB"/>
                <a:cs typeface="HGPSoeiKakugothicUB"/>
                <a:sym typeface="HGPSoeiKakugothicUB"/>
              </a:rPr>
              <a:t>100</a:t>
            </a:r>
            <a:r>
              <a:rPr sz="4200">
                <a:solidFill>
                  <a:srgbClr val="052D5D"/>
                </a:solidFill>
                <a:latin typeface="ＭＳ Ｐゴシック"/>
                <a:ea typeface="ＭＳ Ｐゴシック"/>
                <a:cs typeface="ＭＳ Ｐゴシック"/>
                <a:sym typeface="ＭＳ Ｐゴシック"/>
              </a:rPr>
              <a:t>年時代の都市・インフラ学」</a:t>
            </a:r>
            <a:br>
              <a:rPr sz="4200">
                <a:solidFill>
                  <a:srgbClr val="052D5D"/>
                </a:solidFill>
                <a:latin typeface="ＭＳ Ｐゴシック"/>
                <a:ea typeface="ＭＳ Ｐゴシック"/>
                <a:cs typeface="ＭＳ Ｐゴシック"/>
                <a:sym typeface="ＭＳ Ｐゴシック"/>
              </a:rPr>
            </a:br>
            <a:br>
              <a:rPr sz="4200">
                <a:solidFill>
                  <a:srgbClr val="052D5D"/>
                </a:solidFill>
                <a:latin typeface="ＭＳ Ｐゴシック"/>
                <a:ea typeface="ＭＳ Ｐゴシック"/>
                <a:cs typeface="ＭＳ Ｐゴシック"/>
                <a:sym typeface="ＭＳ Ｐゴシック"/>
              </a:rPr>
            </a:br>
            <a:r>
              <a:rPr sz="6600">
                <a:solidFill>
                  <a:srgbClr val="FFFFFF"/>
                </a:solidFill>
                <a:latin typeface="ＭＳ Ｐゴシック"/>
                <a:ea typeface="ＭＳ Ｐゴシック"/>
                <a:cs typeface="ＭＳ Ｐゴシック"/>
                <a:sym typeface="ＭＳ Ｐゴシック"/>
              </a:rPr>
              <a:t>第１回ワークショップ「ひと」　総括</a:t>
            </a:r>
            <a:r>
              <a:rPr sz="6600">
                <a:solidFill>
                  <a:srgbClr val="052D5D"/>
                </a:solidFill>
                <a:latin typeface="ＭＳ Ｐゴシック"/>
                <a:ea typeface="ＭＳ Ｐゴシック"/>
                <a:cs typeface="ＭＳ Ｐゴシック"/>
                <a:sym typeface="ＭＳ Ｐゴシック"/>
              </a:rPr>
              <a:t>　　　　　　　</a:t>
            </a:r>
            <a:r>
              <a:rPr sz="6600">
                <a:latin typeface="ＭＳ Ｐゴシック"/>
                <a:ea typeface="ＭＳ Ｐゴシック"/>
                <a:cs typeface="ＭＳ Ｐゴシック"/>
                <a:sym typeface="ＭＳ Ｐゴシック"/>
              </a:rPr>
              <a:t>　　　　　　　　　　　　</a:t>
            </a:r>
            <a:r>
              <a:rPr sz="4800">
                <a:latin typeface="ＭＳ Ｐゴシック"/>
                <a:ea typeface="ＭＳ Ｐゴシック"/>
                <a:cs typeface="ＭＳ Ｐゴシック"/>
                <a:sym typeface="ＭＳ Ｐゴシック"/>
              </a:rPr>
              <a:t>　</a:t>
            </a:r>
          </a:p>
        </p:txBody>
      </p:sp>
      <p:sp>
        <p:nvSpPr>
          <p:cNvPr id="2" name="テキスト ボックス 1">
            <a:extLst>
              <a:ext uri="{FF2B5EF4-FFF2-40B4-BE49-F238E27FC236}">
                <a16:creationId xmlns:a16="http://schemas.microsoft.com/office/drawing/2014/main" id="{0D08AB43-9CF5-417E-81DA-AD3DC48A07EB}"/>
              </a:ext>
            </a:extLst>
          </p:cNvPr>
          <p:cNvSpPr txBox="1"/>
          <p:nvPr/>
        </p:nvSpPr>
        <p:spPr>
          <a:xfrm>
            <a:off x="29288509" y="21847896"/>
            <a:ext cx="858982"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altLang="ja-JP" sz="3600" b="0" i="0" u="none" strike="noStrike" cap="none" spc="0" normalizeH="0" baseline="0" dirty="0">
                <a:ln>
                  <a:noFill/>
                </a:ln>
                <a:solidFill>
                  <a:schemeClr val="bg1"/>
                </a:solidFill>
                <a:effectLst/>
                <a:uFillTx/>
                <a:latin typeface="+mn-lt"/>
                <a:ea typeface="+mn-ea"/>
                <a:cs typeface="+mn-cs"/>
                <a:sym typeface="ヒラギノ角ゴ ProN W3"/>
              </a:rPr>
              <a:t>16</a:t>
            </a:r>
            <a:endParaRPr kumimoji="0" lang="ja-JP" altLang="en-US" sz="3600" b="0" i="0" u="none" strike="noStrike" cap="none" spc="0" normalizeH="0" baseline="0" dirty="0">
              <a:ln>
                <a:noFill/>
              </a:ln>
              <a:solidFill>
                <a:schemeClr val="bg1"/>
              </a:solidFill>
              <a:effectLst/>
              <a:uFillTx/>
              <a:latin typeface="+mn-lt"/>
              <a:ea typeface="+mn-ea"/>
              <a:cs typeface="+mn-cs"/>
              <a:sym typeface="ヒラギノ角ゴ ProN W3"/>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p:nvPr/>
        </p:nvSpPr>
        <p:spPr>
          <a:xfrm>
            <a:off x="195510" y="783440"/>
            <a:ext cx="30088980" cy="20339051"/>
          </a:xfrm>
          <a:prstGeom prst="rect">
            <a:avLst/>
          </a:prstGeom>
          <a:ln w="12700">
            <a:miter lim="400000"/>
          </a:ln>
          <a:extLst>
            <a:ext uri="{C572A759-6A51-4108-AA02-DFA0A04FC94B}">
              <ma14:wrappingTextBoxFlag xmlns="" xmlns:ma14="http://schemas.microsoft.com/office/mac/drawingml/2011/main" xmlns:mv="urn:schemas-microsoft-com:mac:vml" xmlns:mc="http://schemas.openxmlformats.org/markup-compatibility/2006" val="1"/>
            </a:ext>
          </a:extLst>
        </p:spPr>
        <p:txBody>
          <a:bodyPr lIns="50800" tIns="50800" rIns="50800" bIns="50800" anchor="ctr">
            <a:spAutoFit/>
          </a:bodyPr>
          <a:lstStyle/>
          <a:p>
            <a:pPr marR="187960" lvl="0" algn="l" defTabSz="457200">
              <a:defRPr sz="1800"/>
            </a:pPr>
            <a:r>
              <a:rPr sz="6000" dirty="0">
                <a:latin typeface="ヒラギノ角ゴ ProN W6"/>
                <a:ea typeface="ヒラギノ角ゴ ProN W6"/>
                <a:cs typeface="ヒラギノ角ゴ ProN W6"/>
                <a:sym typeface="ヒラギノ角ゴ ProN W6"/>
              </a:rPr>
              <a:t>テーマ１：ライフシフトに呼応したスマート・シティに必要な場所、基盤、仕組みとは</a:t>
            </a:r>
          </a:p>
          <a:p>
            <a:pPr marR="187960" lvl="0" algn="l" defTabSz="457200">
              <a:defRPr sz="1800"/>
            </a:pPr>
            <a:endParaRPr sz="5600" dirty="0">
              <a:latin typeface="ヒラギノ角ゴ ProN W6"/>
              <a:ea typeface="ヒラギノ角ゴ ProN W6"/>
              <a:cs typeface="ヒラギノ角ゴ ProN W6"/>
              <a:sym typeface="ヒラギノ角ゴ ProN W6"/>
            </a:endParaRPr>
          </a:p>
          <a:p>
            <a:pPr marR="187960" lvl="0" algn="l" defTabSz="457200">
              <a:defRPr sz="1800"/>
            </a:pPr>
            <a:r>
              <a:rPr sz="5600" dirty="0">
                <a:latin typeface="ヒラギノ角ゴ ProN W6"/>
                <a:ea typeface="ヒラギノ角ゴ ProN W6"/>
                <a:cs typeface="ヒラギノ角ゴ ProN W6"/>
                <a:sym typeface="ヒラギノ角ゴ ProN W6"/>
              </a:rPr>
              <a:t>■</a:t>
            </a:r>
            <a:r>
              <a:rPr sz="5600" dirty="0" err="1">
                <a:latin typeface="ヒラギノ角ゴ ProN W6"/>
                <a:ea typeface="ヒラギノ角ゴ ProN W6"/>
                <a:cs typeface="ヒラギノ角ゴ ProN W6"/>
                <a:sym typeface="ヒラギノ角ゴ ProN W6"/>
              </a:rPr>
              <a:t>今後関わっていきたい都市・地域の理想像のために自分はどう動くか（テーブルＡ</a:t>
            </a:r>
            <a:r>
              <a:rPr sz="5600" dirty="0">
                <a:latin typeface="ヒラギノ角ゴ ProN W6"/>
                <a:ea typeface="ヒラギノ角ゴ ProN W6"/>
                <a:cs typeface="ヒラギノ角ゴ ProN W6"/>
                <a:sym typeface="ヒラギノ角ゴ ProN W6"/>
              </a:rPr>
              <a:t>）</a:t>
            </a:r>
          </a:p>
          <a:p>
            <a:pPr marR="187960" lvl="0" algn="l" defTabSz="457200">
              <a:defRPr sz="1800"/>
            </a:pPr>
            <a:r>
              <a:rPr sz="5600" dirty="0"/>
              <a:t>・</a:t>
            </a:r>
            <a:r>
              <a:rPr sz="5600" dirty="0" err="1"/>
              <a:t>安心してチャレンジできる仕組みを作る</a:t>
            </a:r>
            <a:endParaRPr sz="5600" dirty="0"/>
          </a:p>
          <a:p>
            <a:pPr marR="187960" lvl="0" algn="l" defTabSz="457200">
              <a:defRPr sz="1800"/>
            </a:pPr>
            <a:r>
              <a:rPr sz="5600" dirty="0"/>
              <a:t>・</a:t>
            </a:r>
            <a:r>
              <a:rPr sz="5600" dirty="0" err="1"/>
              <a:t>可変性のある町にするために、中身を柔軟に変更できるハードウェアを作る</a:t>
            </a:r>
            <a:endParaRPr sz="5600" dirty="0"/>
          </a:p>
          <a:p>
            <a:pPr marR="187960" lvl="0" algn="l" defTabSz="457200">
              <a:defRPr sz="1800"/>
            </a:pPr>
            <a:r>
              <a:rPr sz="5600" dirty="0"/>
              <a:t>・</a:t>
            </a:r>
            <a:r>
              <a:rPr sz="5600" dirty="0" err="1"/>
              <a:t>町の構造をわかりにくくして、町へのリピーターを増やす</a:t>
            </a:r>
            <a:endParaRPr sz="5600" dirty="0"/>
          </a:p>
          <a:p>
            <a:pPr marR="187960" lvl="0" algn="l" defTabSz="457200">
              <a:defRPr sz="1800"/>
            </a:pPr>
            <a:r>
              <a:rPr sz="5600" dirty="0"/>
              <a:t>・</a:t>
            </a:r>
            <a:r>
              <a:rPr sz="5600" dirty="0" err="1"/>
              <a:t>町に関するデータを開示することによって現状を把握する</a:t>
            </a:r>
            <a:endParaRPr sz="5600" dirty="0"/>
          </a:p>
          <a:p>
            <a:pPr marR="187960" lvl="0" algn="l" defTabSz="457200">
              <a:defRPr sz="1800"/>
            </a:pPr>
            <a:r>
              <a:rPr sz="5600" dirty="0"/>
              <a:t>・</a:t>
            </a:r>
            <a:r>
              <a:rPr sz="5600" dirty="0" err="1"/>
              <a:t>多様性を許容するために選択肢を増やす</a:t>
            </a:r>
            <a:endParaRPr sz="5600" dirty="0"/>
          </a:p>
          <a:p>
            <a:pPr marR="187960" lvl="0" algn="l" defTabSz="457200">
              <a:defRPr sz="1800"/>
            </a:pPr>
            <a:r>
              <a:rPr sz="5600" dirty="0"/>
              <a:t>・</a:t>
            </a:r>
            <a:r>
              <a:rPr sz="5600" dirty="0" err="1"/>
              <a:t>記憶に残るような町にする</a:t>
            </a:r>
            <a:endParaRPr sz="5600" dirty="0"/>
          </a:p>
          <a:p>
            <a:pPr marR="187960" lvl="0" algn="l" defTabSz="457200">
              <a:defRPr sz="1800"/>
            </a:pPr>
            <a:endParaRPr sz="5700" dirty="0"/>
          </a:p>
          <a:p>
            <a:pPr marL="133350" marR="331470" lvl="0" algn="l" defTabSz="457200">
              <a:defRPr sz="1800"/>
            </a:pPr>
            <a:r>
              <a:rPr sz="5700" dirty="0">
                <a:latin typeface="ヒラギノ角ゴ ProN W6"/>
                <a:ea typeface="ヒラギノ角ゴ ProN W6"/>
                <a:cs typeface="ヒラギノ角ゴ ProN W6"/>
                <a:sym typeface="ヒラギノ角ゴ ProN W6"/>
              </a:rPr>
              <a:t>■</a:t>
            </a:r>
            <a:r>
              <a:rPr sz="5700" dirty="0" err="1">
                <a:latin typeface="ヒラギノ角ゴ ProN W6"/>
                <a:ea typeface="ヒラギノ角ゴ ProN W6"/>
                <a:cs typeface="ヒラギノ角ゴ ProN W6"/>
                <a:sym typeface="ヒラギノ角ゴ ProN W6"/>
              </a:rPr>
              <a:t>スマート・シティに必要な場所、基盤、仕組み／自由発言の分析（テーブルＢ</a:t>
            </a:r>
            <a:r>
              <a:rPr sz="5700" dirty="0">
                <a:latin typeface="ヒラギノ角ゴ ProN W6"/>
                <a:ea typeface="ヒラギノ角ゴ ProN W6"/>
                <a:cs typeface="ヒラギノ角ゴ ProN W6"/>
                <a:sym typeface="ヒラギノ角ゴ ProN W6"/>
              </a:rPr>
              <a:t>）</a:t>
            </a:r>
          </a:p>
          <a:p>
            <a:pPr marL="133350" marR="331470" lvl="0" algn="l" defTabSz="457200">
              <a:defRPr sz="1800"/>
            </a:pPr>
            <a:r>
              <a:rPr sz="5700" dirty="0"/>
              <a:t>・</a:t>
            </a:r>
            <a:r>
              <a:rPr sz="5700" dirty="0" err="1"/>
              <a:t>モビリティに関する意見が多く、関心の高さが伺えた</a:t>
            </a:r>
            <a:r>
              <a:rPr sz="5700" dirty="0"/>
              <a:t>。</a:t>
            </a:r>
          </a:p>
          <a:p>
            <a:pPr marL="133350" marR="331470" lvl="0" algn="l" defTabSz="457200">
              <a:defRPr sz="1800"/>
            </a:pPr>
            <a:r>
              <a:rPr sz="5700" dirty="0"/>
              <a:t>→移動時間の短縮を願う声が多い一方、移動そのものの時間も趣味には必要という意見も出ており、ただ速いだけが志向されている訳ではない</a:t>
            </a:r>
          </a:p>
          <a:p>
            <a:pPr marL="133350" marR="331470" lvl="0" algn="l" defTabSz="457200">
              <a:defRPr sz="1800"/>
            </a:pPr>
            <a:r>
              <a:rPr sz="5700" dirty="0"/>
              <a:t>・</a:t>
            </a:r>
            <a:r>
              <a:rPr sz="5700" dirty="0" err="1"/>
              <a:t>対象地として地元を選ぶ人が多かった（地元愛がある</a:t>
            </a:r>
            <a:r>
              <a:rPr sz="5700" dirty="0"/>
              <a:t>？）</a:t>
            </a:r>
          </a:p>
          <a:p>
            <a:pPr marL="133350" marR="331470" lvl="0" algn="l" defTabSz="457200">
              <a:defRPr sz="1800"/>
            </a:pPr>
            <a:r>
              <a:rPr sz="5700" dirty="0"/>
              <a:t>→</a:t>
            </a:r>
            <a:r>
              <a:rPr sz="5700" dirty="0" err="1"/>
              <a:t>手がかりやつながりがないと地域についてイメージしづらい</a:t>
            </a:r>
            <a:endParaRPr sz="5700" dirty="0"/>
          </a:p>
          <a:p>
            <a:pPr marL="133350" marR="331470" lvl="0" algn="l" defTabSz="457200">
              <a:defRPr sz="1800"/>
            </a:pPr>
            <a:r>
              <a:rPr sz="5700" dirty="0"/>
              <a:t>・</a:t>
            </a:r>
            <a:r>
              <a:rPr sz="5700" dirty="0" err="1"/>
              <a:t>人をつなぐシステムに関する意見も多かった</a:t>
            </a:r>
            <a:r>
              <a:rPr sz="5700" dirty="0"/>
              <a:t>。</a:t>
            </a:r>
          </a:p>
          <a:p>
            <a:pPr marL="133350" marR="331470" lvl="0" algn="l" defTabSz="457200">
              <a:defRPr sz="1800"/>
            </a:pPr>
            <a:r>
              <a:rPr sz="5700" dirty="0"/>
              <a:t>　</a:t>
            </a:r>
            <a:r>
              <a:rPr sz="5700" dirty="0" err="1"/>
              <a:t>尾道では人をつなぐシステムができたが、これは全国色々な箇所で起きている事なのか</a:t>
            </a:r>
            <a:endParaRPr sz="5700" dirty="0"/>
          </a:p>
          <a:p>
            <a:pPr marL="133350" marR="331470" lvl="0" algn="l" defTabSz="457200">
              <a:defRPr sz="1800"/>
            </a:pPr>
            <a:r>
              <a:rPr sz="5700" dirty="0"/>
              <a:t>　</a:t>
            </a:r>
            <a:r>
              <a:rPr sz="5700" dirty="0" err="1"/>
              <a:t>その場所の気質が関係しているのか</a:t>
            </a:r>
            <a:r>
              <a:rPr sz="5700" dirty="0"/>
              <a:t>？</a:t>
            </a:r>
          </a:p>
        </p:txBody>
      </p:sp>
      <p:sp>
        <p:nvSpPr>
          <p:cNvPr id="2" name="テキスト ボックス 1">
            <a:extLst>
              <a:ext uri="{FF2B5EF4-FFF2-40B4-BE49-F238E27FC236}">
                <a16:creationId xmlns:a16="http://schemas.microsoft.com/office/drawing/2014/main" id="{CD08AF31-137E-4D6E-9ED8-EBA894E91254}"/>
              </a:ext>
            </a:extLst>
          </p:cNvPr>
          <p:cNvSpPr txBox="1"/>
          <p:nvPr/>
        </p:nvSpPr>
        <p:spPr>
          <a:xfrm>
            <a:off x="29094545" y="21520323"/>
            <a:ext cx="858982"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altLang="ja-JP" sz="3600" b="0" i="0" u="none" strike="noStrike" cap="none" spc="0" normalizeH="0" baseline="0" dirty="0">
                <a:ln>
                  <a:noFill/>
                </a:ln>
                <a:solidFill>
                  <a:srgbClr val="000000"/>
                </a:solidFill>
                <a:effectLst/>
                <a:uFillTx/>
                <a:latin typeface="+mn-lt"/>
                <a:ea typeface="+mn-ea"/>
                <a:cs typeface="+mn-cs"/>
                <a:sym typeface="ヒラギノ角ゴ ProN W3"/>
              </a:rPr>
              <a:t>17</a:t>
            </a:r>
            <a:endParaRPr kumimoji="0" lang="ja-JP" altLang="en-US" sz="3600" b="0" i="0" u="none" strike="noStrike" cap="none" spc="0" normalizeH="0" baseline="0" dirty="0">
              <a:ln>
                <a:noFill/>
              </a:ln>
              <a:solidFill>
                <a:srgbClr val="000000"/>
              </a:solidFill>
              <a:effectLst/>
              <a:uFillTx/>
              <a:latin typeface="+mn-lt"/>
              <a:ea typeface="+mn-ea"/>
              <a:cs typeface="+mn-cs"/>
              <a:sym typeface="ヒラギノ角ゴ ProN W3"/>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p:nvPr/>
        </p:nvSpPr>
        <p:spPr>
          <a:xfrm>
            <a:off x="468723" y="1206688"/>
            <a:ext cx="29542555" cy="20446623"/>
          </a:xfrm>
          <a:prstGeom prst="rect">
            <a:avLst/>
          </a:prstGeom>
          <a:ln w="12700">
            <a:miter lim="400000"/>
          </a:ln>
          <a:extLst>
            <a:ext uri="{C572A759-6A51-4108-AA02-DFA0A04FC94B}">
              <ma14:wrappingTextBoxFlag xmlns="" xmlns:ma14="http://schemas.microsoft.com/office/mac/drawingml/2011/main" xmlns:mv="urn:schemas-microsoft-com:mac:vml" xmlns:mc="http://schemas.openxmlformats.org/markup-compatibility/2006" val="1"/>
            </a:ext>
          </a:extLst>
        </p:spPr>
        <p:txBody>
          <a:bodyPr lIns="50800" tIns="50800" rIns="50800" bIns="50800" anchor="ctr">
            <a:spAutoFit/>
          </a:bodyPr>
          <a:lstStyle/>
          <a:p>
            <a:pPr marR="187960" lvl="0" algn="l" defTabSz="457200">
              <a:defRPr sz="1800"/>
            </a:pPr>
            <a:r>
              <a:rPr sz="6400" dirty="0">
                <a:latin typeface="ヒラギノ角ゴ ProN W6"/>
                <a:ea typeface="ヒラギノ角ゴ ProN W6"/>
                <a:cs typeface="ヒラギノ角ゴ ProN W6"/>
                <a:sym typeface="ヒラギノ角ゴ ProN W6"/>
              </a:rPr>
              <a:t>テーマ２：ライフシフト＋ローカルシフト（地域と自分の新たな関係構築）</a:t>
            </a:r>
          </a:p>
          <a:p>
            <a:pPr marR="187960" lvl="0" algn="l" defTabSz="457200">
              <a:defRPr sz="1800"/>
            </a:pPr>
            <a:endParaRPr sz="6000" dirty="0">
              <a:latin typeface="ヒラギノ角ゴ ProN W6"/>
              <a:ea typeface="ヒラギノ角ゴ ProN W6"/>
              <a:cs typeface="ヒラギノ角ゴ ProN W6"/>
              <a:sym typeface="ヒラギノ角ゴ ProN W6"/>
            </a:endParaRPr>
          </a:p>
          <a:p>
            <a:pPr marR="187960" lvl="0" algn="l" defTabSz="457200">
              <a:defRPr sz="1800"/>
            </a:pPr>
            <a:r>
              <a:rPr sz="6000" dirty="0">
                <a:latin typeface="ヒラギノ角ゴ ProN W6"/>
                <a:ea typeface="ヒラギノ角ゴ ProN W6"/>
                <a:cs typeface="ヒラギノ角ゴ ProN W6"/>
                <a:sym typeface="ヒラギノ角ゴ ProN W6"/>
              </a:rPr>
              <a:t>■</a:t>
            </a:r>
            <a:r>
              <a:rPr sz="6000" dirty="0" err="1">
                <a:latin typeface="ヒラギノ角ゴ ProN W6"/>
                <a:ea typeface="ヒラギノ角ゴ ProN W6"/>
                <a:cs typeface="ヒラギノ角ゴ ProN W6"/>
                <a:sym typeface="ヒラギノ角ゴ ProN W6"/>
              </a:rPr>
              <a:t>地域や場所との関係性をどう作っていくか（テーブルＣ</a:t>
            </a:r>
            <a:r>
              <a:rPr sz="6000" dirty="0">
                <a:latin typeface="ヒラギノ角ゴ ProN W6"/>
                <a:ea typeface="ヒラギノ角ゴ ProN W6"/>
                <a:cs typeface="ヒラギノ角ゴ ProN W6"/>
                <a:sym typeface="ヒラギノ角ゴ ProN W6"/>
              </a:rPr>
              <a:t>）</a:t>
            </a:r>
            <a:endParaRPr sz="6000" b="1" dirty="0">
              <a:latin typeface="Times New Roman"/>
              <a:ea typeface="Times New Roman"/>
              <a:cs typeface="Times New Roman"/>
              <a:sym typeface="Times New Roman"/>
            </a:endParaRPr>
          </a:p>
          <a:p>
            <a:pPr marR="187960" lvl="0" algn="l" defTabSz="457200">
              <a:defRPr sz="1800"/>
            </a:pPr>
            <a:r>
              <a:rPr sz="5600" dirty="0"/>
              <a:t>【</a:t>
            </a:r>
            <a:r>
              <a:rPr sz="5600" dirty="0" err="1"/>
              <a:t>場をつくる】交流の場</a:t>
            </a:r>
            <a:r>
              <a:rPr sz="5600" dirty="0"/>
              <a:t>/ </a:t>
            </a:r>
            <a:r>
              <a:rPr sz="5600" dirty="0" err="1"/>
              <a:t>サードプレイス</a:t>
            </a:r>
            <a:r>
              <a:rPr sz="5600" dirty="0"/>
              <a:t>/ </a:t>
            </a:r>
            <a:r>
              <a:rPr sz="5600" dirty="0" err="1"/>
              <a:t>趣味の場所</a:t>
            </a:r>
            <a:endParaRPr sz="5600" dirty="0"/>
          </a:p>
          <a:p>
            <a:pPr marR="187960" lvl="0" algn="l" defTabSz="457200">
              <a:defRPr sz="1800"/>
            </a:pPr>
            <a:r>
              <a:rPr sz="5600" dirty="0"/>
              <a:t>【</a:t>
            </a:r>
            <a:r>
              <a:rPr sz="5600" dirty="0" err="1"/>
              <a:t>経済・時間の概念を再確認する】小さな経済の循環</a:t>
            </a:r>
            <a:r>
              <a:rPr sz="5600" dirty="0"/>
              <a:t>/</a:t>
            </a:r>
            <a:r>
              <a:rPr sz="5600" dirty="0" err="1"/>
              <a:t>シンプルな暮らし</a:t>
            </a:r>
            <a:r>
              <a:rPr sz="5600" dirty="0"/>
              <a:t>/</a:t>
            </a:r>
            <a:r>
              <a:rPr sz="5600" dirty="0" err="1"/>
              <a:t>時間に余裕</a:t>
            </a:r>
            <a:r>
              <a:rPr sz="5600" dirty="0"/>
              <a:t>/</a:t>
            </a:r>
            <a:r>
              <a:rPr sz="5600" dirty="0" err="1"/>
              <a:t>収入と消費のバランスは都市と地方では違う</a:t>
            </a:r>
            <a:endParaRPr sz="5600" dirty="0"/>
          </a:p>
          <a:p>
            <a:pPr marR="187960" lvl="0" algn="l" defTabSz="457200">
              <a:defRPr sz="1800"/>
            </a:pPr>
            <a:r>
              <a:rPr sz="5600" dirty="0"/>
              <a:t>【</a:t>
            </a:r>
            <a:r>
              <a:rPr sz="5600" dirty="0" err="1"/>
              <a:t>仕組みをつくる】人を巻き込むための発信</a:t>
            </a:r>
            <a:r>
              <a:rPr sz="5600" dirty="0"/>
              <a:t>/ </a:t>
            </a:r>
            <a:r>
              <a:rPr sz="5600" dirty="0" err="1"/>
              <a:t>サポート体制</a:t>
            </a:r>
            <a:r>
              <a:rPr sz="5600" dirty="0"/>
              <a:t>/ </a:t>
            </a:r>
            <a:r>
              <a:rPr sz="5600" dirty="0" err="1"/>
              <a:t>教育・子育て</a:t>
            </a:r>
            <a:r>
              <a:rPr sz="5600" dirty="0"/>
              <a:t>/ </a:t>
            </a:r>
            <a:r>
              <a:rPr sz="5600" dirty="0" err="1"/>
              <a:t>行政ではなくコミュニティが解決することもある</a:t>
            </a:r>
            <a:endParaRPr sz="5600" dirty="0"/>
          </a:p>
          <a:p>
            <a:pPr marR="187960" lvl="0" algn="l" defTabSz="457200">
              <a:defRPr sz="1800"/>
            </a:pPr>
            <a:endParaRPr sz="6000" dirty="0">
              <a:latin typeface="ヒラギノ角ゴ ProN W6"/>
              <a:ea typeface="ヒラギノ角ゴ ProN W6"/>
              <a:cs typeface="ヒラギノ角ゴ ProN W6"/>
              <a:sym typeface="ヒラギノ角ゴ ProN W6"/>
            </a:endParaRPr>
          </a:p>
          <a:p>
            <a:pPr marR="187960" lvl="0" algn="l" defTabSz="457200">
              <a:defRPr sz="1800"/>
            </a:pPr>
            <a:r>
              <a:rPr sz="6000" dirty="0">
                <a:latin typeface="ヒラギノ角ゴ ProN W6"/>
                <a:ea typeface="ヒラギノ角ゴ ProN W6"/>
                <a:cs typeface="ヒラギノ角ゴ ProN W6"/>
                <a:sym typeface="ヒラギノ角ゴ ProN W6"/>
              </a:rPr>
              <a:t>■</a:t>
            </a:r>
            <a:r>
              <a:rPr sz="6000" dirty="0" err="1">
                <a:latin typeface="ヒラギノ角ゴ ProN W6"/>
                <a:ea typeface="ヒラギノ角ゴ ProN W6"/>
                <a:cs typeface="ヒラギノ角ゴ ProN W6"/>
                <a:sym typeface="ヒラギノ角ゴ ProN W6"/>
              </a:rPr>
              <a:t>ローカルシフトしていくための環境づくりについて（テーブルＣ</a:t>
            </a:r>
            <a:r>
              <a:rPr sz="6000" dirty="0">
                <a:latin typeface="ヒラギノ角ゴ ProN W6"/>
                <a:ea typeface="ヒラギノ角ゴ ProN W6"/>
                <a:cs typeface="ヒラギノ角ゴ ProN W6"/>
                <a:sym typeface="ヒラギノ角ゴ ProN W6"/>
              </a:rPr>
              <a:t>）</a:t>
            </a:r>
            <a:endParaRPr sz="6000" b="1" dirty="0">
              <a:latin typeface="Times New Roman"/>
              <a:ea typeface="Times New Roman"/>
              <a:cs typeface="Times New Roman"/>
              <a:sym typeface="Times New Roman"/>
            </a:endParaRPr>
          </a:p>
          <a:p>
            <a:pPr marR="187960" lvl="0" algn="l" defTabSz="457200">
              <a:defRPr sz="1800"/>
            </a:pPr>
            <a:r>
              <a:rPr sz="5600" dirty="0"/>
              <a:t>・	</a:t>
            </a:r>
            <a:r>
              <a:rPr sz="5600" dirty="0" err="1"/>
              <a:t>やりたい人と地域資源のマッチング</a:t>
            </a:r>
            <a:endParaRPr sz="5600" dirty="0"/>
          </a:p>
          <a:p>
            <a:pPr marR="187960" lvl="0" algn="l" defTabSz="457200">
              <a:defRPr sz="1800"/>
            </a:pPr>
            <a:r>
              <a:rPr sz="5600" dirty="0"/>
              <a:t>・	</a:t>
            </a:r>
            <a:r>
              <a:rPr sz="5600" dirty="0" err="1"/>
              <a:t>みんなで仕事をシェアする</a:t>
            </a:r>
            <a:endParaRPr sz="5600" dirty="0"/>
          </a:p>
          <a:p>
            <a:pPr marR="187960" lvl="0" algn="l" defTabSz="457200">
              <a:defRPr sz="1800"/>
            </a:pPr>
            <a:r>
              <a:rPr sz="5600" dirty="0"/>
              <a:t>・	</a:t>
            </a:r>
            <a:r>
              <a:rPr sz="5600" dirty="0" err="1"/>
              <a:t>生活のついでに活動（仕事）できる</a:t>
            </a:r>
            <a:endParaRPr sz="5600" dirty="0"/>
          </a:p>
          <a:p>
            <a:pPr marR="187960" lvl="0" algn="l" defTabSz="457200">
              <a:defRPr sz="1800"/>
            </a:pPr>
            <a:r>
              <a:rPr sz="5600" dirty="0"/>
              <a:t>・	</a:t>
            </a:r>
            <a:r>
              <a:rPr sz="5600" dirty="0" err="1"/>
              <a:t>思いついたアイデアが実現しやすい場</a:t>
            </a:r>
            <a:endParaRPr sz="5600" dirty="0"/>
          </a:p>
          <a:p>
            <a:pPr marR="187960" lvl="0" algn="l" defTabSz="457200">
              <a:defRPr sz="1800"/>
            </a:pPr>
            <a:r>
              <a:rPr sz="5600" dirty="0"/>
              <a:t>・	１人でやるのはハードルが高い</a:t>
            </a:r>
          </a:p>
          <a:p>
            <a:pPr marR="187960" lvl="0" algn="l" defTabSz="457200">
              <a:defRPr sz="1800"/>
            </a:pPr>
            <a:r>
              <a:rPr sz="5600" dirty="0"/>
              <a:t>・	</a:t>
            </a:r>
            <a:r>
              <a:rPr sz="5600" dirty="0" err="1"/>
              <a:t>地域と気楽に関わりたいが今までの環境を自力で変えるのが難しい</a:t>
            </a:r>
            <a:endParaRPr sz="5600" dirty="0"/>
          </a:p>
          <a:p>
            <a:pPr marR="187960" lvl="0" algn="l" defTabSz="457200">
              <a:defRPr sz="1800"/>
            </a:pPr>
            <a:endParaRPr sz="6100" dirty="0">
              <a:latin typeface="ヒラギノ角ゴ ProN W6"/>
              <a:ea typeface="ヒラギノ角ゴ ProN W6"/>
              <a:cs typeface="ヒラギノ角ゴ ProN W6"/>
              <a:sym typeface="ヒラギノ角ゴ ProN W6"/>
            </a:endParaRPr>
          </a:p>
          <a:p>
            <a:pPr marR="187960" lvl="0" algn="l" defTabSz="457200">
              <a:defRPr sz="1800"/>
            </a:pPr>
            <a:r>
              <a:rPr sz="6100" dirty="0">
                <a:latin typeface="ヒラギノ角ゴ ProN W6"/>
                <a:ea typeface="ヒラギノ角ゴ ProN W6"/>
                <a:cs typeface="ヒラギノ角ゴ ProN W6"/>
                <a:sym typeface="ヒラギノ角ゴ ProN W6"/>
              </a:rPr>
              <a:t>■</a:t>
            </a:r>
            <a:r>
              <a:rPr sz="6100" dirty="0" err="1">
                <a:latin typeface="ヒラギノ角ゴ ProN W6"/>
                <a:ea typeface="ヒラギノ角ゴ ProN W6"/>
                <a:cs typeface="ヒラギノ角ゴ ProN W6"/>
                <a:sym typeface="ヒラギノ角ゴ ProN W6"/>
              </a:rPr>
              <a:t>都市／地域と自分の関係を考える（テーブルＤ</a:t>
            </a:r>
            <a:r>
              <a:rPr sz="6100" dirty="0">
                <a:latin typeface="ヒラギノ角ゴ ProN W6"/>
                <a:ea typeface="ヒラギノ角ゴ ProN W6"/>
                <a:cs typeface="ヒラギノ角ゴ ProN W6"/>
                <a:sym typeface="ヒラギノ角ゴ ProN W6"/>
              </a:rPr>
              <a:t>）</a:t>
            </a:r>
            <a:endParaRPr sz="6100" b="1" dirty="0">
              <a:latin typeface="Times New Roman"/>
              <a:ea typeface="Times New Roman"/>
              <a:cs typeface="Times New Roman"/>
              <a:sym typeface="Times New Roman"/>
            </a:endParaRPr>
          </a:p>
          <a:p>
            <a:pPr marR="187960" lvl="0" algn="l" defTabSz="457200">
              <a:defRPr sz="1800"/>
            </a:pPr>
            <a:r>
              <a:rPr sz="5600" dirty="0"/>
              <a:t>・「</a:t>
            </a:r>
            <a:r>
              <a:rPr sz="5600" dirty="0" err="1"/>
              <a:t>人と人のつながり」が価値として高まりすぎているのではないか</a:t>
            </a:r>
            <a:r>
              <a:rPr sz="5600" dirty="0"/>
              <a:t>？</a:t>
            </a:r>
          </a:p>
          <a:p>
            <a:pPr marR="187960" lvl="0" algn="l" defTabSz="457200">
              <a:defRPr sz="1800"/>
            </a:pPr>
            <a:r>
              <a:rPr sz="5600" dirty="0"/>
              <a:t>　</a:t>
            </a:r>
            <a:r>
              <a:rPr sz="5600" dirty="0" err="1"/>
              <a:t>もっと違う価値があるはずだしそれを見つけていきたい</a:t>
            </a:r>
            <a:endParaRPr sz="5600" dirty="0">
              <a:latin typeface="Times New Roman"/>
              <a:ea typeface="Times New Roman"/>
              <a:cs typeface="Times New Roman"/>
              <a:sym typeface="Times New Roman"/>
            </a:endParaRPr>
          </a:p>
          <a:p>
            <a:pPr marR="187960" lvl="0" algn="l" defTabSz="457200">
              <a:defRPr sz="1800"/>
            </a:pPr>
            <a:r>
              <a:rPr sz="5600" dirty="0"/>
              <a:t>・「</a:t>
            </a:r>
            <a:r>
              <a:rPr sz="5600" dirty="0" err="1"/>
              <a:t>地域に入る」という感覚が果たして正しいのか？地域の関係と仕事の関係が異なる次元に乖離しているこの世の中はいいものなのか</a:t>
            </a:r>
            <a:r>
              <a:rPr sz="5600" dirty="0"/>
              <a:t>？（</a:t>
            </a:r>
            <a:r>
              <a:rPr sz="5600" dirty="0" err="1"/>
              <a:t>職と住の重なり方を再考したい</a:t>
            </a:r>
            <a:r>
              <a:rPr sz="5600" dirty="0"/>
              <a:t>）</a:t>
            </a:r>
            <a:endParaRPr sz="5600" dirty="0">
              <a:latin typeface="Times New Roman"/>
              <a:ea typeface="Times New Roman"/>
              <a:cs typeface="Times New Roman"/>
              <a:sym typeface="Times New Roman"/>
            </a:endParaRPr>
          </a:p>
          <a:p>
            <a:pPr marR="331470" lvl="0" algn="just" defTabSz="457200">
              <a:defRPr sz="1800"/>
            </a:pPr>
            <a:r>
              <a:rPr sz="5600" dirty="0">
                <a:latin typeface="Helvetica"/>
                <a:ea typeface="Helvetica"/>
                <a:cs typeface="Helvetica"/>
                <a:sym typeface="Helvetica"/>
              </a:rPr>
              <a:t>・１箇所に居続けるスタイルから様々な場所との関係を構築することもありではないか。</a:t>
            </a:r>
          </a:p>
        </p:txBody>
      </p:sp>
      <p:sp>
        <p:nvSpPr>
          <p:cNvPr id="2" name="テキスト ボックス 1">
            <a:extLst>
              <a:ext uri="{FF2B5EF4-FFF2-40B4-BE49-F238E27FC236}">
                <a16:creationId xmlns:a16="http://schemas.microsoft.com/office/drawing/2014/main" id="{B7D49047-8957-4BAE-ACFE-BF30C8696BDB}"/>
              </a:ext>
            </a:extLst>
          </p:cNvPr>
          <p:cNvSpPr txBox="1"/>
          <p:nvPr/>
        </p:nvSpPr>
        <p:spPr>
          <a:xfrm>
            <a:off x="29094545" y="21706688"/>
            <a:ext cx="916732"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altLang="ja-JP" sz="3600" b="0" i="0" u="none" strike="noStrike" cap="none" spc="0" normalizeH="0" baseline="0" dirty="0">
                <a:ln>
                  <a:noFill/>
                </a:ln>
                <a:solidFill>
                  <a:srgbClr val="000000"/>
                </a:solidFill>
                <a:effectLst/>
                <a:uFillTx/>
                <a:latin typeface="+mn-lt"/>
                <a:ea typeface="+mn-ea"/>
                <a:cs typeface="+mn-cs"/>
                <a:sym typeface="ヒラギノ角ゴ ProN W3"/>
              </a:rPr>
              <a:t>18</a:t>
            </a:r>
            <a:endParaRPr kumimoji="0" lang="ja-JP" altLang="en-US" sz="3600" b="0" i="0" u="none" strike="noStrike" cap="none" spc="0" normalizeH="0" baseline="0" dirty="0">
              <a:ln>
                <a:noFill/>
              </a:ln>
              <a:solidFill>
                <a:srgbClr val="000000"/>
              </a:solidFill>
              <a:effectLst/>
              <a:uFillTx/>
              <a:latin typeface="+mn-lt"/>
              <a:ea typeface="+mn-ea"/>
              <a:cs typeface="+mn-cs"/>
              <a:sym typeface="ヒラギノ角ゴ ProN W3"/>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p:nvPr/>
        </p:nvSpPr>
        <p:spPr>
          <a:xfrm>
            <a:off x="407821" y="1729908"/>
            <a:ext cx="30454491" cy="19400183"/>
          </a:xfrm>
          <a:prstGeom prst="rect">
            <a:avLst/>
          </a:prstGeom>
          <a:ln w="12700">
            <a:miter lim="400000"/>
          </a:ln>
          <a:extLst>
            <a:ext uri="{C572A759-6A51-4108-AA02-DFA0A04FC94B}">
              <ma14:wrappingTextBoxFlag xmlns="" xmlns:ma14="http://schemas.microsoft.com/office/mac/drawingml/2011/main" xmlns:mv="urn:schemas-microsoft-com:mac:vml" xmlns:mc="http://schemas.openxmlformats.org/markup-compatibility/2006" val="1"/>
            </a:ext>
          </a:extLst>
        </p:spPr>
        <p:txBody>
          <a:bodyPr wrap="none" lIns="50800" tIns="50800" rIns="50800" bIns="50800" anchor="ctr">
            <a:spAutoFit/>
          </a:bodyPr>
          <a:lstStyle/>
          <a:p>
            <a:pPr marR="187960" lvl="0" algn="l" defTabSz="457200">
              <a:defRPr sz="1800"/>
            </a:pPr>
            <a:r>
              <a:rPr sz="6600" dirty="0">
                <a:latin typeface="ヒラギノ角ゴ ProN W6"/>
                <a:ea typeface="ヒラギノ角ゴ ProN W6"/>
                <a:cs typeface="ヒラギノ角ゴ ProN W6"/>
                <a:sym typeface="ヒラギノ角ゴ ProN W6"/>
              </a:rPr>
              <a:t>テーマ３：ライフシフトで始める新しいプロジェクト・事業のスタートアップ</a:t>
            </a:r>
          </a:p>
          <a:p>
            <a:pPr marR="187960" lvl="0" algn="l" defTabSz="457200">
              <a:defRPr sz="1800"/>
            </a:pPr>
            <a:endParaRPr sz="5600" dirty="0">
              <a:latin typeface="ヒラギノ角ゴ ProN W6"/>
              <a:ea typeface="ヒラギノ角ゴ ProN W6"/>
              <a:cs typeface="ヒラギノ角ゴ ProN W6"/>
              <a:sym typeface="ヒラギノ角ゴ ProN W6"/>
            </a:endParaRPr>
          </a:p>
          <a:p>
            <a:pPr marR="187960" lvl="0" algn="l" defTabSz="457200">
              <a:defRPr sz="1800"/>
            </a:pPr>
            <a:r>
              <a:rPr sz="6000" dirty="0">
                <a:latin typeface="ヒラギノ角ゴ ProN W6"/>
                <a:ea typeface="ヒラギノ角ゴ ProN W6"/>
                <a:cs typeface="ヒラギノ角ゴ ProN W6"/>
                <a:sym typeface="ヒラギノ角ゴ ProN W6"/>
              </a:rPr>
              <a:t>■</a:t>
            </a:r>
            <a:r>
              <a:rPr sz="6000" dirty="0" err="1">
                <a:latin typeface="ヒラギノ角ゴ ProN W6"/>
                <a:ea typeface="ヒラギノ角ゴ ProN W6"/>
                <a:cs typeface="ヒラギノ角ゴ ProN W6"/>
                <a:sym typeface="ヒラギノ角ゴ ProN W6"/>
              </a:rPr>
              <a:t>将来新しくプロジェクトを始めるなら何をしたいか（テーブルＥ</a:t>
            </a:r>
            <a:r>
              <a:rPr sz="6000" dirty="0">
                <a:latin typeface="ヒラギノ角ゴ ProN W6"/>
                <a:ea typeface="ヒラギノ角ゴ ProN W6"/>
                <a:cs typeface="ヒラギノ角ゴ ProN W6"/>
                <a:sym typeface="ヒラギノ角ゴ ProN W6"/>
              </a:rPr>
              <a:t>）</a:t>
            </a:r>
            <a:endParaRPr sz="5600" b="1" dirty="0">
              <a:latin typeface="Times New Roman"/>
              <a:ea typeface="Times New Roman"/>
              <a:cs typeface="Times New Roman"/>
              <a:sym typeface="Times New Roman"/>
            </a:endParaRPr>
          </a:p>
          <a:p>
            <a:pPr marR="187960" lvl="0" algn="l" defTabSz="457200">
              <a:defRPr sz="1800"/>
            </a:pPr>
            <a:r>
              <a:rPr sz="5600" dirty="0"/>
              <a:t>・</a:t>
            </a:r>
            <a:r>
              <a:rPr sz="5600" dirty="0" err="1"/>
              <a:t>仕事で発見した課題を解決するために農業の機械化をしたい</a:t>
            </a:r>
            <a:endParaRPr sz="5600" dirty="0"/>
          </a:p>
          <a:p>
            <a:pPr marR="187960" lvl="0" algn="l" defTabSz="457200">
              <a:defRPr sz="1800"/>
            </a:pPr>
            <a:r>
              <a:rPr sz="5600" dirty="0"/>
              <a:t>・</a:t>
            </a:r>
            <a:r>
              <a:rPr sz="5600" dirty="0" err="1"/>
              <a:t>自分の趣味のサッカーから町おこし、できればサッカーチームを運営したい</a:t>
            </a:r>
            <a:endParaRPr sz="5600" dirty="0"/>
          </a:p>
          <a:p>
            <a:pPr marR="187960" lvl="0" algn="l" defTabSz="457200">
              <a:defRPr sz="1800"/>
            </a:pPr>
            <a:r>
              <a:rPr sz="5600" dirty="0"/>
              <a:t>・</a:t>
            </a:r>
            <a:r>
              <a:rPr sz="5600" dirty="0" err="1"/>
              <a:t>テレビで見た農業とスポーツを掛け合わせてビジネスと人々の健康に携わりたい</a:t>
            </a:r>
            <a:endParaRPr sz="5600" dirty="0"/>
          </a:p>
          <a:p>
            <a:pPr marR="187960" lvl="0" algn="l" defTabSz="457200">
              <a:defRPr sz="1800"/>
            </a:pPr>
            <a:r>
              <a:rPr sz="5600" dirty="0"/>
              <a:t>・</a:t>
            </a:r>
            <a:r>
              <a:rPr sz="5600" dirty="0" err="1"/>
              <a:t>今のスキルを活かして地域を限定して仕事をしたい</a:t>
            </a:r>
            <a:endParaRPr sz="5600" dirty="0"/>
          </a:p>
          <a:p>
            <a:pPr marR="187960" lvl="0" algn="l" defTabSz="457200">
              <a:defRPr sz="1800"/>
            </a:pPr>
            <a:r>
              <a:rPr sz="5600" dirty="0"/>
              <a:t>・</a:t>
            </a:r>
            <a:r>
              <a:rPr sz="5600" dirty="0" err="1"/>
              <a:t>設計、BIMに特化した人材派遣の仕事を始めたい</a:t>
            </a:r>
            <a:endParaRPr sz="5600" dirty="0"/>
          </a:p>
          <a:p>
            <a:pPr marR="187960" lvl="0" algn="l" defTabSz="457200">
              <a:defRPr sz="1800"/>
            </a:pPr>
            <a:r>
              <a:rPr sz="5600" dirty="0"/>
              <a:t>・</a:t>
            </a:r>
            <a:r>
              <a:rPr sz="5600" dirty="0" err="1"/>
              <a:t>リスクを負わない起業制度を提案したい</a:t>
            </a:r>
            <a:endParaRPr sz="5600" dirty="0"/>
          </a:p>
          <a:p>
            <a:pPr marR="187960" lvl="0" algn="l" defTabSz="457200">
              <a:defRPr sz="1800"/>
            </a:pPr>
            <a:r>
              <a:rPr sz="5600" dirty="0"/>
              <a:t>・</a:t>
            </a:r>
            <a:r>
              <a:rPr sz="5600" dirty="0" err="1"/>
              <a:t>組織でも家庭でも助っ人としてサポートしたい（仕事と並行して妻のショップの運営手伝い</a:t>
            </a:r>
            <a:endParaRPr sz="5600" dirty="0"/>
          </a:p>
          <a:p>
            <a:pPr marR="187960" lvl="0" algn="l" defTabSz="457200">
              <a:defRPr sz="1800"/>
            </a:pPr>
            <a:r>
              <a:rPr sz="5600" dirty="0"/>
              <a:t>・</a:t>
            </a:r>
            <a:r>
              <a:rPr sz="5600" dirty="0" err="1"/>
              <a:t>アクアリウムショップを開きたい</a:t>
            </a:r>
            <a:endParaRPr sz="5600" dirty="0"/>
          </a:p>
          <a:p>
            <a:pPr marR="187960" lvl="0" algn="l" defTabSz="457200">
              <a:defRPr sz="1800"/>
            </a:pPr>
            <a:r>
              <a:rPr sz="5600" dirty="0"/>
              <a:t>・</a:t>
            </a:r>
            <a:r>
              <a:rPr sz="5600" dirty="0" err="1"/>
              <a:t>文具のデザインをしながら文房具店を運営したい</a:t>
            </a:r>
            <a:endParaRPr sz="5600" dirty="0"/>
          </a:p>
          <a:p>
            <a:pPr marR="187960" lvl="0" algn="l" defTabSz="457200">
              <a:defRPr sz="1800"/>
            </a:pPr>
            <a:r>
              <a:rPr sz="5600" dirty="0"/>
              <a:t>・</a:t>
            </a:r>
            <a:r>
              <a:rPr sz="5600" dirty="0" err="1"/>
              <a:t>名物老舗の後継ぎになりたい</a:t>
            </a:r>
            <a:endParaRPr sz="5600" dirty="0"/>
          </a:p>
          <a:p>
            <a:pPr marR="187960" lvl="0" algn="l" defTabSz="457200">
              <a:defRPr sz="1800"/>
            </a:pPr>
            <a:endParaRPr lang="en-US" altLang="ja-JP" sz="6000" dirty="0">
              <a:latin typeface="ヒラギノ角ゴ ProN W6"/>
              <a:ea typeface="ヒラギノ角ゴ ProN W6"/>
              <a:cs typeface="ヒラギノ角ゴ ProN W6"/>
              <a:sym typeface="ヒラギノ角ゴ ProN W6"/>
            </a:endParaRPr>
          </a:p>
          <a:p>
            <a:pPr marR="187960" lvl="0" algn="l" defTabSz="457200">
              <a:defRPr sz="1800"/>
            </a:pPr>
            <a:r>
              <a:rPr sz="6000" dirty="0">
                <a:latin typeface="ヒラギノ角ゴ ProN W6"/>
                <a:ea typeface="ヒラギノ角ゴ ProN W6"/>
                <a:cs typeface="ヒラギノ角ゴ ProN W6"/>
                <a:sym typeface="ヒラギノ角ゴ ProN W6"/>
              </a:rPr>
              <a:t>■</a:t>
            </a:r>
            <a:r>
              <a:rPr sz="6000" dirty="0" err="1">
                <a:latin typeface="ヒラギノ角ゴ ProN W6"/>
                <a:ea typeface="ヒラギノ角ゴ ProN W6"/>
                <a:cs typeface="ヒラギノ角ゴ ProN W6"/>
                <a:sym typeface="ヒラギノ角ゴ ProN W6"/>
              </a:rPr>
              <a:t>今後関わっていきたい都市・地域の理想像のために自分はどう動くか（テーブルＦ</a:t>
            </a:r>
            <a:r>
              <a:rPr sz="6000" dirty="0">
                <a:latin typeface="ヒラギノ角ゴ ProN W6"/>
                <a:ea typeface="ヒラギノ角ゴ ProN W6"/>
                <a:cs typeface="ヒラギノ角ゴ ProN W6"/>
                <a:sym typeface="ヒラギノ角ゴ ProN W6"/>
              </a:rPr>
              <a:t>）</a:t>
            </a:r>
            <a:endParaRPr sz="5600" dirty="0">
              <a:latin typeface="ヒラギノ角ゴ ProN W6"/>
              <a:ea typeface="ヒラギノ角ゴ ProN W6"/>
              <a:cs typeface="ヒラギノ角ゴ ProN W6"/>
              <a:sym typeface="ヒラギノ角ゴ ProN W6"/>
            </a:endParaRPr>
          </a:p>
          <a:p>
            <a:pPr marR="187960" lvl="0" algn="l" defTabSz="457200">
              <a:defRPr sz="1800"/>
            </a:pPr>
            <a:r>
              <a:rPr sz="5600" dirty="0"/>
              <a:t>・</a:t>
            </a:r>
            <a:r>
              <a:rPr sz="5600" dirty="0" err="1"/>
              <a:t>料理教室をしたい人に対して貸しキッチンを提供する</a:t>
            </a:r>
            <a:endParaRPr sz="5600" dirty="0"/>
          </a:p>
          <a:p>
            <a:pPr marR="187960" lvl="0" algn="l" defTabSz="457200">
              <a:defRPr sz="1800"/>
            </a:pPr>
            <a:r>
              <a:rPr sz="5600" dirty="0"/>
              <a:t>　→</a:t>
            </a:r>
            <a:r>
              <a:rPr sz="5600" dirty="0" err="1"/>
              <a:t>場所やきっかけとなる“軒先”を提供してくれる人が必要</a:t>
            </a:r>
            <a:endParaRPr sz="5600" dirty="0"/>
          </a:p>
          <a:p>
            <a:pPr marR="187960" lvl="0" algn="l" defTabSz="457200">
              <a:defRPr sz="1800"/>
            </a:pPr>
            <a:r>
              <a:rPr sz="5600" dirty="0"/>
              <a:t>・</a:t>
            </a:r>
            <a:r>
              <a:rPr sz="5600" dirty="0" err="1"/>
              <a:t>軒先を提供してくれる人と軒先を提供して欲しい人とのマッチングをするシステムが必要</a:t>
            </a:r>
            <a:endParaRPr sz="5600" dirty="0"/>
          </a:p>
          <a:p>
            <a:pPr marR="187960" lvl="0" algn="l" defTabSz="457200">
              <a:defRPr sz="1800"/>
            </a:pPr>
            <a:r>
              <a:rPr sz="5600" dirty="0"/>
              <a:t>・</a:t>
            </a:r>
            <a:r>
              <a:rPr sz="5600" dirty="0" err="1"/>
              <a:t>地域貢献と言っても、個人でモチベーションが違う</a:t>
            </a:r>
            <a:endParaRPr sz="5600" dirty="0"/>
          </a:p>
          <a:p>
            <a:pPr marR="187960" lvl="0" algn="l" defTabSz="457200">
              <a:defRPr sz="1800"/>
            </a:pPr>
            <a:r>
              <a:rPr sz="5600" dirty="0"/>
              <a:t>　→</a:t>
            </a:r>
            <a:r>
              <a:rPr sz="5600" dirty="0" err="1"/>
              <a:t>モチベーションをどう維持していくのかが難しい</a:t>
            </a:r>
            <a:endParaRPr sz="5600" dirty="0"/>
          </a:p>
          <a:p>
            <a:pPr marR="187960" lvl="0" algn="l" defTabSz="457200">
              <a:defRPr sz="1800"/>
            </a:pPr>
            <a:r>
              <a:rPr sz="5600" dirty="0"/>
              <a:t>・</a:t>
            </a:r>
            <a:r>
              <a:rPr sz="5600" dirty="0" err="1"/>
              <a:t>高齢者の定年退職後の生き方を支援</a:t>
            </a:r>
            <a:endParaRPr sz="5600" dirty="0"/>
          </a:p>
          <a:p>
            <a:pPr marR="187960" lvl="0" algn="l" defTabSz="457200">
              <a:defRPr sz="1800"/>
            </a:pPr>
            <a:r>
              <a:rPr sz="5600" dirty="0"/>
              <a:t>　→</a:t>
            </a:r>
            <a:r>
              <a:rPr sz="5600" dirty="0" err="1"/>
              <a:t>共通の趣味を持つ人をマッチングさせるアプリなど</a:t>
            </a:r>
            <a:endParaRPr sz="5600" dirty="0"/>
          </a:p>
        </p:txBody>
      </p:sp>
      <p:sp>
        <p:nvSpPr>
          <p:cNvPr id="2" name="テキスト ボックス 1">
            <a:extLst>
              <a:ext uri="{FF2B5EF4-FFF2-40B4-BE49-F238E27FC236}">
                <a16:creationId xmlns:a16="http://schemas.microsoft.com/office/drawing/2014/main" id="{F9C74769-3103-41EA-87FC-93E5C12D7AAE}"/>
              </a:ext>
            </a:extLst>
          </p:cNvPr>
          <p:cNvSpPr txBox="1"/>
          <p:nvPr/>
        </p:nvSpPr>
        <p:spPr>
          <a:xfrm>
            <a:off x="29371636" y="21700433"/>
            <a:ext cx="803564"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altLang="ja-JP" sz="3600" b="0" i="0" u="none" strike="noStrike" cap="none" spc="0" normalizeH="0" baseline="0" dirty="0">
                <a:ln>
                  <a:noFill/>
                </a:ln>
                <a:solidFill>
                  <a:srgbClr val="000000"/>
                </a:solidFill>
                <a:effectLst/>
                <a:uFillTx/>
                <a:latin typeface="+mn-lt"/>
                <a:ea typeface="+mn-ea"/>
                <a:cs typeface="+mn-cs"/>
                <a:sym typeface="ヒラギノ角ゴ ProN W3"/>
              </a:rPr>
              <a:t>19</a:t>
            </a:r>
            <a:endParaRPr kumimoji="0" lang="ja-JP" altLang="en-US" sz="3600" b="0" i="0" u="none" strike="noStrike" cap="none" spc="0" normalizeH="0" baseline="0" dirty="0">
              <a:ln>
                <a:noFill/>
              </a:ln>
              <a:solidFill>
                <a:srgbClr val="000000"/>
              </a:solidFill>
              <a:effectLst/>
              <a:uFillTx/>
              <a:latin typeface="+mn-lt"/>
              <a:ea typeface="+mn-ea"/>
              <a:cs typeface="+mn-cs"/>
              <a:sym typeface="ヒラギノ角ゴ ProN W3"/>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110809_familychineseoahu_en_02390_2880x1921.jpeg"/>
          <p:cNvPicPr/>
          <p:nvPr/>
        </p:nvPicPr>
        <p:blipFill>
          <a:blip r:embed="rId2">
            <a:extLst/>
          </a:blip>
          <a:srcRect b="9268"/>
          <a:stretch>
            <a:fillRect/>
          </a:stretch>
        </p:blipFill>
        <p:spPr>
          <a:xfrm>
            <a:off x="3765351" y="1488281"/>
            <a:ext cx="22919532" cy="13870782"/>
          </a:xfrm>
          <a:prstGeom prst="rect">
            <a:avLst/>
          </a:prstGeom>
          <a:ln w="12700">
            <a:miter lim="400000"/>
          </a:ln>
        </p:spPr>
      </p:pic>
      <p:sp>
        <p:nvSpPr>
          <p:cNvPr id="158" name="Shape 158"/>
          <p:cNvSpPr>
            <a:spLocks noGrp="1"/>
          </p:cNvSpPr>
          <p:nvPr>
            <p:ph type="title"/>
          </p:nvPr>
        </p:nvSpPr>
        <p:spPr>
          <a:prstGeom prst="rect">
            <a:avLst/>
          </a:prstGeom>
        </p:spPr>
        <p:txBody>
          <a:bodyPr/>
          <a:lstStyle/>
          <a:p>
            <a:pPr lvl="0"/>
            <a:endParaRPr/>
          </a:p>
        </p:txBody>
      </p:sp>
      <p:sp>
        <p:nvSpPr>
          <p:cNvPr id="159" name="Shape 159"/>
          <p:cNvSpPr>
            <a:spLocks noGrp="1"/>
          </p:cNvSpPr>
          <p:nvPr>
            <p:ph type="body" idx="1"/>
          </p:nvPr>
        </p:nvSpPr>
        <p:spPr>
          <a:prstGeom prst="rect">
            <a:avLst/>
          </a:prstGeom>
        </p:spPr>
        <p:txBody>
          <a:bodyPr/>
          <a:lstStyle/>
          <a:p>
            <a:pPr lvl="0"/>
            <a:endParaRPr/>
          </a:p>
        </p:txBody>
      </p:sp>
      <p:pic>
        <p:nvPicPr>
          <p:cNvPr id="160" name="P4280166.jpeg"/>
          <p:cNvPicPr/>
          <p:nvPr/>
        </p:nvPicPr>
        <p:blipFill>
          <a:blip r:embed="rId3">
            <a:extLst/>
          </a:blip>
          <a:stretch>
            <a:fillRect/>
          </a:stretch>
        </p:blipFill>
        <p:spPr>
          <a:xfrm>
            <a:off x="0" y="0"/>
            <a:ext cx="30480000" cy="22860000"/>
          </a:xfrm>
          <a:prstGeom prst="rect">
            <a:avLst/>
          </a:prstGeom>
          <a:ln w="12700">
            <a:miter lim="400000"/>
          </a:ln>
        </p:spPr>
      </p:pic>
      <p:sp>
        <p:nvSpPr>
          <p:cNvPr id="161" name="Shape 161"/>
          <p:cNvSpPr/>
          <p:nvPr/>
        </p:nvSpPr>
        <p:spPr>
          <a:xfrm>
            <a:off x="539918" y="20303638"/>
            <a:ext cx="5374869" cy="2041585"/>
          </a:xfrm>
          <a:prstGeom prst="rect">
            <a:avLst/>
          </a:prstGeom>
          <a:ln w="12700">
            <a:miter lim="400000"/>
          </a:ln>
          <a:extLst>
            <a:ext uri="{C572A759-6A51-4108-AA02-DFA0A04FC94B}">
              <ma14:wrappingTextBoxFlag xmlns="" xmlns:ma14="http://schemas.microsoft.com/office/mac/drawingml/2011/main" xmlns:mv="urn:schemas-microsoft-com:mac:vml" xmlns:mc="http://schemas.openxmlformats.org/markup-compatibility/2006" val="1"/>
            </a:ext>
          </a:extLst>
        </p:spPr>
        <p:txBody>
          <a:bodyPr wrap="none" lIns="50800" tIns="50800" rIns="50800" bIns="50800" anchor="ctr">
            <a:spAutoFit/>
          </a:bodyPr>
          <a:lstStyle/>
          <a:p>
            <a:pPr lvl="0" algn="l">
              <a:defRPr sz="1800"/>
            </a:pPr>
            <a:r>
              <a:rPr sz="6300" dirty="0">
                <a:solidFill>
                  <a:srgbClr val="FFFFFF"/>
                </a:solidFill>
                <a:latin typeface="ヒラギノ角ゴ ProN W6"/>
                <a:ea typeface="ヒラギノ角ゴ ProN W6"/>
                <a:cs typeface="ヒラギノ角ゴ ProN W6"/>
                <a:sym typeface="ヒラギノ角ゴ ProN W6"/>
              </a:rPr>
              <a:t>2019.4.28　</a:t>
            </a:r>
          </a:p>
          <a:p>
            <a:pPr lvl="0" algn="l">
              <a:defRPr sz="1800"/>
            </a:pPr>
            <a:r>
              <a:rPr sz="6300" dirty="0" err="1">
                <a:solidFill>
                  <a:srgbClr val="FFFFFF"/>
                </a:solidFill>
                <a:latin typeface="ヒラギノ角ゴ ProN W6"/>
                <a:ea typeface="ヒラギノ角ゴ ProN W6"/>
                <a:cs typeface="ヒラギノ角ゴ ProN W6"/>
                <a:sym typeface="ヒラギノ角ゴ ProN W6"/>
              </a:rPr>
              <a:t>宮城県石巻市</a:t>
            </a:r>
            <a:endParaRPr sz="6300" dirty="0">
              <a:solidFill>
                <a:srgbClr val="FFFFFF"/>
              </a:solidFill>
              <a:latin typeface="ヒラギノ角ゴ ProN W6"/>
              <a:ea typeface="ヒラギノ角ゴ ProN W6"/>
              <a:cs typeface="ヒラギノ角ゴ ProN W6"/>
              <a:sym typeface="ヒラギノ角ゴ ProN W6"/>
            </a:endParaRPr>
          </a:p>
        </p:txBody>
      </p:sp>
      <p:sp>
        <p:nvSpPr>
          <p:cNvPr id="162" name="Shape 162"/>
          <p:cNvSpPr/>
          <p:nvPr/>
        </p:nvSpPr>
        <p:spPr>
          <a:xfrm>
            <a:off x="7403068" y="15633534"/>
            <a:ext cx="22381678" cy="6004561"/>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a14="http://schemas.microsoft.com/office/mac/drawingml/2011/main" xmlns:mv="urn:schemas-microsoft-com:mac:vml" xmlns:mc="http://schemas.openxmlformats.org/markup-compatibility/2006" val="1"/>
            </a:ext>
          </a:extLst>
        </p:spPr>
        <p:txBody>
          <a:bodyPr wrap="square" lIns="0" tIns="0" rIns="0" bIns="0" anchor="ctr">
            <a:spAutoFit/>
          </a:bodyPr>
          <a:lstStyle/>
          <a:p>
            <a:pPr lvl="0" algn="r">
              <a:defRPr sz="1800"/>
            </a:pPr>
            <a:r>
              <a:rPr sz="10800" dirty="0" err="1">
                <a:solidFill>
                  <a:srgbClr val="FFFFFF"/>
                </a:solidFill>
                <a:latin typeface="ヒラギノ角ゴ StdN"/>
                <a:ea typeface="ヒラギノ角ゴ StdN"/>
                <a:cs typeface="ヒラギノ角ゴ StdN"/>
                <a:sym typeface="ヒラギノ角ゴ StdN"/>
              </a:rPr>
              <a:t>ライフシフトと</a:t>
            </a:r>
            <a:endParaRPr sz="10800" dirty="0">
              <a:solidFill>
                <a:srgbClr val="FFFFFF"/>
              </a:solidFill>
              <a:latin typeface="ヒラギノ角ゴ StdN"/>
              <a:ea typeface="ヒラギノ角ゴ StdN"/>
              <a:cs typeface="ヒラギノ角ゴ StdN"/>
              <a:sym typeface="ヒラギノ角ゴ StdN"/>
            </a:endParaRPr>
          </a:p>
          <a:p>
            <a:pPr lvl="0" algn="r">
              <a:defRPr sz="1800"/>
            </a:pPr>
            <a:r>
              <a:rPr sz="10800" dirty="0" err="1">
                <a:solidFill>
                  <a:srgbClr val="FFFFFF"/>
                </a:solidFill>
                <a:latin typeface="ヒラギノ角ゴ StdN"/>
                <a:ea typeface="ヒラギノ角ゴ StdN"/>
                <a:cs typeface="ヒラギノ角ゴ StdN"/>
                <a:sym typeface="ヒラギノ角ゴ StdN"/>
              </a:rPr>
              <a:t>都市・建築プロジェクトのデザイン</a:t>
            </a:r>
            <a:endParaRPr sz="11300" dirty="0">
              <a:solidFill>
                <a:srgbClr val="FFFFFF"/>
              </a:solidFill>
              <a:latin typeface="ヒラギノ角ゴ StdN"/>
              <a:ea typeface="ヒラギノ角ゴ StdN"/>
              <a:cs typeface="ヒラギノ角ゴ StdN"/>
              <a:sym typeface="ヒラギノ角ゴ StdN"/>
            </a:endParaRPr>
          </a:p>
          <a:p>
            <a:pPr marL="228600" marR="331470" lvl="0" algn="r" defTabSz="457200">
              <a:defRPr sz="1800"/>
            </a:pPr>
            <a:r>
              <a:rPr sz="8000" dirty="0" err="1">
                <a:solidFill>
                  <a:srgbClr val="FFFFFF"/>
                </a:solidFill>
                <a:latin typeface="ヒラギノ角ゴ ProN W6"/>
                <a:ea typeface="ヒラギノ角ゴ ProN W6"/>
                <a:cs typeface="ヒラギノ角ゴ ProN W6"/>
                <a:sym typeface="ヒラギノ角ゴ ProN W6"/>
              </a:rPr>
              <a:t>建築家（株）オンデザインパートナーズ</a:t>
            </a:r>
            <a:endParaRPr sz="8000" dirty="0">
              <a:solidFill>
                <a:srgbClr val="FFFFFF"/>
              </a:solidFill>
              <a:latin typeface="ヒラギノ角ゴ ProN W6"/>
              <a:ea typeface="ヒラギノ角ゴ ProN W6"/>
              <a:cs typeface="ヒラギノ角ゴ ProN W6"/>
              <a:sym typeface="ヒラギノ角ゴ ProN W6"/>
            </a:endParaRPr>
          </a:p>
          <a:p>
            <a:pPr marL="228600" marR="331470" lvl="0" algn="r" defTabSz="457200">
              <a:defRPr sz="1800"/>
            </a:pPr>
            <a:r>
              <a:rPr sz="8000" dirty="0" err="1">
                <a:solidFill>
                  <a:srgbClr val="FFFFFF"/>
                </a:solidFill>
                <a:latin typeface="ヒラギノ角ゴ ProN W6"/>
                <a:ea typeface="ヒラギノ角ゴ ProN W6"/>
                <a:cs typeface="ヒラギノ角ゴ ProN W6"/>
                <a:sym typeface="ヒラギノ角ゴ ProN W6"/>
              </a:rPr>
              <a:t>東京理科大学准教授</a:t>
            </a:r>
            <a:r>
              <a:rPr sz="8000" dirty="0">
                <a:solidFill>
                  <a:srgbClr val="FFFFFF"/>
                </a:solidFill>
                <a:latin typeface="ヒラギノ角ゴ ProN W6"/>
                <a:ea typeface="ヒラギノ角ゴ ProN W6"/>
                <a:cs typeface="ヒラギノ角ゴ ProN W6"/>
                <a:sym typeface="ヒラギノ角ゴ ProN W6"/>
              </a:rPr>
              <a:t>　</a:t>
            </a:r>
            <a:r>
              <a:rPr sz="8000" dirty="0" err="1">
                <a:solidFill>
                  <a:srgbClr val="FFFFFF"/>
                </a:solidFill>
                <a:latin typeface="ヒラギノ角ゴ ProN W6"/>
                <a:ea typeface="ヒラギノ角ゴ ProN W6"/>
                <a:cs typeface="ヒラギノ角ゴ ProN W6"/>
                <a:sym typeface="ヒラギノ角ゴ ProN W6"/>
              </a:rPr>
              <a:t>西田司氏</a:t>
            </a:r>
            <a:endParaRPr sz="8000" dirty="0">
              <a:solidFill>
                <a:srgbClr val="FFFFFF"/>
              </a:solidFill>
              <a:latin typeface="ヒラギノ角ゴ ProN W6"/>
              <a:ea typeface="ヒラギノ角ゴ ProN W6"/>
              <a:cs typeface="ヒラギノ角ゴ ProN W6"/>
              <a:sym typeface="ヒラギノ角ゴ ProN W6"/>
            </a:endParaRPr>
          </a:p>
        </p:txBody>
      </p:sp>
      <p:sp>
        <p:nvSpPr>
          <p:cNvPr id="2" name="テキスト ボックス 1">
            <a:extLst>
              <a:ext uri="{FF2B5EF4-FFF2-40B4-BE49-F238E27FC236}">
                <a16:creationId xmlns:a16="http://schemas.microsoft.com/office/drawing/2014/main" id="{D70AD7B4-F090-4BE1-8AC1-D8A209C90E81}"/>
              </a:ext>
            </a:extLst>
          </p:cNvPr>
          <p:cNvSpPr txBox="1"/>
          <p:nvPr/>
        </p:nvSpPr>
        <p:spPr>
          <a:xfrm>
            <a:off x="29260800" y="21875019"/>
            <a:ext cx="1219200"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altLang="ja-JP" sz="3600" b="0" i="0" u="none" strike="noStrike" cap="none" spc="0" normalizeH="0" baseline="0" dirty="0">
                <a:ln>
                  <a:noFill/>
                </a:ln>
                <a:solidFill>
                  <a:schemeClr val="bg1"/>
                </a:solidFill>
                <a:effectLst/>
                <a:uFillTx/>
                <a:latin typeface="+mn-lt"/>
                <a:ea typeface="+mn-ea"/>
                <a:cs typeface="+mn-cs"/>
                <a:sym typeface="ヒラギノ角ゴ ProN W3"/>
              </a:rPr>
              <a:t>2</a:t>
            </a:r>
            <a:endParaRPr kumimoji="0" lang="ja-JP" altLang="en-US" sz="3600" b="0" i="0" u="none" strike="noStrike" cap="none" spc="0" normalizeH="0" baseline="0" dirty="0">
              <a:ln>
                <a:noFill/>
              </a:ln>
              <a:solidFill>
                <a:schemeClr val="bg1"/>
              </a:solidFill>
              <a:effectLst/>
              <a:uFillTx/>
              <a:latin typeface="+mn-lt"/>
              <a:ea typeface="+mn-ea"/>
              <a:cs typeface="+mn-cs"/>
              <a:sym typeface="ヒラギノ角ゴ ProN W3"/>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模造紙3.jpg"/>
          <p:cNvPicPr/>
          <p:nvPr/>
        </p:nvPicPr>
        <p:blipFill>
          <a:blip r:embed="rId2">
            <a:extLst/>
          </a:blip>
          <a:stretch>
            <a:fillRect/>
          </a:stretch>
        </p:blipFill>
        <p:spPr>
          <a:xfrm>
            <a:off x="0" y="2812172"/>
            <a:ext cx="15092467" cy="20047828"/>
          </a:xfrm>
          <a:prstGeom prst="rect">
            <a:avLst/>
          </a:prstGeom>
          <a:ln w="12700">
            <a:miter lim="400000"/>
          </a:ln>
        </p:spPr>
      </p:pic>
      <p:pic>
        <p:nvPicPr>
          <p:cNvPr id="204" name="模造紙2.jpg"/>
          <p:cNvPicPr/>
          <p:nvPr/>
        </p:nvPicPr>
        <p:blipFill>
          <a:blip r:embed="rId3">
            <a:extLst/>
          </a:blip>
          <a:stretch>
            <a:fillRect/>
          </a:stretch>
        </p:blipFill>
        <p:spPr>
          <a:xfrm>
            <a:off x="15738949" y="2812172"/>
            <a:ext cx="14741051" cy="20047828"/>
          </a:xfrm>
          <a:prstGeom prst="rect">
            <a:avLst/>
          </a:prstGeom>
          <a:ln w="12700">
            <a:miter lim="400000"/>
          </a:ln>
        </p:spPr>
      </p:pic>
      <p:sp>
        <p:nvSpPr>
          <p:cNvPr id="205" name="Shape 205"/>
          <p:cNvSpPr>
            <a:spLocks noGrp="1"/>
          </p:cNvSpPr>
          <p:nvPr>
            <p:ph type="title" idx="4294967295"/>
          </p:nvPr>
        </p:nvSpPr>
        <p:spPr>
          <a:xfrm>
            <a:off x="703385" y="-443579"/>
            <a:ext cx="29073231" cy="2935656"/>
          </a:xfrm>
          <a:prstGeom prst="rect">
            <a:avLst/>
          </a:prstGeom>
        </p:spPr>
        <p:txBody>
          <a:bodyPr lIns="0" tIns="0" rIns="0" bIns="0" anchor="b"/>
          <a:lstStyle/>
          <a:p>
            <a:pPr lvl="0" algn="l" defTabSz="863600">
              <a:defRPr sz="1800"/>
            </a:pPr>
            <a:r>
              <a:rPr sz="4200">
                <a:solidFill>
                  <a:srgbClr val="052D5D"/>
                </a:solidFill>
                <a:latin typeface="ＭＳ Ｐゴシック"/>
                <a:ea typeface="ＭＳ Ｐゴシック"/>
                <a:cs typeface="ＭＳ Ｐゴシック"/>
                <a:sym typeface="ＭＳ Ｐゴシック"/>
              </a:rPr>
              <a:t>東京工業大学　産学協働プログラム「人生</a:t>
            </a:r>
            <a:r>
              <a:rPr sz="4200">
                <a:solidFill>
                  <a:srgbClr val="052D5D"/>
                </a:solidFill>
                <a:latin typeface="HGPSoeiKakugothicUB"/>
                <a:ea typeface="HGPSoeiKakugothicUB"/>
                <a:cs typeface="HGPSoeiKakugothicUB"/>
                <a:sym typeface="HGPSoeiKakugothicUB"/>
              </a:rPr>
              <a:t>100</a:t>
            </a:r>
            <a:r>
              <a:rPr sz="4200">
                <a:solidFill>
                  <a:srgbClr val="052D5D"/>
                </a:solidFill>
                <a:latin typeface="ＭＳ Ｐゴシック"/>
                <a:ea typeface="ＭＳ Ｐゴシック"/>
                <a:cs typeface="ＭＳ Ｐゴシック"/>
                <a:sym typeface="ＭＳ Ｐゴシック"/>
              </a:rPr>
              <a:t>年時代の都市・インフラ学」</a:t>
            </a:r>
            <a:br>
              <a:rPr sz="4200">
                <a:solidFill>
                  <a:srgbClr val="052D5D"/>
                </a:solidFill>
                <a:latin typeface="ＭＳ Ｐゴシック"/>
                <a:ea typeface="ＭＳ Ｐゴシック"/>
                <a:cs typeface="ＭＳ Ｐゴシック"/>
                <a:sym typeface="ＭＳ Ｐゴシック"/>
              </a:rPr>
            </a:br>
            <a:br>
              <a:rPr sz="4200">
                <a:solidFill>
                  <a:srgbClr val="052D5D"/>
                </a:solidFill>
                <a:latin typeface="ＭＳ Ｐゴシック"/>
                <a:ea typeface="ＭＳ Ｐゴシック"/>
                <a:cs typeface="ＭＳ Ｐゴシック"/>
                <a:sym typeface="ＭＳ Ｐゴシック"/>
              </a:rPr>
            </a:br>
            <a:r>
              <a:rPr sz="6600">
                <a:solidFill>
                  <a:srgbClr val="052D5D"/>
                </a:solidFill>
                <a:latin typeface="ＭＳ Ｐゴシック"/>
                <a:ea typeface="ＭＳ Ｐゴシック"/>
                <a:cs typeface="ＭＳ Ｐゴシック"/>
                <a:sym typeface="ＭＳ Ｐゴシック"/>
              </a:rPr>
              <a:t>第１回ワークショップ「ひと」　総括　　　　　　　</a:t>
            </a:r>
            <a:r>
              <a:rPr sz="6600">
                <a:latin typeface="ＭＳ Ｐゴシック"/>
                <a:ea typeface="ＭＳ Ｐゴシック"/>
                <a:cs typeface="ＭＳ Ｐゴシック"/>
                <a:sym typeface="ＭＳ Ｐゴシック"/>
              </a:rPr>
              <a:t>　　　　　　　　　　　　</a:t>
            </a:r>
            <a:r>
              <a:rPr sz="4800">
                <a:latin typeface="ＭＳ Ｐゴシック"/>
                <a:ea typeface="ＭＳ Ｐゴシック"/>
                <a:cs typeface="ＭＳ Ｐゴシック"/>
                <a:sym typeface="ＭＳ Ｐゴシック"/>
              </a:rPr>
              <a:t>　</a:t>
            </a:r>
          </a:p>
        </p:txBody>
      </p:sp>
      <p:sp>
        <p:nvSpPr>
          <p:cNvPr id="2" name="テキスト ボックス 1">
            <a:extLst>
              <a:ext uri="{FF2B5EF4-FFF2-40B4-BE49-F238E27FC236}">
                <a16:creationId xmlns:a16="http://schemas.microsoft.com/office/drawing/2014/main" id="{111A9F69-173A-4790-A1E6-62DA57949310}"/>
              </a:ext>
            </a:extLst>
          </p:cNvPr>
          <p:cNvSpPr txBox="1"/>
          <p:nvPr/>
        </p:nvSpPr>
        <p:spPr>
          <a:xfrm>
            <a:off x="29343927" y="21922105"/>
            <a:ext cx="886691"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altLang="ja-JP" sz="3600" b="0" i="0" u="none" strike="noStrike" cap="none" spc="0" normalizeH="0" baseline="0" dirty="0">
                <a:ln>
                  <a:noFill/>
                </a:ln>
                <a:solidFill>
                  <a:srgbClr val="000000"/>
                </a:solidFill>
                <a:effectLst/>
                <a:uFillTx/>
                <a:latin typeface="+mn-lt"/>
                <a:ea typeface="+mn-ea"/>
                <a:cs typeface="+mn-cs"/>
                <a:sym typeface="ヒラギノ角ゴ ProN W3"/>
              </a:rPr>
              <a:t>20</a:t>
            </a:r>
            <a:endParaRPr kumimoji="0" lang="ja-JP" altLang="en-US" sz="3600" b="0" i="0" u="none" strike="noStrike" cap="none" spc="0" normalizeH="0" baseline="0" dirty="0">
              <a:ln>
                <a:noFill/>
              </a:ln>
              <a:solidFill>
                <a:srgbClr val="000000"/>
              </a:solidFill>
              <a:effectLst/>
              <a:uFillTx/>
              <a:latin typeface="+mn-lt"/>
              <a:ea typeface="+mn-ea"/>
              <a:cs typeface="+mn-cs"/>
              <a:sym typeface="ヒラギノ角ゴ ProN W3"/>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模造紙4.jpg"/>
          <p:cNvPicPr/>
          <p:nvPr/>
        </p:nvPicPr>
        <p:blipFill>
          <a:blip r:embed="rId2">
            <a:extLst/>
          </a:blip>
          <a:stretch>
            <a:fillRect/>
          </a:stretch>
        </p:blipFill>
        <p:spPr>
          <a:xfrm>
            <a:off x="0" y="3425637"/>
            <a:ext cx="14333890" cy="19434363"/>
          </a:xfrm>
          <a:prstGeom prst="rect">
            <a:avLst/>
          </a:prstGeom>
          <a:ln w="12700">
            <a:miter lim="400000"/>
          </a:ln>
        </p:spPr>
      </p:pic>
      <p:pic>
        <p:nvPicPr>
          <p:cNvPr id="208" name="模造紙1.jpg"/>
          <p:cNvPicPr/>
          <p:nvPr/>
        </p:nvPicPr>
        <p:blipFill>
          <a:blip r:embed="rId3">
            <a:extLst/>
          </a:blip>
          <a:stretch>
            <a:fillRect/>
          </a:stretch>
        </p:blipFill>
        <p:spPr>
          <a:xfrm>
            <a:off x="14625998" y="3425637"/>
            <a:ext cx="15854002" cy="19434363"/>
          </a:xfrm>
          <a:prstGeom prst="rect">
            <a:avLst/>
          </a:prstGeom>
          <a:ln w="12700">
            <a:miter lim="400000"/>
          </a:ln>
        </p:spPr>
      </p:pic>
      <p:sp>
        <p:nvSpPr>
          <p:cNvPr id="209" name="Shape 209"/>
          <p:cNvSpPr>
            <a:spLocks noGrp="1"/>
          </p:cNvSpPr>
          <p:nvPr>
            <p:ph type="title" idx="4294967295"/>
          </p:nvPr>
        </p:nvSpPr>
        <p:spPr>
          <a:xfrm>
            <a:off x="703385" y="-443579"/>
            <a:ext cx="29073231" cy="2935656"/>
          </a:xfrm>
          <a:prstGeom prst="rect">
            <a:avLst/>
          </a:prstGeom>
        </p:spPr>
        <p:txBody>
          <a:bodyPr lIns="0" tIns="0" rIns="0" bIns="0" anchor="b"/>
          <a:lstStyle/>
          <a:p>
            <a:pPr lvl="0" algn="l" defTabSz="863600">
              <a:defRPr sz="1800"/>
            </a:pPr>
            <a:r>
              <a:rPr sz="4200">
                <a:solidFill>
                  <a:srgbClr val="052D5D"/>
                </a:solidFill>
                <a:latin typeface="ＭＳ Ｐゴシック"/>
                <a:ea typeface="ＭＳ Ｐゴシック"/>
                <a:cs typeface="ＭＳ Ｐゴシック"/>
                <a:sym typeface="ＭＳ Ｐゴシック"/>
              </a:rPr>
              <a:t>東京工業大学　産学協働プログラム「人生</a:t>
            </a:r>
            <a:r>
              <a:rPr sz="4200">
                <a:solidFill>
                  <a:srgbClr val="052D5D"/>
                </a:solidFill>
                <a:latin typeface="HGPSoeiKakugothicUB"/>
                <a:ea typeface="HGPSoeiKakugothicUB"/>
                <a:cs typeface="HGPSoeiKakugothicUB"/>
                <a:sym typeface="HGPSoeiKakugothicUB"/>
              </a:rPr>
              <a:t>100</a:t>
            </a:r>
            <a:r>
              <a:rPr sz="4200">
                <a:solidFill>
                  <a:srgbClr val="052D5D"/>
                </a:solidFill>
                <a:latin typeface="ＭＳ Ｐゴシック"/>
                <a:ea typeface="ＭＳ Ｐゴシック"/>
                <a:cs typeface="ＭＳ Ｐゴシック"/>
                <a:sym typeface="ＭＳ Ｐゴシック"/>
              </a:rPr>
              <a:t>年時代の都市・インフラ学」</a:t>
            </a:r>
            <a:br>
              <a:rPr sz="4200">
                <a:solidFill>
                  <a:srgbClr val="052D5D"/>
                </a:solidFill>
                <a:latin typeface="ＭＳ Ｐゴシック"/>
                <a:ea typeface="ＭＳ Ｐゴシック"/>
                <a:cs typeface="ＭＳ Ｐゴシック"/>
                <a:sym typeface="ＭＳ Ｐゴシック"/>
              </a:rPr>
            </a:br>
            <a:br>
              <a:rPr sz="4200">
                <a:solidFill>
                  <a:srgbClr val="052D5D"/>
                </a:solidFill>
                <a:latin typeface="ＭＳ Ｐゴシック"/>
                <a:ea typeface="ＭＳ Ｐゴシック"/>
                <a:cs typeface="ＭＳ Ｐゴシック"/>
                <a:sym typeface="ＭＳ Ｐゴシック"/>
              </a:rPr>
            </a:br>
            <a:r>
              <a:rPr sz="6600">
                <a:solidFill>
                  <a:srgbClr val="052D5D"/>
                </a:solidFill>
                <a:latin typeface="ＭＳ Ｐゴシック"/>
                <a:ea typeface="ＭＳ Ｐゴシック"/>
                <a:cs typeface="ＭＳ Ｐゴシック"/>
                <a:sym typeface="ＭＳ Ｐゴシック"/>
              </a:rPr>
              <a:t>第１回ワークショップ「ひと」　総括　　　　　　　</a:t>
            </a:r>
            <a:r>
              <a:rPr sz="6600">
                <a:latin typeface="ＭＳ Ｐゴシック"/>
                <a:ea typeface="ＭＳ Ｐゴシック"/>
                <a:cs typeface="ＭＳ Ｐゴシック"/>
                <a:sym typeface="ＭＳ Ｐゴシック"/>
              </a:rPr>
              <a:t>　　　　　　　　　　　　</a:t>
            </a:r>
            <a:r>
              <a:rPr sz="4800">
                <a:latin typeface="ＭＳ Ｐゴシック"/>
                <a:ea typeface="ＭＳ Ｐゴシック"/>
                <a:cs typeface="ＭＳ Ｐゴシック"/>
                <a:sym typeface="ＭＳ Ｐゴシック"/>
              </a:rPr>
              <a:t>　</a:t>
            </a:r>
          </a:p>
        </p:txBody>
      </p:sp>
      <p:sp>
        <p:nvSpPr>
          <p:cNvPr id="2" name="テキスト ボックス 1">
            <a:extLst>
              <a:ext uri="{FF2B5EF4-FFF2-40B4-BE49-F238E27FC236}">
                <a16:creationId xmlns:a16="http://schemas.microsoft.com/office/drawing/2014/main" id="{4EDD6CCA-E3A6-412A-957A-4C91D2D5DF25}"/>
              </a:ext>
            </a:extLst>
          </p:cNvPr>
          <p:cNvSpPr txBox="1"/>
          <p:nvPr/>
        </p:nvSpPr>
        <p:spPr>
          <a:xfrm>
            <a:off x="29316218" y="22129923"/>
            <a:ext cx="720437"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altLang="ja-JP" sz="3600" b="0" i="0" u="none" strike="noStrike" cap="none" spc="0" normalizeH="0" baseline="0" dirty="0">
                <a:ln>
                  <a:noFill/>
                </a:ln>
                <a:solidFill>
                  <a:schemeClr val="bg1"/>
                </a:solidFill>
                <a:effectLst/>
                <a:uFillTx/>
                <a:latin typeface="+mn-lt"/>
                <a:ea typeface="+mn-ea"/>
                <a:cs typeface="+mn-cs"/>
                <a:sym typeface="ヒラギノ角ゴ ProN W3"/>
              </a:rPr>
              <a:t>21</a:t>
            </a:r>
            <a:endParaRPr kumimoji="0" lang="ja-JP" altLang="en-US" sz="3600" b="0" i="0" u="none" strike="noStrike" cap="none" spc="0" normalizeH="0" baseline="0" dirty="0">
              <a:ln>
                <a:noFill/>
              </a:ln>
              <a:solidFill>
                <a:schemeClr val="bg1"/>
              </a:solidFill>
              <a:effectLst/>
              <a:uFillTx/>
              <a:latin typeface="+mn-lt"/>
              <a:ea typeface="+mn-ea"/>
              <a:cs typeface="+mn-cs"/>
              <a:sym typeface="ヒラギノ角ゴ ProN W3"/>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p:nvPr/>
        </p:nvSpPr>
        <p:spPr>
          <a:xfrm>
            <a:off x="791310" y="5320353"/>
            <a:ext cx="29073231" cy="8840288"/>
          </a:xfrm>
          <a:prstGeom prst="rect">
            <a:avLst/>
          </a:prstGeom>
          <a:ln w="12700">
            <a:miter lim="400000"/>
          </a:ln>
          <a:extLst>
            <a:ext uri="{C572A759-6A51-4108-AA02-DFA0A04FC94B}">
              <ma14:wrappingTextBoxFlag xmlns="" xmlns:ma14="http://schemas.microsoft.com/office/mac/drawingml/2011/main" xmlns:mv="urn:schemas-microsoft-com:mac:vml" xmlns:mc="http://schemas.openxmlformats.org/markup-compatibility/2006" val="1"/>
            </a:ext>
          </a:extLst>
        </p:spPr>
        <p:txBody>
          <a:bodyPr lIns="140676" tIns="140676" rIns="140676" bIns="140676">
            <a:spAutoFit/>
          </a:bodyPr>
          <a:lstStyle/>
          <a:p>
            <a:pPr lvl="0" algn="l" defTabSz="914400">
              <a:spcBef>
                <a:spcPts val="600"/>
              </a:spcBef>
              <a:defRPr sz="1800"/>
            </a:pPr>
            <a:r>
              <a:rPr sz="4800" dirty="0">
                <a:latin typeface="Arial"/>
                <a:ea typeface="Arial"/>
                <a:cs typeface="Arial"/>
                <a:sym typeface="Arial"/>
              </a:rPr>
              <a:t>◇</a:t>
            </a:r>
            <a:r>
              <a:rPr sz="4800" dirty="0" err="1">
                <a:latin typeface="ＭＳ Ｐゴシック"/>
                <a:ea typeface="ＭＳ Ｐゴシック"/>
                <a:cs typeface="ＭＳ Ｐゴシック"/>
                <a:sym typeface="ＭＳ Ｐゴシック"/>
              </a:rPr>
              <a:t>総括（コーディネータ</a:t>
            </a:r>
            <a:r>
              <a:rPr sz="4800" dirty="0">
                <a:latin typeface="ＭＳ Ｐゴシック"/>
                <a:ea typeface="ＭＳ Ｐゴシック"/>
                <a:cs typeface="ＭＳ Ｐゴシック"/>
                <a:sym typeface="ＭＳ Ｐゴシック"/>
              </a:rPr>
              <a:t>ー）　　</a:t>
            </a:r>
            <a:r>
              <a:rPr sz="4800" dirty="0">
                <a:latin typeface="Arial"/>
                <a:ea typeface="Arial"/>
                <a:cs typeface="Arial"/>
                <a:sym typeface="Arial"/>
              </a:rPr>
              <a:t>⇒</a:t>
            </a:r>
            <a:r>
              <a:rPr sz="4800" dirty="0" err="1">
                <a:latin typeface="ＭＳ Ｐゴシック"/>
                <a:ea typeface="ＭＳ Ｐゴシック"/>
                <a:cs typeface="ＭＳ Ｐゴシック"/>
                <a:sym typeface="ＭＳ Ｐゴシック"/>
              </a:rPr>
              <a:t>今後の活動に向けたインプリケーション</a:t>
            </a:r>
            <a:endParaRPr sz="4000" dirty="0">
              <a:latin typeface="Arial"/>
              <a:ea typeface="Arial"/>
              <a:cs typeface="Arial"/>
              <a:sym typeface="Arial"/>
            </a:endParaRPr>
          </a:p>
          <a:p>
            <a:pPr lvl="0" algn="l" defTabSz="914400">
              <a:spcBef>
                <a:spcPts val="600"/>
              </a:spcBef>
              <a:defRPr sz="1800"/>
            </a:pPr>
            <a:endParaRPr sz="4800" dirty="0">
              <a:latin typeface="Arial"/>
              <a:ea typeface="Arial"/>
              <a:cs typeface="Arial"/>
              <a:sym typeface="Arial"/>
            </a:endParaRPr>
          </a:p>
          <a:p>
            <a:pPr lvl="0" algn="l" defTabSz="914400">
              <a:spcBef>
                <a:spcPts val="600"/>
              </a:spcBef>
              <a:defRPr sz="1800"/>
            </a:pPr>
            <a:r>
              <a:rPr sz="6000" dirty="0">
                <a:latin typeface="ＭＳ Ｐゴシック"/>
                <a:ea typeface="ＭＳ Ｐゴシック"/>
                <a:cs typeface="ＭＳ Ｐゴシック"/>
                <a:sym typeface="ＭＳ Ｐゴシック"/>
              </a:rPr>
              <a:t>１）キャリアとローカルライフの融合（人、資源のマッチング／シェア・・・）</a:t>
            </a:r>
          </a:p>
          <a:p>
            <a:pPr lvl="0" algn="l" defTabSz="914400">
              <a:spcBef>
                <a:spcPts val="600"/>
              </a:spcBef>
              <a:defRPr sz="1800"/>
            </a:pPr>
            <a:endParaRPr sz="6000" dirty="0">
              <a:latin typeface="ＭＳ Ｐゴシック"/>
              <a:ea typeface="ＭＳ Ｐゴシック"/>
              <a:cs typeface="ＭＳ Ｐゴシック"/>
              <a:sym typeface="ＭＳ Ｐゴシック"/>
            </a:endParaRPr>
          </a:p>
          <a:p>
            <a:pPr lvl="0" algn="l" defTabSz="914400">
              <a:spcBef>
                <a:spcPts val="600"/>
              </a:spcBef>
              <a:defRPr sz="1800"/>
            </a:pPr>
            <a:r>
              <a:rPr sz="6000" dirty="0">
                <a:latin typeface="ＭＳ Ｐゴシック"/>
                <a:ea typeface="ＭＳ Ｐゴシック"/>
                <a:cs typeface="ＭＳ Ｐゴシック"/>
                <a:sym typeface="ＭＳ Ｐゴシック"/>
              </a:rPr>
              <a:t>２）人・場のつながりとネットワークの構築（システム／プログラム）</a:t>
            </a:r>
          </a:p>
          <a:p>
            <a:pPr lvl="0" algn="l" defTabSz="914400">
              <a:spcBef>
                <a:spcPts val="600"/>
              </a:spcBef>
              <a:defRPr sz="1800"/>
            </a:pPr>
            <a:endParaRPr sz="6000" dirty="0">
              <a:latin typeface="ＭＳ Ｐゴシック"/>
              <a:ea typeface="ＭＳ Ｐゴシック"/>
              <a:cs typeface="ＭＳ Ｐゴシック"/>
              <a:sym typeface="ＭＳ Ｐゴシック"/>
            </a:endParaRPr>
          </a:p>
          <a:p>
            <a:pPr lvl="0" algn="l" defTabSz="914400">
              <a:spcBef>
                <a:spcPts val="600"/>
              </a:spcBef>
              <a:defRPr sz="1800"/>
            </a:pPr>
            <a:r>
              <a:rPr sz="6000" dirty="0">
                <a:latin typeface="ＭＳ Ｐゴシック"/>
                <a:ea typeface="ＭＳ Ｐゴシック"/>
                <a:cs typeface="ＭＳ Ｐゴシック"/>
                <a:sym typeface="ＭＳ Ｐゴシック"/>
              </a:rPr>
              <a:t>３）多様性と選択肢（専門外との対話／チャレンジ／モチベーション）</a:t>
            </a:r>
          </a:p>
          <a:p>
            <a:pPr lvl="0" algn="l" defTabSz="914400">
              <a:spcBef>
                <a:spcPts val="600"/>
              </a:spcBef>
              <a:defRPr sz="1800"/>
            </a:pPr>
            <a:endParaRPr sz="6000" dirty="0">
              <a:latin typeface="ＭＳ Ｐゴシック"/>
              <a:ea typeface="ＭＳ Ｐゴシック"/>
              <a:cs typeface="ＭＳ Ｐゴシック"/>
              <a:sym typeface="ＭＳ Ｐゴシック"/>
            </a:endParaRPr>
          </a:p>
          <a:p>
            <a:pPr lvl="0" algn="l" defTabSz="914400">
              <a:spcBef>
                <a:spcPts val="600"/>
              </a:spcBef>
              <a:defRPr sz="1800"/>
            </a:pPr>
            <a:r>
              <a:rPr sz="6000" dirty="0">
                <a:latin typeface="ＭＳ Ｐゴシック"/>
                <a:ea typeface="ＭＳ Ｐゴシック"/>
                <a:cs typeface="ＭＳ Ｐゴシック"/>
                <a:sym typeface="ＭＳ Ｐゴシック"/>
              </a:rPr>
              <a:t>４）経済と時間の概念の再構築</a:t>
            </a:r>
          </a:p>
        </p:txBody>
      </p:sp>
      <p:sp>
        <p:nvSpPr>
          <p:cNvPr id="212" name="Shape 212"/>
          <p:cNvSpPr>
            <a:spLocks noGrp="1"/>
          </p:cNvSpPr>
          <p:nvPr>
            <p:ph type="title"/>
          </p:nvPr>
        </p:nvSpPr>
        <p:spPr>
          <a:xfrm>
            <a:off x="791307" y="1715630"/>
            <a:ext cx="29073231" cy="2935656"/>
          </a:xfrm>
          <a:prstGeom prst="rect">
            <a:avLst/>
          </a:prstGeom>
        </p:spPr>
        <p:txBody>
          <a:bodyPr>
            <a:normAutofit fontScale="90000"/>
          </a:bodyPr>
          <a:lstStyle/>
          <a:p>
            <a:pPr lvl="0">
              <a:defRPr sz="1800"/>
            </a:pPr>
            <a:br>
              <a:rPr sz="6600"/>
            </a:br>
            <a:r>
              <a:rPr sz="4200">
                <a:solidFill>
                  <a:srgbClr val="052D5D"/>
                </a:solidFill>
                <a:latin typeface="ＭＳ Ｐゴシック"/>
                <a:ea typeface="ＭＳ Ｐゴシック"/>
                <a:cs typeface="ＭＳ Ｐゴシック"/>
                <a:sym typeface="ＭＳ Ｐゴシック"/>
              </a:rPr>
              <a:t>東京工業大学　産学協働プログラム「人生</a:t>
            </a:r>
            <a:r>
              <a:rPr sz="4200">
                <a:solidFill>
                  <a:srgbClr val="052D5D"/>
                </a:solidFill>
              </a:rPr>
              <a:t>100</a:t>
            </a:r>
            <a:r>
              <a:rPr sz="4200">
                <a:solidFill>
                  <a:srgbClr val="052D5D"/>
                </a:solidFill>
                <a:latin typeface="ＭＳ Ｐゴシック"/>
                <a:ea typeface="ＭＳ Ｐゴシック"/>
                <a:cs typeface="ＭＳ Ｐゴシック"/>
                <a:sym typeface="ＭＳ Ｐゴシック"/>
              </a:rPr>
              <a:t>年時代の都市・インフラ学」</a:t>
            </a:r>
            <a:br>
              <a:rPr sz="4200">
                <a:solidFill>
                  <a:srgbClr val="052D5D"/>
                </a:solidFill>
                <a:latin typeface="ＭＳ Ｐゴシック"/>
                <a:ea typeface="ＭＳ Ｐゴシック"/>
                <a:cs typeface="ＭＳ Ｐゴシック"/>
                <a:sym typeface="ＭＳ Ｐゴシック"/>
              </a:rPr>
            </a:br>
            <a:br>
              <a:rPr sz="4200">
                <a:solidFill>
                  <a:srgbClr val="052D5D"/>
                </a:solidFill>
                <a:latin typeface="ＭＳ Ｐゴシック"/>
                <a:ea typeface="ＭＳ Ｐゴシック"/>
                <a:cs typeface="ＭＳ Ｐゴシック"/>
                <a:sym typeface="ＭＳ Ｐゴシック"/>
              </a:rPr>
            </a:br>
            <a:r>
              <a:rPr sz="6600">
                <a:solidFill>
                  <a:srgbClr val="052D5D"/>
                </a:solidFill>
                <a:latin typeface="ＭＳ Ｐゴシック"/>
                <a:ea typeface="ＭＳ Ｐゴシック"/>
                <a:cs typeface="ＭＳ Ｐゴシック"/>
                <a:sym typeface="ＭＳ Ｐゴシック"/>
              </a:rPr>
              <a:t>第１回ワークショップ「ひと」　総括　　　</a:t>
            </a:r>
            <a:r>
              <a:rPr sz="4800">
                <a:solidFill>
                  <a:srgbClr val="052D5D"/>
                </a:solidFill>
                <a:latin typeface="ＭＳ Ｐゴシック"/>
                <a:ea typeface="ＭＳ Ｐゴシック"/>
                <a:cs typeface="ＭＳ Ｐゴシック"/>
                <a:sym typeface="ＭＳ Ｐゴシック"/>
              </a:rPr>
              <a:t>コーディネーター　環境・社会理工学院　建築学系　真野洋介</a:t>
            </a:r>
            <a:r>
              <a:rPr sz="6600">
                <a:solidFill>
                  <a:srgbClr val="052D5D"/>
                </a:solidFill>
                <a:latin typeface="ＭＳ Ｐゴシック"/>
                <a:ea typeface="ＭＳ Ｐゴシック"/>
                <a:cs typeface="ＭＳ Ｐゴシック"/>
                <a:sym typeface="ＭＳ Ｐゴシック"/>
              </a:rPr>
              <a:t>　</a:t>
            </a:r>
            <a:r>
              <a:rPr sz="6600">
                <a:latin typeface="ＭＳ Ｐゴシック"/>
                <a:ea typeface="ＭＳ Ｐゴシック"/>
                <a:cs typeface="ＭＳ Ｐゴシック"/>
                <a:sym typeface="ＭＳ Ｐゴシック"/>
              </a:rPr>
              <a:t>　　　　　　　　　　　　</a:t>
            </a:r>
            <a:r>
              <a:rPr sz="4800">
                <a:latin typeface="ＭＳ Ｐゴシック"/>
                <a:ea typeface="ＭＳ Ｐゴシック"/>
                <a:cs typeface="ＭＳ Ｐゴシック"/>
                <a:sym typeface="ＭＳ Ｐゴシック"/>
              </a:rPr>
              <a:t>　</a:t>
            </a:r>
          </a:p>
        </p:txBody>
      </p:sp>
      <p:sp>
        <p:nvSpPr>
          <p:cNvPr id="2" name="スライド番号プレースホルダー 1">
            <a:extLst>
              <a:ext uri="{FF2B5EF4-FFF2-40B4-BE49-F238E27FC236}">
                <a16:creationId xmlns:a16="http://schemas.microsoft.com/office/drawing/2014/main" id="{008BA74E-F3E8-4AFC-A512-26A64B976063}"/>
              </a:ext>
            </a:extLst>
          </p:cNvPr>
          <p:cNvSpPr>
            <a:spLocks noGrp="1"/>
          </p:cNvSpPr>
          <p:nvPr>
            <p:ph type="sldNum" sz="quarter" idx="2"/>
          </p:nvPr>
        </p:nvSpPr>
        <p:spPr/>
        <p:txBody>
          <a:bodyPr/>
          <a:lstStyle/>
          <a:p>
            <a:pPr lvl="0"/>
            <a:fld id="{86CB4B4D-7CA3-9044-876B-883B54F8677D}" type="slidenum">
              <a:rPr lang="en-US" altLang="ja-JP" smtClean="0"/>
              <a:pPr lvl="0"/>
              <a:t>22</a:t>
            </a:fld>
            <a:endParaRPr lang="en-US" altLang="ja-JP"/>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コンテンツ プレースホルダー 5">
            <a:extLst>
              <a:ext uri="{FF2B5EF4-FFF2-40B4-BE49-F238E27FC236}">
                <a16:creationId xmlns:a16="http://schemas.microsoft.com/office/drawing/2014/main" id="{A44A4A3C-18AC-4E62-B46E-33FF85ED56D2}"/>
              </a:ext>
            </a:extLst>
          </p:cNvPr>
          <p:cNvGraphicFramePr>
            <a:graphicFrameLocks noGrp="1"/>
          </p:cNvGraphicFramePr>
          <p:nvPr>
            <p:ph idx="1"/>
            <p:extLst>
              <p:ext uri="{D42A27DB-BD31-4B8C-83A1-F6EECF244321}">
                <p14:modId xmlns:p14="http://schemas.microsoft.com/office/powerpoint/2010/main" val="3502212901"/>
              </p:ext>
            </p:extLst>
          </p:nvPr>
        </p:nvGraphicFramePr>
        <p:xfrm>
          <a:off x="1173894" y="4402096"/>
          <a:ext cx="27210608" cy="13897813"/>
        </p:xfrm>
        <a:graphic>
          <a:graphicData uri="http://schemas.openxmlformats.org/drawingml/2006/chart">
            <c:chart xmlns:c="http://schemas.openxmlformats.org/drawingml/2006/chart" xmlns:r="http://schemas.openxmlformats.org/officeDocument/2006/relationships" r:id="rId2"/>
          </a:graphicData>
        </a:graphic>
      </p:graphicFrame>
      <p:sp>
        <p:nvSpPr>
          <p:cNvPr id="2" name="スライド番号プレースホルダー 1">
            <a:extLst>
              <a:ext uri="{FF2B5EF4-FFF2-40B4-BE49-F238E27FC236}">
                <a16:creationId xmlns:a16="http://schemas.microsoft.com/office/drawing/2014/main" id="{6E0C5579-95E1-4AEB-A419-F362E15259BD}"/>
              </a:ext>
            </a:extLst>
          </p:cNvPr>
          <p:cNvSpPr>
            <a:spLocks noGrp="1"/>
          </p:cNvSpPr>
          <p:nvPr>
            <p:ph type="sldNum" sz="quarter" idx="12"/>
          </p:nvPr>
        </p:nvSpPr>
        <p:spPr/>
        <p:txBody>
          <a:bodyPr/>
          <a:lstStyle/>
          <a:p>
            <a:pPr defTabSz="2286000" rtl="0"/>
            <a:fld id="{5E6D5A6A-C9D6-4658-95D2-70C5B2B9AD0D}" type="slidenum">
              <a:rPr kumimoji="1" lang="ja-JP" altLang="en-US" kern="1200" smtClean="0">
                <a:solidFill>
                  <a:prstClr val="black">
                    <a:tint val="75000"/>
                  </a:prstClr>
                </a:solidFill>
              </a:rPr>
              <a:pPr defTabSz="2286000" rtl="0"/>
              <a:t>23</a:t>
            </a:fld>
            <a:endParaRPr kumimoji="1" lang="ja-JP" altLang="en-US" kern="1200">
              <a:solidFill>
                <a:prstClr val="black">
                  <a:tint val="75000"/>
                </a:prstClr>
              </a:solidFill>
            </a:endParaRPr>
          </a:p>
        </p:txBody>
      </p:sp>
    </p:spTree>
    <p:extLst>
      <p:ext uri="{BB962C8B-B14F-4D97-AF65-F5344CB8AC3E}">
        <p14:creationId xmlns:p14="http://schemas.microsoft.com/office/powerpoint/2010/main" val="21003857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7521E8A7-839F-4B24-A961-83DF9B7AD433}"/>
              </a:ext>
            </a:extLst>
          </p:cNvPr>
          <p:cNvSpPr>
            <a:spLocks noGrp="1"/>
          </p:cNvSpPr>
          <p:nvPr>
            <p:ph type="sldNum" sz="quarter" idx="12"/>
          </p:nvPr>
        </p:nvSpPr>
        <p:spPr/>
        <p:txBody>
          <a:bodyPr/>
          <a:lstStyle/>
          <a:p>
            <a:pPr defTabSz="2286000" rtl="0"/>
            <a:fld id="{5E6D5A6A-C9D6-4658-95D2-70C5B2B9AD0D}" type="slidenum">
              <a:rPr kumimoji="1" lang="ja-JP" altLang="en-US" kern="1200" smtClean="0">
                <a:solidFill>
                  <a:prstClr val="black">
                    <a:tint val="75000"/>
                  </a:prstClr>
                </a:solidFill>
              </a:rPr>
              <a:pPr defTabSz="2286000" rtl="0"/>
              <a:t>24</a:t>
            </a:fld>
            <a:endParaRPr kumimoji="1" lang="ja-JP" altLang="en-US" kern="1200">
              <a:solidFill>
                <a:prstClr val="black">
                  <a:tint val="75000"/>
                </a:prstClr>
              </a:solidFill>
            </a:endParaRPr>
          </a:p>
        </p:txBody>
      </p:sp>
    </p:spTree>
    <p:extLst>
      <p:ext uri="{BB962C8B-B14F-4D97-AF65-F5344CB8AC3E}">
        <p14:creationId xmlns:p14="http://schemas.microsoft.com/office/powerpoint/2010/main" val="4537313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スライド番号プレースホルダー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692">
                <a:solidFill>
                  <a:schemeClr val="tx1"/>
                </a:solidFill>
                <a:latin typeface="Arial" panose="020B0604020202020204" pitchFamily="34" charset="0"/>
                <a:ea typeface="ＭＳ Ｐゴシック" panose="020B0600070205080204" pitchFamily="50" charset="-128"/>
              </a:defRPr>
            </a:lvl1pPr>
            <a:lvl2pPr marL="2285983" indent="-879224">
              <a:defRPr kumimoji="1" sz="3692">
                <a:solidFill>
                  <a:schemeClr val="tx1"/>
                </a:solidFill>
                <a:latin typeface="Arial" panose="020B0604020202020204" pitchFamily="34" charset="0"/>
                <a:ea typeface="ＭＳ Ｐゴシック" panose="020B0600070205080204" pitchFamily="50" charset="-128"/>
              </a:defRPr>
            </a:lvl2pPr>
            <a:lvl3pPr marL="3516897" indent="-703379">
              <a:defRPr kumimoji="1" sz="3692">
                <a:solidFill>
                  <a:schemeClr val="tx1"/>
                </a:solidFill>
                <a:latin typeface="Arial" panose="020B0604020202020204" pitchFamily="34" charset="0"/>
                <a:ea typeface="ＭＳ Ｐゴシック" panose="020B0600070205080204" pitchFamily="50" charset="-128"/>
              </a:defRPr>
            </a:lvl3pPr>
            <a:lvl4pPr marL="4923655" indent="-703379">
              <a:defRPr kumimoji="1" sz="3692">
                <a:solidFill>
                  <a:schemeClr val="tx1"/>
                </a:solidFill>
                <a:latin typeface="Arial" panose="020B0604020202020204" pitchFamily="34" charset="0"/>
                <a:ea typeface="ＭＳ Ｐゴシック" panose="020B0600070205080204" pitchFamily="50" charset="-128"/>
              </a:defRPr>
            </a:lvl4pPr>
            <a:lvl5pPr marL="6330414" indent="-703379">
              <a:defRPr kumimoji="1" sz="3692">
                <a:solidFill>
                  <a:schemeClr val="tx1"/>
                </a:solidFill>
                <a:latin typeface="Arial" panose="020B0604020202020204" pitchFamily="34" charset="0"/>
                <a:ea typeface="ＭＳ Ｐゴシック" panose="020B0600070205080204" pitchFamily="50" charset="-128"/>
              </a:defRPr>
            </a:lvl5pPr>
            <a:lvl6pPr marL="7737173" indent="-703379" eaLnBrk="0" fontAlgn="base" hangingPunct="0">
              <a:spcBef>
                <a:spcPct val="0"/>
              </a:spcBef>
              <a:spcAft>
                <a:spcPct val="0"/>
              </a:spcAft>
              <a:defRPr kumimoji="1" sz="3692">
                <a:solidFill>
                  <a:schemeClr val="tx1"/>
                </a:solidFill>
                <a:latin typeface="Arial" panose="020B0604020202020204" pitchFamily="34" charset="0"/>
                <a:ea typeface="ＭＳ Ｐゴシック" panose="020B0600070205080204" pitchFamily="50" charset="-128"/>
              </a:defRPr>
            </a:lvl6pPr>
            <a:lvl7pPr marL="9143931" indent="-703379" eaLnBrk="0" fontAlgn="base" hangingPunct="0">
              <a:spcBef>
                <a:spcPct val="0"/>
              </a:spcBef>
              <a:spcAft>
                <a:spcPct val="0"/>
              </a:spcAft>
              <a:defRPr kumimoji="1" sz="3692">
                <a:solidFill>
                  <a:schemeClr val="tx1"/>
                </a:solidFill>
                <a:latin typeface="Arial" panose="020B0604020202020204" pitchFamily="34" charset="0"/>
                <a:ea typeface="ＭＳ Ｐゴシック" panose="020B0600070205080204" pitchFamily="50" charset="-128"/>
              </a:defRPr>
            </a:lvl7pPr>
            <a:lvl8pPr marL="10550690" indent="-703379" eaLnBrk="0" fontAlgn="base" hangingPunct="0">
              <a:spcBef>
                <a:spcPct val="0"/>
              </a:spcBef>
              <a:spcAft>
                <a:spcPct val="0"/>
              </a:spcAft>
              <a:defRPr kumimoji="1" sz="3692">
                <a:solidFill>
                  <a:schemeClr val="tx1"/>
                </a:solidFill>
                <a:latin typeface="Arial" panose="020B0604020202020204" pitchFamily="34" charset="0"/>
                <a:ea typeface="ＭＳ Ｐゴシック" panose="020B0600070205080204" pitchFamily="50" charset="-128"/>
              </a:defRPr>
            </a:lvl8pPr>
            <a:lvl9pPr marL="11957449" indent="-703379" eaLnBrk="0" fontAlgn="base" hangingPunct="0">
              <a:spcBef>
                <a:spcPct val="0"/>
              </a:spcBef>
              <a:spcAft>
                <a:spcPct val="0"/>
              </a:spcAft>
              <a:defRPr kumimoji="1" sz="3692">
                <a:solidFill>
                  <a:schemeClr val="tx1"/>
                </a:solidFill>
                <a:latin typeface="Arial" panose="020B0604020202020204" pitchFamily="34" charset="0"/>
                <a:ea typeface="ＭＳ Ｐゴシック" panose="020B0600070205080204" pitchFamily="50" charset="-128"/>
              </a:defRPr>
            </a:lvl9pPr>
          </a:lstStyle>
          <a:p>
            <a:pPr defTabSz="2813517" rtl="0" fontAlgn="base">
              <a:spcBef>
                <a:spcPct val="0"/>
              </a:spcBef>
              <a:spcAft>
                <a:spcPct val="0"/>
              </a:spcAft>
            </a:pPr>
            <a:fld id="{68450F2A-871B-4A69-8133-1954E181967A}" type="slidenum">
              <a:rPr lang="en-US" altLang="ja-JP" kern="1200">
                <a:solidFill>
                  <a:srgbClr val="000000"/>
                </a:solidFill>
                <a:latin typeface="ＭＳ Ｐゴシック" panose="020B0600070205080204" pitchFamily="50" charset="-128"/>
              </a:rPr>
              <a:pPr defTabSz="2813517" rtl="0" fontAlgn="base">
                <a:spcBef>
                  <a:spcPct val="0"/>
                </a:spcBef>
                <a:spcAft>
                  <a:spcPct val="0"/>
                </a:spcAft>
              </a:pPr>
              <a:t>25</a:t>
            </a:fld>
            <a:endParaRPr lang="en-US" altLang="ja-JP" kern="1200">
              <a:solidFill>
                <a:srgbClr val="000000"/>
              </a:solidFill>
              <a:latin typeface="ＭＳ Ｐゴシック" panose="020B0600070205080204" pitchFamily="50" charset="-128"/>
            </a:endParaRPr>
          </a:p>
        </p:txBody>
      </p:sp>
      <p:sp>
        <p:nvSpPr>
          <p:cNvPr id="11" name="テキスト プレースホルダー 3"/>
          <p:cNvSpPr txBox="1">
            <a:spLocks/>
          </p:cNvSpPr>
          <p:nvPr/>
        </p:nvSpPr>
        <p:spPr>
          <a:xfrm>
            <a:off x="615462" y="2569308"/>
            <a:ext cx="29249077" cy="2212732"/>
          </a:xfrm>
          <a:prstGeom prst="rect">
            <a:avLst/>
          </a:prstGeom>
        </p:spPr>
        <p:txBody>
          <a:bodyPr/>
          <a:lstStyle>
            <a:lvl1pPr marL="187325" indent="-187325" algn="l" defTabSz="863600" rtl="0" eaLnBrk="0" fontAlgn="base" hangingPunct="0">
              <a:spcBef>
                <a:spcPct val="30000"/>
              </a:spcBef>
              <a:spcAft>
                <a:spcPct val="0"/>
              </a:spcAft>
              <a:buClr>
                <a:schemeClr val="bg2"/>
              </a:buClr>
              <a:buFont typeface="Wingdings" panose="05000000000000000000" pitchFamily="2" charset="2"/>
              <a:buChar char="n"/>
              <a:defRPr kumimoji="1" sz="1600">
                <a:solidFill>
                  <a:schemeClr val="tx1"/>
                </a:solidFill>
                <a:latin typeface="+mn-lt"/>
                <a:ea typeface="+mn-ea"/>
                <a:cs typeface="+mn-cs"/>
              </a:defRPr>
            </a:lvl1pPr>
            <a:lvl2pPr marL="565150" indent="-187325" algn="l" defTabSz="863600" rtl="0" eaLnBrk="0" fontAlgn="base" hangingPunct="0">
              <a:spcBef>
                <a:spcPct val="30000"/>
              </a:spcBef>
              <a:spcAft>
                <a:spcPct val="0"/>
              </a:spcAft>
              <a:buClr>
                <a:schemeClr val="bg2"/>
              </a:buClr>
              <a:buFont typeface="Wingdings" panose="05000000000000000000" pitchFamily="2" charset="2"/>
              <a:buChar char="l"/>
              <a:defRPr kumimoji="1" sz="1400">
                <a:solidFill>
                  <a:schemeClr val="tx1"/>
                </a:solidFill>
                <a:latin typeface="+mn-lt"/>
                <a:ea typeface="+mn-ea"/>
              </a:defRPr>
            </a:lvl2pPr>
            <a:lvl3pPr marL="952500" indent="-196850" algn="l" defTabSz="863600" rtl="0" eaLnBrk="0" fontAlgn="base" hangingPunct="0">
              <a:spcBef>
                <a:spcPct val="20000"/>
              </a:spcBef>
              <a:spcAft>
                <a:spcPct val="0"/>
              </a:spcAft>
              <a:buClr>
                <a:schemeClr val="tx1"/>
              </a:buClr>
              <a:buChar char="▪"/>
              <a:defRPr kumimoji="1" sz="1400">
                <a:solidFill>
                  <a:schemeClr val="tx1"/>
                </a:solidFill>
                <a:latin typeface="+mn-lt"/>
                <a:ea typeface="+mn-ea"/>
              </a:defRPr>
            </a:lvl3pPr>
            <a:lvl4pPr marL="1335088" indent="-192088" algn="l" defTabSz="863600" rtl="0" eaLnBrk="0" fontAlgn="base" hangingPunct="0">
              <a:spcBef>
                <a:spcPct val="15000"/>
              </a:spcBef>
              <a:spcAft>
                <a:spcPct val="0"/>
              </a:spcAft>
              <a:buClr>
                <a:schemeClr val="tx1"/>
              </a:buClr>
              <a:buChar char="▪"/>
              <a:defRPr kumimoji="1" sz="1200">
                <a:solidFill>
                  <a:schemeClr val="tx1"/>
                </a:solidFill>
                <a:latin typeface="+mn-lt"/>
                <a:ea typeface="+mn-ea"/>
              </a:defRPr>
            </a:lvl4pPr>
            <a:lvl5pPr marL="1717675" indent="-192088" algn="l" defTabSz="863600" rtl="0" eaLnBrk="0" fontAlgn="base" hangingPunct="0">
              <a:spcBef>
                <a:spcPct val="10000"/>
              </a:spcBef>
              <a:spcAft>
                <a:spcPct val="0"/>
              </a:spcAft>
              <a:buClr>
                <a:schemeClr val="tx1"/>
              </a:buClr>
              <a:buChar char="▪"/>
              <a:defRPr kumimoji="1" sz="1200">
                <a:solidFill>
                  <a:schemeClr val="tx1"/>
                </a:solidFill>
                <a:latin typeface="+mn-lt"/>
                <a:ea typeface="+mn-ea"/>
              </a:defRPr>
            </a:lvl5pPr>
            <a:lvl6pPr marL="2174875" indent="-192088" algn="l" defTabSz="863600" rtl="0" fontAlgn="base">
              <a:spcBef>
                <a:spcPct val="10000"/>
              </a:spcBef>
              <a:spcAft>
                <a:spcPct val="0"/>
              </a:spcAft>
              <a:buClr>
                <a:schemeClr val="tx1"/>
              </a:buClr>
              <a:buChar char="▪"/>
              <a:defRPr kumimoji="1" sz="1200">
                <a:solidFill>
                  <a:schemeClr val="tx1"/>
                </a:solidFill>
                <a:latin typeface="+mn-lt"/>
                <a:ea typeface="+mn-ea"/>
              </a:defRPr>
            </a:lvl6pPr>
            <a:lvl7pPr marL="2632075" indent="-192088" algn="l" defTabSz="863600" rtl="0" fontAlgn="base">
              <a:spcBef>
                <a:spcPct val="10000"/>
              </a:spcBef>
              <a:spcAft>
                <a:spcPct val="0"/>
              </a:spcAft>
              <a:buClr>
                <a:schemeClr val="tx1"/>
              </a:buClr>
              <a:buChar char="▪"/>
              <a:defRPr kumimoji="1" sz="1200">
                <a:solidFill>
                  <a:schemeClr val="tx1"/>
                </a:solidFill>
                <a:latin typeface="+mn-lt"/>
                <a:ea typeface="+mn-ea"/>
              </a:defRPr>
            </a:lvl7pPr>
            <a:lvl8pPr marL="3089275" indent="-192088" algn="l" defTabSz="863600" rtl="0" fontAlgn="base">
              <a:spcBef>
                <a:spcPct val="10000"/>
              </a:spcBef>
              <a:spcAft>
                <a:spcPct val="0"/>
              </a:spcAft>
              <a:buClr>
                <a:schemeClr val="tx1"/>
              </a:buClr>
              <a:buChar char="▪"/>
              <a:defRPr kumimoji="1" sz="1200">
                <a:solidFill>
                  <a:schemeClr val="tx1"/>
                </a:solidFill>
                <a:latin typeface="+mn-lt"/>
                <a:ea typeface="+mn-ea"/>
              </a:defRPr>
            </a:lvl8pPr>
            <a:lvl9pPr marL="3546475" indent="-192088" algn="l" defTabSz="863600" rtl="0" fontAlgn="base">
              <a:spcBef>
                <a:spcPct val="10000"/>
              </a:spcBef>
              <a:spcAft>
                <a:spcPct val="0"/>
              </a:spcAft>
              <a:buClr>
                <a:schemeClr val="tx1"/>
              </a:buClr>
              <a:buChar char="▪"/>
              <a:defRPr kumimoji="1" sz="1200">
                <a:solidFill>
                  <a:schemeClr val="tx1"/>
                </a:solidFill>
                <a:latin typeface="+mn-lt"/>
                <a:ea typeface="+mn-ea"/>
              </a:defRPr>
            </a:lvl9pPr>
          </a:lstStyle>
          <a:p>
            <a:pPr marL="0" indent="0" defTabSz="2657211">
              <a:buClr>
                <a:srgbClr val="808080"/>
              </a:buClr>
              <a:buNone/>
              <a:defRPr/>
            </a:pPr>
            <a:endParaRPr lang="ja-JP" altLang="en-US" sz="6154" dirty="0">
              <a:solidFill>
                <a:srgbClr val="000000"/>
              </a:solidFill>
              <a:latin typeface="HGP創英角ｺﾞｼｯｸUB"/>
              <a:ea typeface="ＭＳ Ｐゴシック"/>
            </a:endParaRPr>
          </a:p>
        </p:txBody>
      </p:sp>
      <p:sp>
        <p:nvSpPr>
          <p:cNvPr id="2" name="テキスト ボックス 1"/>
          <p:cNvSpPr txBox="1"/>
          <p:nvPr/>
        </p:nvSpPr>
        <p:spPr>
          <a:xfrm>
            <a:off x="791308" y="5226234"/>
            <a:ext cx="29073231" cy="13728758"/>
          </a:xfrm>
          <a:prstGeom prst="rect">
            <a:avLst/>
          </a:prstGeom>
          <a:noFill/>
        </p:spPr>
        <p:txBody>
          <a:bodyPr wrap="square" rtlCol="0">
            <a:spAutoFit/>
          </a:bodyPr>
          <a:lstStyle/>
          <a:p>
            <a:pPr algn="l" defTabSz="2813517" rtl="0" eaLnBrk="0" fontAlgn="base" hangingPunct="0">
              <a:spcBef>
                <a:spcPct val="0"/>
              </a:spcBef>
              <a:spcAft>
                <a:spcPct val="0"/>
              </a:spcAft>
            </a:pPr>
            <a:r>
              <a:rPr kumimoji="1" lang="ja-JP" altLang="en-US" sz="4923" kern="1200" dirty="0">
                <a:solidFill>
                  <a:srgbClr val="000000"/>
                </a:solidFill>
                <a:latin typeface="ＭＳ Ｐゴシック"/>
                <a:ea typeface="ＭＳ Ｐゴシック"/>
              </a:rPr>
              <a:t>◇目的</a:t>
            </a:r>
            <a:endParaRPr kumimoji="1" lang="en-US" altLang="ja-JP" sz="4923" kern="1200" dirty="0">
              <a:solidFill>
                <a:srgbClr val="000000"/>
              </a:solidFill>
              <a:latin typeface="ＭＳ Ｐゴシック"/>
              <a:ea typeface="ＭＳ Ｐゴシック"/>
            </a:endParaRPr>
          </a:p>
          <a:p>
            <a:pPr algn="l" defTabSz="2813517" rtl="0" eaLnBrk="0" fontAlgn="base" hangingPunct="0">
              <a:spcBef>
                <a:spcPct val="0"/>
              </a:spcBef>
              <a:spcAft>
                <a:spcPct val="0"/>
              </a:spcAft>
            </a:pPr>
            <a:endParaRPr kumimoji="1" lang="en-US" altLang="ja-JP" sz="4923" kern="1200" dirty="0">
              <a:solidFill>
                <a:srgbClr val="000000"/>
              </a:solidFill>
              <a:latin typeface="ＭＳ Ｐゴシック"/>
              <a:ea typeface="ＭＳ Ｐゴシック"/>
            </a:endParaRPr>
          </a:p>
          <a:p>
            <a:pPr marL="527535" indent="-527535" algn="l" defTabSz="2813517" rtl="0" eaLnBrk="0" fontAlgn="base" hangingPunct="0">
              <a:spcBef>
                <a:spcPct val="0"/>
              </a:spcBef>
              <a:spcAft>
                <a:spcPct val="0"/>
              </a:spcAft>
              <a:buFont typeface="Arial" panose="020B0604020202020204" pitchFamily="34" charset="0"/>
              <a:buChar char="•"/>
            </a:pPr>
            <a:r>
              <a:rPr kumimoji="1" lang="ja-JP" altLang="en-US" sz="4923" kern="1200" dirty="0">
                <a:solidFill>
                  <a:srgbClr val="000000"/>
                </a:solidFill>
                <a:latin typeface="ＭＳ Ｐゴシック"/>
                <a:ea typeface="ＭＳ Ｐゴシック"/>
              </a:rPr>
              <a:t>企業代表者の個々の知見を活用しつつ、立場を越えた創造性を発揮する</a:t>
            </a:r>
          </a:p>
          <a:p>
            <a:pPr marL="527535" indent="-527535" algn="l" defTabSz="2813517" rtl="0" eaLnBrk="0" fontAlgn="base" hangingPunct="0">
              <a:spcBef>
                <a:spcPct val="0"/>
              </a:spcBef>
              <a:spcAft>
                <a:spcPct val="0"/>
              </a:spcAft>
              <a:buFont typeface="Arial" panose="020B0604020202020204" pitchFamily="34" charset="0"/>
              <a:buChar char="•"/>
            </a:pPr>
            <a:r>
              <a:rPr kumimoji="1" lang="ja-JP" altLang="en-US" sz="4923" kern="1200" dirty="0">
                <a:solidFill>
                  <a:srgbClr val="000000"/>
                </a:solidFill>
                <a:latin typeface="ＭＳ Ｐゴシック"/>
                <a:ea typeface="ＭＳ Ｐゴシック"/>
              </a:rPr>
              <a:t>自身、あるいは次世代のライフスタイルを想像し、そのために残らない、残る（残すべき？）、新規に創造する、という区分で</a:t>
            </a:r>
            <a:r>
              <a:rPr kumimoji="1" lang="en-US" altLang="ja-JP" sz="4923" kern="1200" dirty="0">
                <a:solidFill>
                  <a:srgbClr val="000000"/>
                </a:solidFill>
                <a:latin typeface="ＭＳ Ｐゴシック"/>
                <a:ea typeface="ＭＳ Ｐゴシック"/>
              </a:rPr>
              <a:t>80</a:t>
            </a:r>
            <a:r>
              <a:rPr kumimoji="1" lang="ja-JP" altLang="en-US" sz="4923" kern="1200" dirty="0">
                <a:solidFill>
                  <a:srgbClr val="000000"/>
                </a:solidFill>
                <a:latin typeface="ＭＳ Ｐゴシック"/>
                <a:ea typeface="ＭＳ Ｐゴシック"/>
              </a:rPr>
              <a:t>年後の都市・インフラの将来像を組み立てる</a:t>
            </a:r>
          </a:p>
          <a:p>
            <a:pPr algn="l" defTabSz="2813517" rtl="0" eaLnBrk="0" fontAlgn="base" hangingPunct="0">
              <a:spcBef>
                <a:spcPct val="0"/>
              </a:spcBef>
              <a:spcAft>
                <a:spcPct val="0"/>
              </a:spcAft>
            </a:pPr>
            <a:endParaRPr kumimoji="1" lang="en-US" altLang="ja-JP" sz="4923" kern="1200" dirty="0">
              <a:solidFill>
                <a:srgbClr val="000000"/>
              </a:solidFill>
              <a:latin typeface="ＭＳ Ｐゴシック"/>
              <a:ea typeface="ＭＳ Ｐゴシック" panose="020B0600070205080204" pitchFamily="50" charset="-128"/>
            </a:endParaRPr>
          </a:p>
          <a:p>
            <a:pPr algn="l" defTabSz="2813517" rtl="0" eaLnBrk="0" fontAlgn="base" hangingPunct="0">
              <a:spcBef>
                <a:spcPct val="0"/>
              </a:spcBef>
              <a:spcAft>
                <a:spcPct val="0"/>
              </a:spcAft>
            </a:pPr>
            <a:r>
              <a:rPr kumimoji="1" lang="ja-JP" altLang="en-US" sz="4923" kern="1200" dirty="0">
                <a:solidFill>
                  <a:srgbClr val="000000"/>
                </a:solidFill>
                <a:latin typeface="ＭＳ Ｐゴシック"/>
                <a:ea typeface="ＭＳ Ｐゴシック"/>
              </a:rPr>
              <a:t>◇日時・場所</a:t>
            </a:r>
            <a:endParaRPr kumimoji="1" lang="en-US" altLang="ja-JP" sz="4923" kern="1200" dirty="0">
              <a:solidFill>
                <a:srgbClr val="000000"/>
              </a:solidFill>
              <a:latin typeface="ＭＳ Ｐゴシック"/>
              <a:ea typeface="ＭＳ Ｐゴシック"/>
            </a:endParaRPr>
          </a:p>
          <a:p>
            <a:pPr algn="l" defTabSz="2813517" rtl="0" eaLnBrk="0" fontAlgn="base" hangingPunct="0">
              <a:spcBef>
                <a:spcPct val="0"/>
              </a:spcBef>
              <a:spcAft>
                <a:spcPct val="0"/>
              </a:spcAft>
            </a:pPr>
            <a:endParaRPr kumimoji="1" lang="en-US" altLang="ja-JP" sz="4923" kern="1200" dirty="0">
              <a:solidFill>
                <a:srgbClr val="000000"/>
              </a:solidFill>
              <a:latin typeface="ＭＳ Ｐゴシック"/>
              <a:ea typeface="ＭＳ Ｐゴシック"/>
            </a:endParaRPr>
          </a:p>
          <a:p>
            <a:pPr algn="l" defTabSz="2813517" rtl="0" eaLnBrk="0" fontAlgn="base" hangingPunct="0">
              <a:spcBef>
                <a:spcPct val="0"/>
              </a:spcBef>
              <a:spcAft>
                <a:spcPct val="0"/>
              </a:spcAft>
            </a:pPr>
            <a:r>
              <a:rPr kumimoji="1" lang="ja-JP" altLang="en-US" sz="4923" kern="1200" dirty="0">
                <a:solidFill>
                  <a:srgbClr val="000000"/>
                </a:solidFill>
                <a:latin typeface="ＭＳ Ｐゴシック"/>
                <a:ea typeface="ＭＳ Ｐゴシック"/>
              </a:rPr>
              <a:t>　大岡山キャンパス百年記念館</a:t>
            </a:r>
            <a:r>
              <a:rPr kumimoji="1" lang="en-US" altLang="ja-JP" sz="4923" kern="1200" dirty="0">
                <a:solidFill>
                  <a:srgbClr val="000000"/>
                </a:solidFill>
                <a:latin typeface="ＭＳ Ｐゴシック"/>
                <a:ea typeface="ＭＳ Ｐゴシック"/>
              </a:rPr>
              <a:t>3F</a:t>
            </a:r>
            <a:r>
              <a:rPr kumimoji="1" lang="ja-JP" altLang="en-US" sz="4923" kern="1200" dirty="0">
                <a:solidFill>
                  <a:srgbClr val="000000"/>
                </a:solidFill>
                <a:latin typeface="ＭＳ Ｐゴシック"/>
                <a:ea typeface="ＭＳ Ｐゴシック"/>
              </a:rPr>
              <a:t>フェライト記念会議室</a:t>
            </a:r>
            <a:endParaRPr kumimoji="1" lang="en-US" altLang="ja-JP" sz="4923" kern="1200" dirty="0">
              <a:solidFill>
                <a:srgbClr val="000000"/>
              </a:solidFill>
              <a:latin typeface="ＭＳ Ｐゴシック"/>
              <a:ea typeface="ＭＳ Ｐゴシック"/>
            </a:endParaRPr>
          </a:p>
          <a:p>
            <a:pPr algn="l" defTabSz="2813517" rtl="0" eaLnBrk="0" fontAlgn="base" hangingPunct="0">
              <a:spcBef>
                <a:spcPct val="0"/>
              </a:spcBef>
              <a:spcAft>
                <a:spcPct val="0"/>
              </a:spcAft>
            </a:pPr>
            <a:endParaRPr kumimoji="1" lang="en-US" altLang="ja-JP" sz="4923" kern="1200" dirty="0">
              <a:solidFill>
                <a:srgbClr val="000000"/>
              </a:solidFill>
              <a:latin typeface="ＭＳ Ｐゴシック"/>
              <a:ea typeface="ＭＳ Ｐゴシック"/>
            </a:endParaRPr>
          </a:p>
          <a:p>
            <a:pPr algn="l" defTabSz="2813517" rtl="0" eaLnBrk="0" fontAlgn="base" hangingPunct="0">
              <a:spcBef>
                <a:spcPct val="0"/>
              </a:spcBef>
              <a:spcAft>
                <a:spcPct val="0"/>
              </a:spcAft>
            </a:pPr>
            <a:r>
              <a:rPr kumimoji="1" lang="ja-JP" altLang="en-US" sz="4923" kern="1200" dirty="0">
                <a:solidFill>
                  <a:srgbClr val="000000"/>
                </a:solidFill>
                <a:latin typeface="ＭＳ Ｐゴシック"/>
                <a:ea typeface="ＭＳ Ｐゴシック"/>
              </a:rPr>
              <a:t>◇ご講演</a:t>
            </a:r>
            <a:endParaRPr kumimoji="1" lang="en-US" altLang="ja-JP" sz="4923" kern="1200" dirty="0">
              <a:solidFill>
                <a:srgbClr val="000000"/>
              </a:solidFill>
              <a:latin typeface="ＭＳ Ｐゴシック"/>
              <a:ea typeface="ＭＳ Ｐゴシック"/>
            </a:endParaRPr>
          </a:p>
          <a:p>
            <a:pPr algn="l" defTabSz="2813517" rtl="0" eaLnBrk="0" fontAlgn="base" hangingPunct="0">
              <a:spcBef>
                <a:spcPct val="0"/>
              </a:spcBef>
              <a:spcAft>
                <a:spcPct val="0"/>
              </a:spcAft>
            </a:pPr>
            <a:endParaRPr kumimoji="1" lang="en-US" altLang="ja-JP" sz="4923" kern="1200" dirty="0">
              <a:solidFill>
                <a:srgbClr val="000000"/>
              </a:solidFill>
              <a:latin typeface="ＭＳ Ｐゴシック"/>
              <a:ea typeface="ＭＳ Ｐゴシック"/>
            </a:endParaRPr>
          </a:p>
          <a:p>
            <a:pPr marL="527535" indent="-527535" algn="l" defTabSz="2813517" rtl="0" eaLnBrk="0" fontAlgn="base" hangingPunct="0">
              <a:spcBef>
                <a:spcPct val="0"/>
              </a:spcBef>
              <a:spcAft>
                <a:spcPct val="0"/>
              </a:spcAft>
              <a:buFont typeface="Arial" panose="020B0604020202020204" pitchFamily="34" charset="0"/>
              <a:buChar char="•"/>
            </a:pPr>
            <a:r>
              <a:rPr kumimoji="1" lang="ja-JP" altLang="en-US" sz="4923" kern="1200" dirty="0">
                <a:solidFill>
                  <a:srgbClr val="000000"/>
                </a:solidFill>
                <a:latin typeface="ＭＳ Ｐゴシック"/>
                <a:ea typeface="ＭＳ Ｐゴシック"/>
              </a:rPr>
              <a:t>東京電力ホールディングス株式会社　技術戦略ユニット技術統括室プロデューサ</a:t>
            </a:r>
            <a:r>
              <a:rPr kumimoji="1" lang="en-US" altLang="ja-JP" sz="4923" kern="1200" dirty="0">
                <a:solidFill>
                  <a:srgbClr val="000000"/>
                </a:solidFill>
                <a:latin typeface="ＭＳ Ｐゴシック"/>
                <a:ea typeface="ＭＳ Ｐゴシック"/>
              </a:rPr>
              <a:t>-</a:t>
            </a:r>
            <a:r>
              <a:rPr kumimoji="1" lang="ja-JP" altLang="en-US" sz="4923" kern="1200" dirty="0">
                <a:solidFill>
                  <a:srgbClr val="000000"/>
                </a:solidFill>
                <a:latin typeface="ＭＳ Ｐゴシック"/>
                <a:ea typeface="ＭＳ Ｐゴシック"/>
              </a:rPr>
              <a:t>　矢田部隆志様</a:t>
            </a:r>
            <a:endParaRPr kumimoji="1" lang="en-US" altLang="ja-JP" sz="4923" kern="1200" dirty="0">
              <a:solidFill>
                <a:srgbClr val="000000"/>
              </a:solidFill>
              <a:latin typeface="ＭＳ Ｐゴシック"/>
              <a:ea typeface="ＭＳ Ｐゴシック"/>
            </a:endParaRPr>
          </a:p>
          <a:p>
            <a:pPr algn="l" defTabSz="2813517" rtl="0" eaLnBrk="0" fontAlgn="base" hangingPunct="0">
              <a:spcBef>
                <a:spcPct val="0"/>
              </a:spcBef>
              <a:spcAft>
                <a:spcPct val="0"/>
              </a:spcAft>
            </a:pPr>
            <a:r>
              <a:rPr kumimoji="1" lang="ja-JP" altLang="en-US" sz="4923" kern="1200" dirty="0">
                <a:solidFill>
                  <a:srgbClr val="000000"/>
                </a:solidFill>
                <a:latin typeface="ＭＳ Ｐゴシック"/>
                <a:ea typeface="ＭＳ Ｐゴシック"/>
              </a:rPr>
              <a:t>　　「</a:t>
            </a:r>
            <a:r>
              <a:rPr kumimoji="1" lang="en-US" altLang="ja-JP" sz="4923" kern="1200" dirty="0">
                <a:solidFill>
                  <a:srgbClr val="000000"/>
                </a:solidFill>
                <a:latin typeface="ＭＳ Ｐゴシック"/>
                <a:ea typeface="ＭＳ Ｐゴシック"/>
              </a:rPr>
              <a:t>Utility3.0</a:t>
            </a:r>
            <a:r>
              <a:rPr kumimoji="1" lang="ja-JP" altLang="en-US" sz="4923" kern="1200" dirty="0">
                <a:solidFill>
                  <a:srgbClr val="000000"/>
                </a:solidFill>
                <a:latin typeface="ＭＳ Ｐゴシック"/>
                <a:ea typeface="ＭＳ Ｐゴシック"/>
              </a:rPr>
              <a:t>とエネルギー・地球温暖化対策の潮流」</a:t>
            </a:r>
            <a:endParaRPr kumimoji="1" lang="en-US" altLang="ja-JP" sz="4923" kern="1200" dirty="0">
              <a:solidFill>
                <a:srgbClr val="000000"/>
              </a:solidFill>
              <a:latin typeface="ＭＳ Ｐゴシック"/>
              <a:ea typeface="ＭＳ Ｐゴシック"/>
            </a:endParaRPr>
          </a:p>
          <a:p>
            <a:pPr marL="527535" indent="-527535" algn="l" defTabSz="2813517" rtl="0" eaLnBrk="0" fontAlgn="base" hangingPunct="0">
              <a:spcBef>
                <a:spcPct val="0"/>
              </a:spcBef>
              <a:spcAft>
                <a:spcPct val="0"/>
              </a:spcAft>
              <a:buFont typeface="Arial" panose="020B0604020202020204" pitchFamily="34" charset="0"/>
              <a:buChar char="•"/>
            </a:pPr>
            <a:r>
              <a:rPr kumimoji="1" lang="ja-JP" altLang="en-US" sz="4923" kern="1200" dirty="0">
                <a:solidFill>
                  <a:srgbClr val="000000"/>
                </a:solidFill>
                <a:latin typeface="ＭＳ Ｐゴシック"/>
                <a:ea typeface="ＭＳ Ｐゴシック"/>
              </a:rPr>
              <a:t>東京ガス株式会社　エネルギー企画部エネルギー計画グループ　根田徳大様</a:t>
            </a:r>
            <a:endParaRPr kumimoji="1" lang="en-US" altLang="ja-JP" sz="4923" kern="1200" dirty="0">
              <a:solidFill>
                <a:srgbClr val="000000"/>
              </a:solidFill>
              <a:latin typeface="ＭＳ Ｐゴシック"/>
              <a:ea typeface="ＭＳ Ｐゴシック"/>
            </a:endParaRPr>
          </a:p>
          <a:p>
            <a:pPr algn="l" defTabSz="2813517" rtl="0" eaLnBrk="0" fontAlgn="base" hangingPunct="0">
              <a:spcBef>
                <a:spcPct val="0"/>
              </a:spcBef>
              <a:spcAft>
                <a:spcPct val="0"/>
              </a:spcAft>
            </a:pPr>
            <a:r>
              <a:rPr kumimoji="1" lang="ja-JP" altLang="en-US" sz="4923" kern="1200" dirty="0">
                <a:solidFill>
                  <a:srgbClr val="000000"/>
                </a:solidFill>
                <a:latin typeface="ＭＳ Ｐゴシック"/>
                <a:ea typeface="ＭＳ Ｐゴシック"/>
              </a:rPr>
              <a:t>　　「２１００年のエネルギーインフラについて」</a:t>
            </a:r>
          </a:p>
          <a:p>
            <a:pPr algn="l" defTabSz="2813517" rtl="0" eaLnBrk="0" fontAlgn="base" hangingPunct="0">
              <a:spcBef>
                <a:spcPct val="0"/>
              </a:spcBef>
              <a:spcAft>
                <a:spcPct val="0"/>
              </a:spcAft>
            </a:pPr>
            <a:endParaRPr kumimoji="1" lang="en-US" altLang="ja-JP" sz="4923" kern="1200" dirty="0">
              <a:solidFill>
                <a:srgbClr val="000000"/>
              </a:solidFill>
              <a:latin typeface="ＭＳ Ｐゴシック"/>
              <a:ea typeface="ＭＳ Ｐゴシック"/>
            </a:endParaRPr>
          </a:p>
          <a:p>
            <a:pPr algn="l" defTabSz="2813517" rtl="0" eaLnBrk="0" fontAlgn="base" hangingPunct="0">
              <a:spcBef>
                <a:spcPct val="0"/>
              </a:spcBef>
              <a:spcAft>
                <a:spcPct val="0"/>
              </a:spcAft>
            </a:pPr>
            <a:endParaRPr kumimoji="1" lang="en-US" altLang="ja-JP" sz="4923" kern="1200" dirty="0">
              <a:solidFill>
                <a:srgbClr val="000000"/>
              </a:solidFill>
              <a:latin typeface="ＭＳ Ｐゴシック"/>
              <a:ea typeface="ＭＳ Ｐゴシック"/>
            </a:endParaRPr>
          </a:p>
        </p:txBody>
      </p:sp>
      <p:sp>
        <p:nvSpPr>
          <p:cNvPr id="10" name="タイトル 1"/>
          <p:cNvSpPr>
            <a:spLocks noGrp="1"/>
          </p:cNvSpPr>
          <p:nvPr>
            <p:ph type="title"/>
          </p:nvPr>
        </p:nvSpPr>
        <p:spPr>
          <a:xfrm>
            <a:off x="791308" y="1715631"/>
            <a:ext cx="29073231" cy="2496151"/>
          </a:xfrm>
        </p:spPr>
        <p:txBody>
          <a:bodyPr/>
          <a:lstStyle/>
          <a:p>
            <a:pPr>
              <a:defRPr/>
            </a:pPr>
            <a:br>
              <a:rPr lang="en-US" altLang="ja-JP" sz="3692" dirty="0"/>
            </a:br>
            <a:r>
              <a:rPr lang="ja-JP" altLang="en-US" sz="4308" dirty="0">
                <a:solidFill>
                  <a:srgbClr val="052D5D"/>
                </a:solidFill>
              </a:rPr>
              <a:t>東京工業大学　産学協働プログラム「人生</a:t>
            </a:r>
            <a:r>
              <a:rPr lang="en-US" altLang="ja-JP" sz="4308" dirty="0">
                <a:solidFill>
                  <a:srgbClr val="052D5D"/>
                </a:solidFill>
              </a:rPr>
              <a:t>100</a:t>
            </a:r>
            <a:r>
              <a:rPr lang="ja-JP" altLang="en-US" sz="4308" dirty="0">
                <a:solidFill>
                  <a:srgbClr val="052D5D"/>
                </a:solidFill>
              </a:rPr>
              <a:t>年時代の都市・インフラ学」</a:t>
            </a:r>
            <a:br>
              <a:rPr lang="en-US" altLang="ja-JP" sz="4308" dirty="0">
                <a:solidFill>
                  <a:srgbClr val="052D5D"/>
                </a:solidFill>
              </a:rPr>
            </a:br>
            <a:br>
              <a:rPr lang="en-US" altLang="ja-JP" dirty="0">
                <a:solidFill>
                  <a:srgbClr val="052D5D"/>
                </a:solidFill>
              </a:rPr>
            </a:br>
            <a:r>
              <a:rPr lang="ja-JP" altLang="en-US" dirty="0">
                <a:solidFill>
                  <a:srgbClr val="052D5D"/>
                </a:solidFill>
              </a:rPr>
              <a:t>第２回ワークショップ「まち」　総括</a:t>
            </a:r>
            <a:br>
              <a:rPr lang="en-US" altLang="ja-JP" dirty="0">
                <a:solidFill>
                  <a:srgbClr val="052D5D"/>
                </a:solidFill>
              </a:rPr>
            </a:br>
            <a:r>
              <a:rPr lang="ja-JP" altLang="en-US" dirty="0">
                <a:solidFill>
                  <a:srgbClr val="052D5D"/>
                </a:solidFill>
              </a:rPr>
              <a:t>　　　　　　　　　　　　　　　　　　　　　</a:t>
            </a:r>
            <a:r>
              <a:rPr lang="ja-JP" altLang="en-US" sz="4923" dirty="0">
                <a:solidFill>
                  <a:srgbClr val="052D5D"/>
                </a:solidFill>
              </a:rPr>
              <a:t>コーディネーター　環境・社会理工学院　土木・環境工学系　室町泰徳</a:t>
            </a:r>
            <a:r>
              <a:rPr lang="ja-JP" altLang="en-US" dirty="0">
                <a:solidFill>
                  <a:srgbClr val="052D5D"/>
                </a:solidFill>
              </a:rPr>
              <a:t>　</a:t>
            </a:r>
            <a:r>
              <a:rPr lang="ja-JP" altLang="en-US" dirty="0"/>
              <a:t>　　　　　　　　　　　　</a:t>
            </a:r>
            <a:r>
              <a:rPr lang="ja-JP" altLang="en-US" sz="4923" dirty="0"/>
              <a:t>　</a:t>
            </a:r>
          </a:p>
        </p:txBody>
      </p:sp>
    </p:spTree>
    <p:extLst>
      <p:ext uri="{BB962C8B-B14F-4D97-AF65-F5344CB8AC3E}">
        <p14:creationId xmlns:p14="http://schemas.microsoft.com/office/powerpoint/2010/main" val="17421477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スライド番号プレースホルダー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692">
                <a:solidFill>
                  <a:schemeClr val="tx1"/>
                </a:solidFill>
                <a:latin typeface="Arial" panose="020B0604020202020204" pitchFamily="34" charset="0"/>
                <a:ea typeface="ＭＳ Ｐゴシック" panose="020B0600070205080204" pitchFamily="50" charset="-128"/>
              </a:defRPr>
            </a:lvl1pPr>
            <a:lvl2pPr marL="2285983" indent="-879224">
              <a:defRPr kumimoji="1" sz="3692">
                <a:solidFill>
                  <a:schemeClr val="tx1"/>
                </a:solidFill>
                <a:latin typeface="Arial" panose="020B0604020202020204" pitchFamily="34" charset="0"/>
                <a:ea typeface="ＭＳ Ｐゴシック" panose="020B0600070205080204" pitchFamily="50" charset="-128"/>
              </a:defRPr>
            </a:lvl2pPr>
            <a:lvl3pPr marL="3516897" indent="-703379">
              <a:defRPr kumimoji="1" sz="3692">
                <a:solidFill>
                  <a:schemeClr val="tx1"/>
                </a:solidFill>
                <a:latin typeface="Arial" panose="020B0604020202020204" pitchFamily="34" charset="0"/>
                <a:ea typeface="ＭＳ Ｐゴシック" panose="020B0600070205080204" pitchFamily="50" charset="-128"/>
              </a:defRPr>
            </a:lvl3pPr>
            <a:lvl4pPr marL="4923655" indent="-703379">
              <a:defRPr kumimoji="1" sz="3692">
                <a:solidFill>
                  <a:schemeClr val="tx1"/>
                </a:solidFill>
                <a:latin typeface="Arial" panose="020B0604020202020204" pitchFamily="34" charset="0"/>
                <a:ea typeface="ＭＳ Ｐゴシック" panose="020B0600070205080204" pitchFamily="50" charset="-128"/>
              </a:defRPr>
            </a:lvl4pPr>
            <a:lvl5pPr marL="6330414" indent="-703379">
              <a:defRPr kumimoji="1" sz="3692">
                <a:solidFill>
                  <a:schemeClr val="tx1"/>
                </a:solidFill>
                <a:latin typeface="Arial" panose="020B0604020202020204" pitchFamily="34" charset="0"/>
                <a:ea typeface="ＭＳ Ｐゴシック" panose="020B0600070205080204" pitchFamily="50" charset="-128"/>
              </a:defRPr>
            </a:lvl5pPr>
            <a:lvl6pPr marL="7737173" indent="-703379" eaLnBrk="0" fontAlgn="base" hangingPunct="0">
              <a:spcBef>
                <a:spcPct val="0"/>
              </a:spcBef>
              <a:spcAft>
                <a:spcPct val="0"/>
              </a:spcAft>
              <a:defRPr kumimoji="1" sz="3692">
                <a:solidFill>
                  <a:schemeClr val="tx1"/>
                </a:solidFill>
                <a:latin typeface="Arial" panose="020B0604020202020204" pitchFamily="34" charset="0"/>
                <a:ea typeface="ＭＳ Ｐゴシック" panose="020B0600070205080204" pitchFamily="50" charset="-128"/>
              </a:defRPr>
            </a:lvl6pPr>
            <a:lvl7pPr marL="9143931" indent="-703379" eaLnBrk="0" fontAlgn="base" hangingPunct="0">
              <a:spcBef>
                <a:spcPct val="0"/>
              </a:spcBef>
              <a:spcAft>
                <a:spcPct val="0"/>
              </a:spcAft>
              <a:defRPr kumimoji="1" sz="3692">
                <a:solidFill>
                  <a:schemeClr val="tx1"/>
                </a:solidFill>
                <a:latin typeface="Arial" panose="020B0604020202020204" pitchFamily="34" charset="0"/>
                <a:ea typeface="ＭＳ Ｐゴシック" panose="020B0600070205080204" pitchFamily="50" charset="-128"/>
              </a:defRPr>
            </a:lvl7pPr>
            <a:lvl8pPr marL="10550690" indent="-703379" eaLnBrk="0" fontAlgn="base" hangingPunct="0">
              <a:spcBef>
                <a:spcPct val="0"/>
              </a:spcBef>
              <a:spcAft>
                <a:spcPct val="0"/>
              </a:spcAft>
              <a:defRPr kumimoji="1" sz="3692">
                <a:solidFill>
                  <a:schemeClr val="tx1"/>
                </a:solidFill>
                <a:latin typeface="Arial" panose="020B0604020202020204" pitchFamily="34" charset="0"/>
                <a:ea typeface="ＭＳ Ｐゴシック" panose="020B0600070205080204" pitchFamily="50" charset="-128"/>
              </a:defRPr>
            </a:lvl8pPr>
            <a:lvl9pPr marL="11957449" indent="-703379" eaLnBrk="0" fontAlgn="base" hangingPunct="0">
              <a:spcBef>
                <a:spcPct val="0"/>
              </a:spcBef>
              <a:spcAft>
                <a:spcPct val="0"/>
              </a:spcAft>
              <a:defRPr kumimoji="1" sz="3692">
                <a:solidFill>
                  <a:schemeClr val="tx1"/>
                </a:solidFill>
                <a:latin typeface="Arial" panose="020B0604020202020204" pitchFamily="34" charset="0"/>
                <a:ea typeface="ＭＳ Ｐゴシック" panose="020B0600070205080204" pitchFamily="50" charset="-128"/>
              </a:defRPr>
            </a:lvl9pPr>
          </a:lstStyle>
          <a:p>
            <a:pPr defTabSz="2813517" rtl="0" fontAlgn="base">
              <a:spcBef>
                <a:spcPct val="0"/>
              </a:spcBef>
              <a:spcAft>
                <a:spcPct val="0"/>
              </a:spcAft>
            </a:pPr>
            <a:fld id="{68450F2A-871B-4A69-8133-1954E181967A}" type="slidenum">
              <a:rPr lang="en-US" altLang="ja-JP" kern="1200">
                <a:solidFill>
                  <a:srgbClr val="000000"/>
                </a:solidFill>
                <a:latin typeface="ＭＳ Ｐゴシック" panose="020B0600070205080204" pitchFamily="50" charset="-128"/>
              </a:rPr>
              <a:pPr defTabSz="2813517" rtl="0" fontAlgn="base">
                <a:spcBef>
                  <a:spcPct val="0"/>
                </a:spcBef>
                <a:spcAft>
                  <a:spcPct val="0"/>
                </a:spcAft>
              </a:pPr>
              <a:t>26</a:t>
            </a:fld>
            <a:endParaRPr lang="en-US" altLang="ja-JP" kern="1200">
              <a:solidFill>
                <a:srgbClr val="000000"/>
              </a:solidFill>
              <a:latin typeface="ＭＳ Ｐゴシック" panose="020B0600070205080204" pitchFamily="50" charset="-128"/>
            </a:endParaRPr>
          </a:p>
        </p:txBody>
      </p:sp>
      <p:sp>
        <p:nvSpPr>
          <p:cNvPr id="11" name="テキスト プレースホルダー 3"/>
          <p:cNvSpPr txBox="1">
            <a:spLocks/>
          </p:cNvSpPr>
          <p:nvPr/>
        </p:nvSpPr>
        <p:spPr>
          <a:xfrm>
            <a:off x="615462" y="2569308"/>
            <a:ext cx="29249077" cy="2212732"/>
          </a:xfrm>
          <a:prstGeom prst="rect">
            <a:avLst/>
          </a:prstGeom>
        </p:spPr>
        <p:txBody>
          <a:bodyPr/>
          <a:lstStyle>
            <a:lvl1pPr marL="187325" indent="-187325" algn="l" defTabSz="863600" rtl="0" eaLnBrk="0" fontAlgn="base" hangingPunct="0">
              <a:spcBef>
                <a:spcPct val="30000"/>
              </a:spcBef>
              <a:spcAft>
                <a:spcPct val="0"/>
              </a:spcAft>
              <a:buClr>
                <a:schemeClr val="bg2"/>
              </a:buClr>
              <a:buFont typeface="Wingdings" panose="05000000000000000000" pitchFamily="2" charset="2"/>
              <a:buChar char="n"/>
              <a:defRPr kumimoji="1" sz="1600">
                <a:solidFill>
                  <a:schemeClr val="tx1"/>
                </a:solidFill>
                <a:latin typeface="+mn-lt"/>
                <a:ea typeface="+mn-ea"/>
                <a:cs typeface="+mn-cs"/>
              </a:defRPr>
            </a:lvl1pPr>
            <a:lvl2pPr marL="565150" indent="-187325" algn="l" defTabSz="863600" rtl="0" eaLnBrk="0" fontAlgn="base" hangingPunct="0">
              <a:spcBef>
                <a:spcPct val="30000"/>
              </a:spcBef>
              <a:spcAft>
                <a:spcPct val="0"/>
              </a:spcAft>
              <a:buClr>
                <a:schemeClr val="bg2"/>
              </a:buClr>
              <a:buFont typeface="Wingdings" panose="05000000000000000000" pitchFamily="2" charset="2"/>
              <a:buChar char="l"/>
              <a:defRPr kumimoji="1" sz="1400">
                <a:solidFill>
                  <a:schemeClr val="tx1"/>
                </a:solidFill>
                <a:latin typeface="+mn-lt"/>
                <a:ea typeface="+mn-ea"/>
              </a:defRPr>
            </a:lvl2pPr>
            <a:lvl3pPr marL="952500" indent="-196850" algn="l" defTabSz="863600" rtl="0" eaLnBrk="0" fontAlgn="base" hangingPunct="0">
              <a:spcBef>
                <a:spcPct val="20000"/>
              </a:spcBef>
              <a:spcAft>
                <a:spcPct val="0"/>
              </a:spcAft>
              <a:buClr>
                <a:schemeClr val="tx1"/>
              </a:buClr>
              <a:buChar char="▪"/>
              <a:defRPr kumimoji="1" sz="1400">
                <a:solidFill>
                  <a:schemeClr val="tx1"/>
                </a:solidFill>
                <a:latin typeface="+mn-lt"/>
                <a:ea typeface="+mn-ea"/>
              </a:defRPr>
            </a:lvl3pPr>
            <a:lvl4pPr marL="1335088" indent="-192088" algn="l" defTabSz="863600" rtl="0" eaLnBrk="0" fontAlgn="base" hangingPunct="0">
              <a:spcBef>
                <a:spcPct val="15000"/>
              </a:spcBef>
              <a:spcAft>
                <a:spcPct val="0"/>
              </a:spcAft>
              <a:buClr>
                <a:schemeClr val="tx1"/>
              </a:buClr>
              <a:buChar char="▪"/>
              <a:defRPr kumimoji="1" sz="1200">
                <a:solidFill>
                  <a:schemeClr val="tx1"/>
                </a:solidFill>
                <a:latin typeface="+mn-lt"/>
                <a:ea typeface="+mn-ea"/>
              </a:defRPr>
            </a:lvl4pPr>
            <a:lvl5pPr marL="1717675" indent="-192088" algn="l" defTabSz="863600" rtl="0" eaLnBrk="0" fontAlgn="base" hangingPunct="0">
              <a:spcBef>
                <a:spcPct val="10000"/>
              </a:spcBef>
              <a:spcAft>
                <a:spcPct val="0"/>
              </a:spcAft>
              <a:buClr>
                <a:schemeClr val="tx1"/>
              </a:buClr>
              <a:buChar char="▪"/>
              <a:defRPr kumimoji="1" sz="1200">
                <a:solidFill>
                  <a:schemeClr val="tx1"/>
                </a:solidFill>
                <a:latin typeface="+mn-lt"/>
                <a:ea typeface="+mn-ea"/>
              </a:defRPr>
            </a:lvl5pPr>
            <a:lvl6pPr marL="2174875" indent="-192088" algn="l" defTabSz="863600" rtl="0" fontAlgn="base">
              <a:spcBef>
                <a:spcPct val="10000"/>
              </a:spcBef>
              <a:spcAft>
                <a:spcPct val="0"/>
              </a:spcAft>
              <a:buClr>
                <a:schemeClr val="tx1"/>
              </a:buClr>
              <a:buChar char="▪"/>
              <a:defRPr kumimoji="1" sz="1200">
                <a:solidFill>
                  <a:schemeClr val="tx1"/>
                </a:solidFill>
                <a:latin typeface="+mn-lt"/>
                <a:ea typeface="+mn-ea"/>
              </a:defRPr>
            </a:lvl6pPr>
            <a:lvl7pPr marL="2632075" indent="-192088" algn="l" defTabSz="863600" rtl="0" fontAlgn="base">
              <a:spcBef>
                <a:spcPct val="10000"/>
              </a:spcBef>
              <a:spcAft>
                <a:spcPct val="0"/>
              </a:spcAft>
              <a:buClr>
                <a:schemeClr val="tx1"/>
              </a:buClr>
              <a:buChar char="▪"/>
              <a:defRPr kumimoji="1" sz="1200">
                <a:solidFill>
                  <a:schemeClr val="tx1"/>
                </a:solidFill>
                <a:latin typeface="+mn-lt"/>
                <a:ea typeface="+mn-ea"/>
              </a:defRPr>
            </a:lvl7pPr>
            <a:lvl8pPr marL="3089275" indent="-192088" algn="l" defTabSz="863600" rtl="0" fontAlgn="base">
              <a:spcBef>
                <a:spcPct val="10000"/>
              </a:spcBef>
              <a:spcAft>
                <a:spcPct val="0"/>
              </a:spcAft>
              <a:buClr>
                <a:schemeClr val="tx1"/>
              </a:buClr>
              <a:buChar char="▪"/>
              <a:defRPr kumimoji="1" sz="1200">
                <a:solidFill>
                  <a:schemeClr val="tx1"/>
                </a:solidFill>
                <a:latin typeface="+mn-lt"/>
                <a:ea typeface="+mn-ea"/>
              </a:defRPr>
            </a:lvl8pPr>
            <a:lvl9pPr marL="3546475" indent="-192088" algn="l" defTabSz="863600" rtl="0" fontAlgn="base">
              <a:spcBef>
                <a:spcPct val="10000"/>
              </a:spcBef>
              <a:spcAft>
                <a:spcPct val="0"/>
              </a:spcAft>
              <a:buClr>
                <a:schemeClr val="tx1"/>
              </a:buClr>
              <a:buChar char="▪"/>
              <a:defRPr kumimoji="1" sz="1200">
                <a:solidFill>
                  <a:schemeClr val="tx1"/>
                </a:solidFill>
                <a:latin typeface="+mn-lt"/>
                <a:ea typeface="+mn-ea"/>
              </a:defRPr>
            </a:lvl9pPr>
          </a:lstStyle>
          <a:p>
            <a:pPr marL="0" indent="0" defTabSz="2657211">
              <a:buClr>
                <a:srgbClr val="808080"/>
              </a:buClr>
              <a:buNone/>
              <a:defRPr/>
            </a:pPr>
            <a:endParaRPr lang="ja-JP" altLang="en-US" sz="6154" dirty="0">
              <a:solidFill>
                <a:srgbClr val="000000"/>
              </a:solidFill>
              <a:latin typeface="HGP創英角ｺﾞｼｯｸUB"/>
              <a:ea typeface="ＭＳ Ｐゴシック"/>
            </a:endParaRPr>
          </a:p>
        </p:txBody>
      </p:sp>
      <p:sp>
        <p:nvSpPr>
          <p:cNvPr id="10" name="タイトル 1"/>
          <p:cNvSpPr>
            <a:spLocks noGrp="1"/>
          </p:cNvSpPr>
          <p:nvPr>
            <p:ph type="title"/>
          </p:nvPr>
        </p:nvSpPr>
        <p:spPr>
          <a:xfrm>
            <a:off x="791308" y="1715631"/>
            <a:ext cx="29073231" cy="2440733"/>
          </a:xfrm>
        </p:spPr>
        <p:txBody>
          <a:bodyPr/>
          <a:lstStyle/>
          <a:p>
            <a:pPr>
              <a:defRPr/>
            </a:pPr>
            <a:br>
              <a:rPr lang="en-US" altLang="ja-JP" sz="3692" dirty="0"/>
            </a:br>
            <a:r>
              <a:rPr lang="ja-JP" altLang="en-US" sz="4308" dirty="0">
                <a:solidFill>
                  <a:srgbClr val="052D5D"/>
                </a:solidFill>
              </a:rPr>
              <a:t>東京工業大学　産学協働プログラム「人生</a:t>
            </a:r>
            <a:r>
              <a:rPr lang="en-US" altLang="ja-JP" sz="4308" dirty="0">
                <a:solidFill>
                  <a:srgbClr val="052D5D"/>
                </a:solidFill>
              </a:rPr>
              <a:t>100</a:t>
            </a:r>
            <a:r>
              <a:rPr lang="ja-JP" altLang="en-US" sz="4308" dirty="0">
                <a:solidFill>
                  <a:srgbClr val="052D5D"/>
                </a:solidFill>
              </a:rPr>
              <a:t>年時代の都市・インフラ学」</a:t>
            </a:r>
            <a:br>
              <a:rPr lang="en-US" altLang="ja-JP" sz="4308" dirty="0">
                <a:solidFill>
                  <a:srgbClr val="052D5D"/>
                </a:solidFill>
              </a:rPr>
            </a:br>
            <a:br>
              <a:rPr lang="en-US" altLang="ja-JP" dirty="0">
                <a:solidFill>
                  <a:srgbClr val="052D5D"/>
                </a:solidFill>
              </a:rPr>
            </a:br>
            <a:r>
              <a:rPr lang="ja-JP" altLang="en-US" dirty="0">
                <a:solidFill>
                  <a:srgbClr val="052D5D"/>
                </a:solidFill>
              </a:rPr>
              <a:t>第２回ワークショップ「まち」　総括　　　　　　　</a:t>
            </a:r>
            <a:r>
              <a:rPr lang="ja-JP" altLang="en-US" dirty="0"/>
              <a:t>　　　　　　　　　　　　</a:t>
            </a:r>
            <a:r>
              <a:rPr lang="ja-JP" altLang="en-US" sz="4923" dirty="0"/>
              <a:t>　</a:t>
            </a:r>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4108" y="6659051"/>
            <a:ext cx="21051785" cy="14034520"/>
          </a:xfrm>
          <a:prstGeom prst="rect">
            <a:avLst/>
          </a:prstGeom>
        </p:spPr>
      </p:pic>
      <p:sp>
        <p:nvSpPr>
          <p:cNvPr id="4" name="正方形/長方形 3"/>
          <p:cNvSpPr/>
          <p:nvPr/>
        </p:nvSpPr>
        <p:spPr>
          <a:xfrm>
            <a:off x="791308" y="5333485"/>
            <a:ext cx="5436104" cy="849913"/>
          </a:xfrm>
          <a:prstGeom prst="rect">
            <a:avLst/>
          </a:prstGeom>
        </p:spPr>
        <p:txBody>
          <a:bodyPr wrap="none">
            <a:spAutoFit/>
          </a:bodyPr>
          <a:lstStyle/>
          <a:p>
            <a:pPr algn="l" defTabSz="2813517" rtl="0" eaLnBrk="0" fontAlgn="base" hangingPunct="0">
              <a:spcBef>
                <a:spcPct val="0"/>
              </a:spcBef>
              <a:spcAft>
                <a:spcPct val="0"/>
              </a:spcAft>
            </a:pPr>
            <a:r>
              <a:rPr kumimoji="1" lang="ja-JP" altLang="en-US" sz="4923" kern="1200" dirty="0">
                <a:solidFill>
                  <a:srgbClr val="000000"/>
                </a:solidFill>
                <a:latin typeface="ＭＳ Ｐゴシック"/>
                <a:ea typeface="ＭＳ Ｐゴシック" panose="020B0600070205080204" pitchFamily="50" charset="-128"/>
              </a:rPr>
              <a:t>□イントロダクション</a:t>
            </a:r>
            <a:endParaRPr kumimoji="1" lang="en-US" altLang="ja-JP" sz="4923" kern="1200" dirty="0">
              <a:solidFill>
                <a:srgbClr val="000000"/>
              </a:solidFill>
              <a:latin typeface="ＭＳ Ｐゴシック"/>
              <a:ea typeface="ＭＳ Ｐゴシック" panose="020B0600070205080204" pitchFamily="50" charset="-128"/>
            </a:endParaRPr>
          </a:p>
        </p:txBody>
      </p:sp>
    </p:spTree>
    <p:extLst>
      <p:ext uri="{BB962C8B-B14F-4D97-AF65-F5344CB8AC3E}">
        <p14:creationId xmlns:p14="http://schemas.microsoft.com/office/powerpoint/2010/main" val="14106487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3054032" y="5521840"/>
            <a:ext cx="23065154" cy="16236462"/>
          </a:xfrm>
          <a:prstGeom prst="rect">
            <a:avLst/>
          </a:prstGeom>
        </p:spPr>
      </p:pic>
      <p:sp>
        <p:nvSpPr>
          <p:cNvPr id="13314" name="スライド番号プレースホルダー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692">
                <a:solidFill>
                  <a:schemeClr val="tx1"/>
                </a:solidFill>
                <a:latin typeface="Arial" panose="020B0604020202020204" pitchFamily="34" charset="0"/>
                <a:ea typeface="ＭＳ Ｐゴシック" panose="020B0600070205080204" pitchFamily="50" charset="-128"/>
              </a:defRPr>
            </a:lvl1pPr>
            <a:lvl2pPr marL="2285983" indent="-879224">
              <a:defRPr kumimoji="1" sz="3692">
                <a:solidFill>
                  <a:schemeClr val="tx1"/>
                </a:solidFill>
                <a:latin typeface="Arial" panose="020B0604020202020204" pitchFamily="34" charset="0"/>
                <a:ea typeface="ＭＳ Ｐゴシック" panose="020B0600070205080204" pitchFamily="50" charset="-128"/>
              </a:defRPr>
            </a:lvl2pPr>
            <a:lvl3pPr marL="3516897" indent="-703379">
              <a:defRPr kumimoji="1" sz="3692">
                <a:solidFill>
                  <a:schemeClr val="tx1"/>
                </a:solidFill>
                <a:latin typeface="Arial" panose="020B0604020202020204" pitchFamily="34" charset="0"/>
                <a:ea typeface="ＭＳ Ｐゴシック" panose="020B0600070205080204" pitchFamily="50" charset="-128"/>
              </a:defRPr>
            </a:lvl3pPr>
            <a:lvl4pPr marL="4923655" indent="-703379">
              <a:defRPr kumimoji="1" sz="3692">
                <a:solidFill>
                  <a:schemeClr val="tx1"/>
                </a:solidFill>
                <a:latin typeface="Arial" panose="020B0604020202020204" pitchFamily="34" charset="0"/>
                <a:ea typeface="ＭＳ Ｐゴシック" panose="020B0600070205080204" pitchFamily="50" charset="-128"/>
              </a:defRPr>
            </a:lvl4pPr>
            <a:lvl5pPr marL="6330414" indent="-703379">
              <a:defRPr kumimoji="1" sz="3692">
                <a:solidFill>
                  <a:schemeClr val="tx1"/>
                </a:solidFill>
                <a:latin typeface="Arial" panose="020B0604020202020204" pitchFamily="34" charset="0"/>
                <a:ea typeface="ＭＳ Ｐゴシック" panose="020B0600070205080204" pitchFamily="50" charset="-128"/>
              </a:defRPr>
            </a:lvl5pPr>
            <a:lvl6pPr marL="7737173" indent="-703379" eaLnBrk="0" fontAlgn="base" hangingPunct="0">
              <a:spcBef>
                <a:spcPct val="0"/>
              </a:spcBef>
              <a:spcAft>
                <a:spcPct val="0"/>
              </a:spcAft>
              <a:defRPr kumimoji="1" sz="3692">
                <a:solidFill>
                  <a:schemeClr val="tx1"/>
                </a:solidFill>
                <a:latin typeface="Arial" panose="020B0604020202020204" pitchFamily="34" charset="0"/>
                <a:ea typeface="ＭＳ Ｐゴシック" panose="020B0600070205080204" pitchFamily="50" charset="-128"/>
              </a:defRPr>
            </a:lvl6pPr>
            <a:lvl7pPr marL="9143931" indent="-703379" eaLnBrk="0" fontAlgn="base" hangingPunct="0">
              <a:spcBef>
                <a:spcPct val="0"/>
              </a:spcBef>
              <a:spcAft>
                <a:spcPct val="0"/>
              </a:spcAft>
              <a:defRPr kumimoji="1" sz="3692">
                <a:solidFill>
                  <a:schemeClr val="tx1"/>
                </a:solidFill>
                <a:latin typeface="Arial" panose="020B0604020202020204" pitchFamily="34" charset="0"/>
                <a:ea typeface="ＭＳ Ｐゴシック" panose="020B0600070205080204" pitchFamily="50" charset="-128"/>
              </a:defRPr>
            </a:lvl7pPr>
            <a:lvl8pPr marL="10550690" indent="-703379" eaLnBrk="0" fontAlgn="base" hangingPunct="0">
              <a:spcBef>
                <a:spcPct val="0"/>
              </a:spcBef>
              <a:spcAft>
                <a:spcPct val="0"/>
              </a:spcAft>
              <a:defRPr kumimoji="1" sz="3692">
                <a:solidFill>
                  <a:schemeClr val="tx1"/>
                </a:solidFill>
                <a:latin typeface="Arial" panose="020B0604020202020204" pitchFamily="34" charset="0"/>
                <a:ea typeface="ＭＳ Ｐゴシック" panose="020B0600070205080204" pitchFamily="50" charset="-128"/>
              </a:defRPr>
            </a:lvl8pPr>
            <a:lvl9pPr marL="11957449" indent="-703379" eaLnBrk="0" fontAlgn="base" hangingPunct="0">
              <a:spcBef>
                <a:spcPct val="0"/>
              </a:spcBef>
              <a:spcAft>
                <a:spcPct val="0"/>
              </a:spcAft>
              <a:defRPr kumimoji="1" sz="3692">
                <a:solidFill>
                  <a:schemeClr val="tx1"/>
                </a:solidFill>
                <a:latin typeface="Arial" panose="020B0604020202020204" pitchFamily="34" charset="0"/>
                <a:ea typeface="ＭＳ Ｐゴシック" panose="020B0600070205080204" pitchFamily="50" charset="-128"/>
              </a:defRPr>
            </a:lvl9pPr>
          </a:lstStyle>
          <a:p>
            <a:pPr defTabSz="2813517" rtl="0" fontAlgn="base">
              <a:spcBef>
                <a:spcPct val="0"/>
              </a:spcBef>
              <a:spcAft>
                <a:spcPct val="0"/>
              </a:spcAft>
            </a:pPr>
            <a:fld id="{68450F2A-871B-4A69-8133-1954E181967A}" type="slidenum">
              <a:rPr lang="en-US" altLang="ja-JP" kern="1200">
                <a:solidFill>
                  <a:srgbClr val="000000"/>
                </a:solidFill>
                <a:latin typeface="ＭＳ Ｐゴシック" panose="020B0600070205080204" pitchFamily="50" charset="-128"/>
              </a:rPr>
              <a:pPr defTabSz="2813517" rtl="0" fontAlgn="base">
                <a:spcBef>
                  <a:spcPct val="0"/>
                </a:spcBef>
                <a:spcAft>
                  <a:spcPct val="0"/>
                </a:spcAft>
              </a:pPr>
              <a:t>27</a:t>
            </a:fld>
            <a:endParaRPr lang="en-US" altLang="ja-JP" kern="1200">
              <a:solidFill>
                <a:srgbClr val="000000"/>
              </a:solidFill>
              <a:latin typeface="ＭＳ Ｐゴシック" panose="020B0600070205080204" pitchFamily="50" charset="-128"/>
            </a:endParaRPr>
          </a:p>
        </p:txBody>
      </p:sp>
      <p:sp>
        <p:nvSpPr>
          <p:cNvPr id="11" name="テキスト プレースホルダー 3"/>
          <p:cNvSpPr txBox="1">
            <a:spLocks/>
          </p:cNvSpPr>
          <p:nvPr/>
        </p:nvSpPr>
        <p:spPr>
          <a:xfrm>
            <a:off x="615462" y="2569308"/>
            <a:ext cx="29249077" cy="2212732"/>
          </a:xfrm>
          <a:prstGeom prst="rect">
            <a:avLst/>
          </a:prstGeom>
        </p:spPr>
        <p:txBody>
          <a:bodyPr/>
          <a:lstStyle>
            <a:lvl1pPr marL="187325" indent="-187325" algn="l" defTabSz="863600" rtl="0" eaLnBrk="0" fontAlgn="base" hangingPunct="0">
              <a:spcBef>
                <a:spcPct val="30000"/>
              </a:spcBef>
              <a:spcAft>
                <a:spcPct val="0"/>
              </a:spcAft>
              <a:buClr>
                <a:schemeClr val="bg2"/>
              </a:buClr>
              <a:buFont typeface="Wingdings" panose="05000000000000000000" pitchFamily="2" charset="2"/>
              <a:buChar char="n"/>
              <a:defRPr kumimoji="1" sz="1600">
                <a:solidFill>
                  <a:schemeClr val="tx1"/>
                </a:solidFill>
                <a:latin typeface="+mn-lt"/>
                <a:ea typeface="+mn-ea"/>
                <a:cs typeface="+mn-cs"/>
              </a:defRPr>
            </a:lvl1pPr>
            <a:lvl2pPr marL="565150" indent="-187325" algn="l" defTabSz="863600" rtl="0" eaLnBrk="0" fontAlgn="base" hangingPunct="0">
              <a:spcBef>
                <a:spcPct val="30000"/>
              </a:spcBef>
              <a:spcAft>
                <a:spcPct val="0"/>
              </a:spcAft>
              <a:buClr>
                <a:schemeClr val="bg2"/>
              </a:buClr>
              <a:buFont typeface="Wingdings" panose="05000000000000000000" pitchFamily="2" charset="2"/>
              <a:buChar char="l"/>
              <a:defRPr kumimoji="1" sz="1400">
                <a:solidFill>
                  <a:schemeClr val="tx1"/>
                </a:solidFill>
                <a:latin typeface="+mn-lt"/>
                <a:ea typeface="+mn-ea"/>
              </a:defRPr>
            </a:lvl2pPr>
            <a:lvl3pPr marL="952500" indent="-196850" algn="l" defTabSz="863600" rtl="0" eaLnBrk="0" fontAlgn="base" hangingPunct="0">
              <a:spcBef>
                <a:spcPct val="20000"/>
              </a:spcBef>
              <a:spcAft>
                <a:spcPct val="0"/>
              </a:spcAft>
              <a:buClr>
                <a:schemeClr val="tx1"/>
              </a:buClr>
              <a:buChar char="▪"/>
              <a:defRPr kumimoji="1" sz="1400">
                <a:solidFill>
                  <a:schemeClr val="tx1"/>
                </a:solidFill>
                <a:latin typeface="+mn-lt"/>
                <a:ea typeface="+mn-ea"/>
              </a:defRPr>
            </a:lvl3pPr>
            <a:lvl4pPr marL="1335088" indent="-192088" algn="l" defTabSz="863600" rtl="0" eaLnBrk="0" fontAlgn="base" hangingPunct="0">
              <a:spcBef>
                <a:spcPct val="15000"/>
              </a:spcBef>
              <a:spcAft>
                <a:spcPct val="0"/>
              </a:spcAft>
              <a:buClr>
                <a:schemeClr val="tx1"/>
              </a:buClr>
              <a:buChar char="▪"/>
              <a:defRPr kumimoji="1" sz="1200">
                <a:solidFill>
                  <a:schemeClr val="tx1"/>
                </a:solidFill>
                <a:latin typeface="+mn-lt"/>
                <a:ea typeface="+mn-ea"/>
              </a:defRPr>
            </a:lvl4pPr>
            <a:lvl5pPr marL="1717675" indent="-192088" algn="l" defTabSz="863600" rtl="0" eaLnBrk="0" fontAlgn="base" hangingPunct="0">
              <a:spcBef>
                <a:spcPct val="10000"/>
              </a:spcBef>
              <a:spcAft>
                <a:spcPct val="0"/>
              </a:spcAft>
              <a:buClr>
                <a:schemeClr val="tx1"/>
              </a:buClr>
              <a:buChar char="▪"/>
              <a:defRPr kumimoji="1" sz="1200">
                <a:solidFill>
                  <a:schemeClr val="tx1"/>
                </a:solidFill>
                <a:latin typeface="+mn-lt"/>
                <a:ea typeface="+mn-ea"/>
              </a:defRPr>
            </a:lvl5pPr>
            <a:lvl6pPr marL="2174875" indent="-192088" algn="l" defTabSz="863600" rtl="0" fontAlgn="base">
              <a:spcBef>
                <a:spcPct val="10000"/>
              </a:spcBef>
              <a:spcAft>
                <a:spcPct val="0"/>
              </a:spcAft>
              <a:buClr>
                <a:schemeClr val="tx1"/>
              </a:buClr>
              <a:buChar char="▪"/>
              <a:defRPr kumimoji="1" sz="1200">
                <a:solidFill>
                  <a:schemeClr val="tx1"/>
                </a:solidFill>
                <a:latin typeface="+mn-lt"/>
                <a:ea typeface="+mn-ea"/>
              </a:defRPr>
            </a:lvl6pPr>
            <a:lvl7pPr marL="2632075" indent="-192088" algn="l" defTabSz="863600" rtl="0" fontAlgn="base">
              <a:spcBef>
                <a:spcPct val="10000"/>
              </a:spcBef>
              <a:spcAft>
                <a:spcPct val="0"/>
              </a:spcAft>
              <a:buClr>
                <a:schemeClr val="tx1"/>
              </a:buClr>
              <a:buChar char="▪"/>
              <a:defRPr kumimoji="1" sz="1200">
                <a:solidFill>
                  <a:schemeClr val="tx1"/>
                </a:solidFill>
                <a:latin typeface="+mn-lt"/>
                <a:ea typeface="+mn-ea"/>
              </a:defRPr>
            </a:lvl7pPr>
            <a:lvl8pPr marL="3089275" indent="-192088" algn="l" defTabSz="863600" rtl="0" fontAlgn="base">
              <a:spcBef>
                <a:spcPct val="10000"/>
              </a:spcBef>
              <a:spcAft>
                <a:spcPct val="0"/>
              </a:spcAft>
              <a:buClr>
                <a:schemeClr val="tx1"/>
              </a:buClr>
              <a:buChar char="▪"/>
              <a:defRPr kumimoji="1" sz="1200">
                <a:solidFill>
                  <a:schemeClr val="tx1"/>
                </a:solidFill>
                <a:latin typeface="+mn-lt"/>
                <a:ea typeface="+mn-ea"/>
              </a:defRPr>
            </a:lvl8pPr>
            <a:lvl9pPr marL="3546475" indent="-192088" algn="l" defTabSz="863600" rtl="0" fontAlgn="base">
              <a:spcBef>
                <a:spcPct val="10000"/>
              </a:spcBef>
              <a:spcAft>
                <a:spcPct val="0"/>
              </a:spcAft>
              <a:buClr>
                <a:schemeClr val="tx1"/>
              </a:buClr>
              <a:buChar char="▪"/>
              <a:defRPr kumimoji="1" sz="1200">
                <a:solidFill>
                  <a:schemeClr val="tx1"/>
                </a:solidFill>
                <a:latin typeface="+mn-lt"/>
                <a:ea typeface="+mn-ea"/>
              </a:defRPr>
            </a:lvl9pPr>
          </a:lstStyle>
          <a:p>
            <a:pPr marL="0" indent="0" defTabSz="2657211">
              <a:buClr>
                <a:srgbClr val="808080"/>
              </a:buClr>
              <a:buNone/>
              <a:defRPr/>
            </a:pPr>
            <a:endParaRPr lang="ja-JP" altLang="en-US" sz="6154" dirty="0">
              <a:solidFill>
                <a:srgbClr val="000000"/>
              </a:solidFill>
              <a:latin typeface="HGP創英角ｺﾞｼｯｸUB"/>
              <a:ea typeface="ＭＳ Ｐゴシック"/>
            </a:endParaRPr>
          </a:p>
        </p:txBody>
      </p:sp>
      <p:sp>
        <p:nvSpPr>
          <p:cNvPr id="2" name="テキスト ボックス 1"/>
          <p:cNvSpPr txBox="1"/>
          <p:nvPr/>
        </p:nvSpPr>
        <p:spPr>
          <a:xfrm>
            <a:off x="791311" y="5320354"/>
            <a:ext cx="29073231" cy="6531660"/>
          </a:xfrm>
          <a:prstGeom prst="rect">
            <a:avLst/>
          </a:prstGeom>
          <a:noFill/>
        </p:spPr>
        <p:txBody>
          <a:bodyPr wrap="square" rtlCol="0">
            <a:spAutoFit/>
          </a:bodyPr>
          <a:lstStyle/>
          <a:p>
            <a:pPr algn="l" defTabSz="2813517" rtl="0" eaLnBrk="0" fontAlgn="base" hangingPunct="0">
              <a:spcBef>
                <a:spcPct val="0"/>
              </a:spcBef>
              <a:spcAft>
                <a:spcPct val="0"/>
              </a:spcAft>
            </a:pPr>
            <a:r>
              <a:rPr kumimoji="1" lang="ja-JP" altLang="en-US" sz="4923" kern="1200" dirty="0">
                <a:solidFill>
                  <a:srgbClr val="000000"/>
                </a:solidFill>
                <a:latin typeface="ＭＳ Ｐゴシック"/>
                <a:ea typeface="ＭＳ Ｐゴシック"/>
              </a:rPr>
              <a:t>□矢田部隆志様のご講演資料より</a:t>
            </a:r>
          </a:p>
          <a:p>
            <a:pPr algn="l" defTabSz="2813517" rtl="0" eaLnBrk="0" fontAlgn="base" hangingPunct="0">
              <a:spcBef>
                <a:spcPct val="0"/>
              </a:spcBef>
              <a:spcAft>
                <a:spcPct val="0"/>
              </a:spcAft>
            </a:pPr>
            <a:endParaRPr kumimoji="1" lang="en-US" altLang="ja-JP" sz="4923" kern="1200" dirty="0">
              <a:solidFill>
                <a:srgbClr val="000000"/>
              </a:solidFill>
              <a:latin typeface="ＭＳ Ｐゴシック"/>
              <a:ea typeface="ＭＳ Ｐゴシック"/>
            </a:endParaRPr>
          </a:p>
          <a:p>
            <a:pPr algn="l" defTabSz="2813517" rtl="0" eaLnBrk="0" fontAlgn="base" hangingPunct="0">
              <a:spcBef>
                <a:spcPct val="0"/>
              </a:spcBef>
              <a:spcAft>
                <a:spcPct val="0"/>
              </a:spcAft>
            </a:pPr>
            <a:endParaRPr kumimoji="1" lang="en-US" altLang="ja-JP" sz="4923" kern="1200" dirty="0">
              <a:solidFill>
                <a:srgbClr val="000000"/>
              </a:solidFill>
              <a:latin typeface="ＭＳ Ｐゴシック"/>
              <a:ea typeface="ＭＳ Ｐゴシック"/>
            </a:endParaRPr>
          </a:p>
          <a:p>
            <a:pPr algn="l" defTabSz="2813517" rtl="0" eaLnBrk="0" fontAlgn="base" hangingPunct="0">
              <a:spcBef>
                <a:spcPct val="0"/>
              </a:spcBef>
              <a:spcAft>
                <a:spcPct val="0"/>
              </a:spcAft>
            </a:pPr>
            <a:endParaRPr kumimoji="1" lang="en-US" altLang="ja-JP" sz="4923" kern="1200" dirty="0">
              <a:solidFill>
                <a:srgbClr val="000000"/>
              </a:solidFill>
              <a:latin typeface="ＭＳ Ｐゴシック"/>
              <a:ea typeface="ＭＳ Ｐゴシック"/>
            </a:endParaRPr>
          </a:p>
          <a:p>
            <a:pPr algn="l" defTabSz="2813517" rtl="0" eaLnBrk="0" fontAlgn="base" hangingPunct="0">
              <a:spcBef>
                <a:spcPct val="0"/>
              </a:spcBef>
              <a:spcAft>
                <a:spcPct val="0"/>
              </a:spcAft>
            </a:pPr>
            <a:endParaRPr kumimoji="1" lang="en-US" altLang="ja-JP" sz="3692" kern="1200" dirty="0">
              <a:solidFill>
                <a:srgbClr val="000000"/>
              </a:solidFill>
              <a:latin typeface="ＭＳ Ｐゴシック"/>
              <a:ea typeface="ＭＳ Ｐゴシック" panose="020B0600070205080204" pitchFamily="50" charset="-128"/>
            </a:endParaRPr>
          </a:p>
          <a:p>
            <a:pPr algn="l" defTabSz="2813517" rtl="0" eaLnBrk="0" fontAlgn="base" hangingPunct="0">
              <a:spcBef>
                <a:spcPct val="0"/>
              </a:spcBef>
              <a:spcAft>
                <a:spcPct val="0"/>
              </a:spcAft>
            </a:pPr>
            <a:endParaRPr kumimoji="1" lang="en-US" altLang="ja-JP" sz="3692" kern="1200" dirty="0">
              <a:solidFill>
                <a:srgbClr val="000000"/>
              </a:solidFill>
              <a:latin typeface="ＭＳ Ｐゴシック"/>
              <a:ea typeface="ＭＳ Ｐゴシック" panose="020B0600070205080204" pitchFamily="50" charset="-128"/>
            </a:endParaRPr>
          </a:p>
          <a:p>
            <a:pPr algn="l" defTabSz="2813517" rtl="0" eaLnBrk="0" fontAlgn="base" hangingPunct="0">
              <a:spcBef>
                <a:spcPct val="0"/>
              </a:spcBef>
              <a:spcAft>
                <a:spcPct val="0"/>
              </a:spcAft>
            </a:pPr>
            <a:endParaRPr kumimoji="1" lang="en-US" altLang="ja-JP" sz="3692" kern="1200" dirty="0">
              <a:solidFill>
                <a:srgbClr val="000000"/>
              </a:solidFill>
              <a:latin typeface="ＭＳ Ｐゴシック"/>
              <a:ea typeface="ＭＳ Ｐゴシック" panose="020B0600070205080204" pitchFamily="50" charset="-128"/>
            </a:endParaRPr>
          </a:p>
          <a:p>
            <a:pPr algn="l" defTabSz="2813517" rtl="0" eaLnBrk="0" fontAlgn="base" hangingPunct="0">
              <a:spcBef>
                <a:spcPct val="0"/>
              </a:spcBef>
              <a:spcAft>
                <a:spcPct val="0"/>
              </a:spcAft>
            </a:pPr>
            <a:endParaRPr kumimoji="1" lang="en-US" altLang="ja-JP" sz="3692" kern="1200" dirty="0">
              <a:solidFill>
                <a:srgbClr val="000000"/>
              </a:solidFill>
              <a:latin typeface="ＭＳ Ｐゴシック"/>
              <a:ea typeface="ＭＳ Ｐゴシック" panose="020B0600070205080204" pitchFamily="50" charset="-128"/>
            </a:endParaRPr>
          </a:p>
          <a:p>
            <a:pPr algn="l" defTabSz="2813517" rtl="0" eaLnBrk="0" fontAlgn="base" hangingPunct="0">
              <a:spcBef>
                <a:spcPct val="0"/>
              </a:spcBef>
              <a:spcAft>
                <a:spcPct val="0"/>
              </a:spcAft>
            </a:pPr>
            <a:endParaRPr kumimoji="1" lang="en-US" altLang="ja-JP" sz="3692" kern="1200" dirty="0">
              <a:solidFill>
                <a:srgbClr val="000000"/>
              </a:solidFill>
              <a:latin typeface="ＭＳ Ｐゴシック"/>
              <a:ea typeface="ＭＳ Ｐゴシック" panose="020B0600070205080204" pitchFamily="50" charset="-128"/>
            </a:endParaRPr>
          </a:p>
          <a:p>
            <a:pPr algn="l" defTabSz="2813517" rtl="0" eaLnBrk="0" fontAlgn="base" hangingPunct="0">
              <a:spcBef>
                <a:spcPct val="0"/>
              </a:spcBef>
              <a:spcAft>
                <a:spcPct val="0"/>
              </a:spcAft>
            </a:pPr>
            <a:endParaRPr kumimoji="1" lang="en-US" altLang="ja-JP" sz="3692" kern="1200" dirty="0">
              <a:solidFill>
                <a:srgbClr val="000000"/>
              </a:solidFill>
              <a:latin typeface="ＭＳ Ｐゴシック"/>
              <a:ea typeface="ＭＳ Ｐゴシック" panose="020B0600070205080204" pitchFamily="50" charset="-128"/>
            </a:endParaRPr>
          </a:p>
        </p:txBody>
      </p:sp>
      <p:sp>
        <p:nvSpPr>
          <p:cNvPr id="10" name="タイトル 1"/>
          <p:cNvSpPr>
            <a:spLocks noGrp="1"/>
          </p:cNvSpPr>
          <p:nvPr>
            <p:ph type="title"/>
          </p:nvPr>
        </p:nvSpPr>
        <p:spPr>
          <a:xfrm>
            <a:off x="791308" y="1715631"/>
            <a:ext cx="29073231" cy="2212733"/>
          </a:xfrm>
        </p:spPr>
        <p:txBody>
          <a:bodyPr/>
          <a:lstStyle/>
          <a:p>
            <a:pPr>
              <a:defRPr/>
            </a:pPr>
            <a:br>
              <a:rPr lang="en-US" altLang="ja-JP" sz="3692" dirty="0"/>
            </a:br>
            <a:r>
              <a:rPr lang="ja-JP" altLang="en-US" sz="4308" dirty="0">
                <a:solidFill>
                  <a:srgbClr val="052D5D"/>
                </a:solidFill>
              </a:rPr>
              <a:t>東京工業大学　産学協働プログラム「人生</a:t>
            </a:r>
            <a:r>
              <a:rPr lang="en-US" altLang="ja-JP" sz="4308" dirty="0">
                <a:solidFill>
                  <a:srgbClr val="052D5D"/>
                </a:solidFill>
              </a:rPr>
              <a:t>100</a:t>
            </a:r>
            <a:r>
              <a:rPr lang="ja-JP" altLang="en-US" sz="4308" dirty="0">
                <a:solidFill>
                  <a:srgbClr val="052D5D"/>
                </a:solidFill>
              </a:rPr>
              <a:t>年時代の都市・インフラ学」</a:t>
            </a:r>
            <a:br>
              <a:rPr lang="en-US" altLang="ja-JP" sz="4308" dirty="0">
                <a:solidFill>
                  <a:srgbClr val="052D5D"/>
                </a:solidFill>
              </a:rPr>
            </a:br>
            <a:br>
              <a:rPr lang="en-US" altLang="ja-JP" dirty="0">
                <a:solidFill>
                  <a:srgbClr val="052D5D"/>
                </a:solidFill>
              </a:rPr>
            </a:br>
            <a:r>
              <a:rPr lang="ja-JP" altLang="en-US" dirty="0">
                <a:solidFill>
                  <a:srgbClr val="052D5D"/>
                </a:solidFill>
              </a:rPr>
              <a:t>第２回ワークショップ「まち」　総括　　　　　　　</a:t>
            </a:r>
            <a:r>
              <a:rPr lang="ja-JP" altLang="en-US" dirty="0"/>
              <a:t>　　　　　　　　　　　　</a:t>
            </a:r>
            <a:r>
              <a:rPr lang="ja-JP" altLang="en-US" sz="4923" dirty="0"/>
              <a:t>　</a:t>
            </a:r>
          </a:p>
        </p:txBody>
      </p:sp>
      <p:sp>
        <p:nvSpPr>
          <p:cNvPr id="5" name="正方形/長方形 4"/>
          <p:cNvSpPr/>
          <p:nvPr/>
        </p:nvSpPr>
        <p:spPr bwMode="auto">
          <a:xfrm>
            <a:off x="23216272" y="4983526"/>
            <a:ext cx="2119923" cy="2437194"/>
          </a:xfrm>
          <a:prstGeom prst="rect">
            <a:avLst/>
          </a:prstGeom>
          <a:solidFill>
            <a:schemeClr val="bg1"/>
          </a:solidFill>
          <a:ln w="9525" cap="flat" cmpd="sng" algn="ctr">
            <a:noFill/>
            <a:prstDash val="solid"/>
            <a:round/>
            <a:headEnd type="none" w="med" len="med"/>
            <a:tailEnd type="none" w="med" len="med"/>
          </a:ln>
          <a:effectLst/>
        </p:spPr>
        <p:txBody>
          <a:bodyPr vert="horz" wrap="square" lIns="281354" tIns="140677" rIns="281354" bIns="140677" numCol="1" rtlCol="0" anchor="t" anchorCtr="0" compatLnSpc="1">
            <a:prstTxWarp prst="textNoShape">
              <a:avLst/>
            </a:prstTxWarp>
          </a:bodyPr>
          <a:lstStyle/>
          <a:p>
            <a:pPr algn="l" defTabSz="2813517" rtl="0" fontAlgn="base">
              <a:spcBef>
                <a:spcPct val="0"/>
              </a:spcBef>
              <a:spcAft>
                <a:spcPct val="0"/>
              </a:spcAft>
            </a:pPr>
            <a:endParaRPr kumimoji="1" lang="ja-JP" altLang="en-US" sz="3692" kern="1200">
              <a:solidFill>
                <a:srgbClr val="000000"/>
              </a:solidFill>
              <a:latin typeface="Arial" charset="0"/>
              <a:ea typeface="ＭＳ Ｐゴシック" pitchFamily="50" charset="-128"/>
            </a:endParaRPr>
          </a:p>
        </p:txBody>
      </p:sp>
    </p:spTree>
    <p:extLst>
      <p:ext uri="{BB962C8B-B14F-4D97-AF65-F5344CB8AC3E}">
        <p14:creationId xmlns:p14="http://schemas.microsoft.com/office/powerpoint/2010/main" val="33955450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スライド番号プレースホルダー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692">
                <a:solidFill>
                  <a:schemeClr val="tx1"/>
                </a:solidFill>
                <a:latin typeface="Arial" panose="020B0604020202020204" pitchFamily="34" charset="0"/>
                <a:ea typeface="ＭＳ Ｐゴシック" panose="020B0600070205080204" pitchFamily="50" charset="-128"/>
              </a:defRPr>
            </a:lvl1pPr>
            <a:lvl2pPr marL="2285983" indent="-879224">
              <a:defRPr kumimoji="1" sz="3692">
                <a:solidFill>
                  <a:schemeClr val="tx1"/>
                </a:solidFill>
                <a:latin typeface="Arial" panose="020B0604020202020204" pitchFamily="34" charset="0"/>
                <a:ea typeface="ＭＳ Ｐゴシック" panose="020B0600070205080204" pitchFamily="50" charset="-128"/>
              </a:defRPr>
            </a:lvl2pPr>
            <a:lvl3pPr marL="3516897" indent="-703379">
              <a:defRPr kumimoji="1" sz="3692">
                <a:solidFill>
                  <a:schemeClr val="tx1"/>
                </a:solidFill>
                <a:latin typeface="Arial" panose="020B0604020202020204" pitchFamily="34" charset="0"/>
                <a:ea typeface="ＭＳ Ｐゴシック" panose="020B0600070205080204" pitchFamily="50" charset="-128"/>
              </a:defRPr>
            </a:lvl3pPr>
            <a:lvl4pPr marL="4923655" indent="-703379">
              <a:defRPr kumimoji="1" sz="3692">
                <a:solidFill>
                  <a:schemeClr val="tx1"/>
                </a:solidFill>
                <a:latin typeface="Arial" panose="020B0604020202020204" pitchFamily="34" charset="0"/>
                <a:ea typeface="ＭＳ Ｐゴシック" panose="020B0600070205080204" pitchFamily="50" charset="-128"/>
              </a:defRPr>
            </a:lvl4pPr>
            <a:lvl5pPr marL="6330414" indent="-703379">
              <a:defRPr kumimoji="1" sz="3692">
                <a:solidFill>
                  <a:schemeClr val="tx1"/>
                </a:solidFill>
                <a:latin typeface="Arial" panose="020B0604020202020204" pitchFamily="34" charset="0"/>
                <a:ea typeface="ＭＳ Ｐゴシック" panose="020B0600070205080204" pitchFamily="50" charset="-128"/>
              </a:defRPr>
            </a:lvl5pPr>
            <a:lvl6pPr marL="7737173" indent="-703379" eaLnBrk="0" fontAlgn="base" hangingPunct="0">
              <a:spcBef>
                <a:spcPct val="0"/>
              </a:spcBef>
              <a:spcAft>
                <a:spcPct val="0"/>
              </a:spcAft>
              <a:defRPr kumimoji="1" sz="3692">
                <a:solidFill>
                  <a:schemeClr val="tx1"/>
                </a:solidFill>
                <a:latin typeface="Arial" panose="020B0604020202020204" pitchFamily="34" charset="0"/>
                <a:ea typeface="ＭＳ Ｐゴシック" panose="020B0600070205080204" pitchFamily="50" charset="-128"/>
              </a:defRPr>
            </a:lvl6pPr>
            <a:lvl7pPr marL="9143931" indent="-703379" eaLnBrk="0" fontAlgn="base" hangingPunct="0">
              <a:spcBef>
                <a:spcPct val="0"/>
              </a:spcBef>
              <a:spcAft>
                <a:spcPct val="0"/>
              </a:spcAft>
              <a:defRPr kumimoji="1" sz="3692">
                <a:solidFill>
                  <a:schemeClr val="tx1"/>
                </a:solidFill>
                <a:latin typeface="Arial" panose="020B0604020202020204" pitchFamily="34" charset="0"/>
                <a:ea typeface="ＭＳ Ｐゴシック" panose="020B0600070205080204" pitchFamily="50" charset="-128"/>
              </a:defRPr>
            </a:lvl7pPr>
            <a:lvl8pPr marL="10550690" indent="-703379" eaLnBrk="0" fontAlgn="base" hangingPunct="0">
              <a:spcBef>
                <a:spcPct val="0"/>
              </a:spcBef>
              <a:spcAft>
                <a:spcPct val="0"/>
              </a:spcAft>
              <a:defRPr kumimoji="1" sz="3692">
                <a:solidFill>
                  <a:schemeClr val="tx1"/>
                </a:solidFill>
                <a:latin typeface="Arial" panose="020B0604020202020204" pitchFamily="34" charset="0"/>
                <a:ea typeface="ＭＳ Ｐゴシック" panose="020B0600070205080204" pitchFamily="50" charset="-128"/>
              </a:defRPr>
            </a:lvl8pPr>
            <a:lvl9pPr marL="11957449" indent="-703379" eaLnBrk="0" fontAlgn="base" hangingPunct="0">
              <a:spcBef>
                <a:spcPct val="0"/>
              </a:spcBef>
              <a:spcAft>
                <a:spcPct val="0"/>
              </a:spcAft>
              <a:defRPr kumimoji="1" sz="3692">
                <a:solidFill>
                  <a:schemeClr val="tx1"/>
                </a:solidFill>
                <a:latin typeface="Arial" panose="020B0604020202020204" pitchFamily="34" charset="0"/>
                <a:ea typeface="ＭＳ Ｐゴシック" panose="020B0600070205080204" pitchFamily="50" charset="-128"/>
              </a:defRPr>
            </a:lvl9pPr>
          </a:lstStyle>
          <a:p>
            <a:pPr defTabSz="2813517" rtl="0" fontAlgn="base">
              <a:spcBef>
                <a:spcPct val="0"/>
              </a:spcBef>
              <a:spcAft>
                <a:spcPct val="0"/>
              </a:spcAft>
            </a:pPr>
            <a:fld id="{68450F2A-871B-4A69-8133-1954E181967A}" type="slidenum">
              <a:rPr lang="en-US" altLang="ja-JP" kern="1200">
                <a:solidFill>
                  <a:srgbClr val="000000"/>
                </a:solidFill>
                <a:latin typeface="ＭＳ Ｐゴシック" panose="020B0600070205080204" pitchFamily="50" charset="-128"/>
              </a:rPr>
              <a:pPr defTabSz="2813517" rtl="0" fontAlgn="base">
                <a:spcBef>
                  <a:spcPct val="0"/>
                </a:spcBef>
                <a:spcAft>
                  <a:spcPct val="0"/>
                </a:spcAft>
              </a:pPr>
              <a:t>28</a:t>
            </a:fld>
            <a:endParaRPr lang="en-US" altLang="ja-JP" kern="1200">
              <a:solidFill>
                <a:srgbClr val="000000"/>
              </a:solidFill>
              <a:latin typeface="ＭＳ Ｐゴシック" panose="020B0600070205080204" pitchFamily="50" charset="-128"/>
            </a:endParaRPr>
          </a:p>
        </p:txBody>
      </p:sp>
      <p:sp>
        <p:nvSpPr>
          <p:cNvPr id="11" name="テキスト プレースホルダー 3"/>
          <p:cNvSpPr txBox="1">
            <a:spLocks/>
          </p:cNvSpPr>
          <p:nvPr/>
        </p:nvSpPr>
        <p:spPr>
          <a:xfrm>
            <a:off x="615462" y="2569308"/>
            <a:ext cx="29249077" cy="2212732"/>
          </a:xfrm>
          <a:prstGeom prst="rect">
            <a:avLst/>
          </a:prstGeom>
        </p:spPr>
        <p:txBody>
          <a:bodyPr/>
          <a:lstStyle>
            <a:lvl1pPr marL="187325" indent="-187325" algn="l" defTabSz="863600" rtl="0" eaLnBrk="0" fontAlgn="base" hangingPunct="0">
              <a:spcBef>
                <a:spcPct val="30000"/>
              </a:spcBef>
              <a:spcAft>
                <a:spcPct val="0"/>
              </a:spcAft>
              <a:buClr>
                <a:schemeClr val="bg2"/>
              </a:buClr>
              <a:buFont typeface="Wingdings" panose="05000000000000000000" pitchFamily="2" charset="2"/>
              <a:buChar char="n"/>
              <a:defRPr kumimoji="1" sz="1600">
                <a:solidFill>
                  <a:schemeClr val="tx1"/>
                </a:solidFill>
                <a:latin typeface="+mn-lt"/>
                <a:ea typeface="+mn-ea"/>
                <a:cs typeface="+mn-cs"/>
              </a:defRPr>
            </a:lvl1pPr>
            <a:lvl2pPr marL="565150" indent="-187325" algn="l" defTabSz="863600" rtl="0" eaLnBrk="0" fontAlgn="base" hangingPunct="0">
              <a:spcBef>
                <a:spcPct val="30000"/>
              </a:spcBef>
              <a:spcAft>
                <a:spcPct val="0"/>
              </a:spcAft>
              <a:buClr>
                <a:schemeClr val="bg2"/>
              </a:buClr>
              <a:buFont typeface="Wingdings" panose="05000000000000000000" pitchFamily="2" charset="2"/>
              <a:buChar char="l"/>
              <a:defRPr kumimoji="1" sz="1400">
                <a:solidFill>
                  <a:schemeClr val="tx1"/>
                </a:solidFill>
                <a:latin typeface="+mn-lt"/>
                <a:ea typeface="+mn-ea"/>
              </a:defRPr>
            </a:lvl2pPr>
            <a:lvl3pPr marL="952500" indent="-196850" algn="l" defTabSz="863600" rtl="0" eaLnBrk="0" fontAlgn="base" hangingPunct="0">
              <a:spcBef>
                <a:spcPct val="20000"/>
              </a:spcBef>
              <a:spcAft>
                <a:spcPct val="0"/>
              </a:spcAft>
              <a:buClr>
                <a:schemeClr val="tx1"/>
              </a:buClr>
              <a:buChar char="▪"/>
              <a:defRPr kumimoji="1" sz="1400">
                <a:solidFill>
                  <a:schemeClr val="tx1"/>
                </a:solidFill>
                <a:latin typeface="+mn-lt"/>
                <a:ea typeface="+mn-ea"/>
              </a:defRPr>
            </a:lvl3pPr>
            <a:lvl4pPr marL="1335088" indent="-192088" algn="l" defTabSz="863600" rtl="0" eaLnBrk="0" fontAlgn="base" hangingPunct="0">
              <a:spcBef>
                <a:spcPct val="15000"/>
              </a:spcBef>
              <a:spcAft>
                <a:spcPct val="0"/>
              </a:spcAft>
              <a:buClr>
                <a:schemeClr val="tx1"/>
              </a:buClr>
              <a:buChar char="▪"/>
              <a:defRPr kumimoji="1" sz="1200">
                <a:solidFill>
                  <a:schemeClr val="tx1"/>
                </a:solidFill>
                <a:latin typeface="+mn-lt"/>
                <a:ea typeface="+mn-ea"/>
              </a:defRPr>
            </a:lvl4pPr>
            <a:lvl5pPr marL="1717675" indent="-192088" algn="l" defTabSz="863600" rtl="0" eaLnBrk="0" fontAlgn="base" hangingPunct="0">
              <a:spcBef>
                <a:spcPct val="10000"/>
              </a:spcBef>
              <a:spcAft>
                <a:spcPct val="0"/>
              </a:spcAft>
              <a:buClr>
                <a:schemeClr val="tx1"/>
              </a:buClr>
              <a:buChar char="▪"/>
              <a:defRPr kumimoji="1" sz="1200">
                <a:solidFill>
                  <a:schemeClr val="tx1"/>
                </a:solidFill>
                <a:latin typeface="+mn-lt"/>
                <a:ea typeface="+mn-ea"/>
              </a:defRPr>
            </a:lvl5pPr>
            <a:lvl6pPr marL="2174875" indent="-192088" algn="l" defTabSz="863600" rtl="0" fontAlgn="base">
              <a:spcBef>
                <a:spcPct val="10000"/>
              </a:spcBef>
              <a:spcAft>
                <a:spcPct val="0"/>
              </a:spcAft>
              <a:buClr>
                <a:schemeClr val="tx1"/>
              </a:buClr>
              <a:buChar char="▪"/>
              <a:defRPr kumimoji="1" sz="1200">
                <a:solidFill>
                  <a:schemeClr val="tx1"/>
                </a:solidFill>
                <a:latin typeface="+mn-lt"/>
                <a:ea typeface="+mn-ea"/>
              </a:defRPr>
            </a:lvl6pPr>
            <a:lvl7pPr marL="2632075" indent="-192088" algn="l" defTabSz="863600" rtl="0" fontAlgn="base">
              <a:spcBef>
                <a:spcPct val="10000"/>
              </a:spcBef>
              <a:spcAft>
                <a:spcPct val="0"/>
              </a:spcAft>
              <a:buClr>
                <a:schemeClr val="tx1"/>
              </a:buClr>
              <a:buChar char="▪"/>
              <a:defRPr kumimoji="1" sz="1200">
                <a:solidFill>
                  <a:schemeClr val="tx1"/>
                </a:solidFill>
                <a:latin typeface="+mn-lt"/>
                <a:ea typeface="+mn-ea"/>
              </a:defRPr>
            </a:lvl7pPr>
            <a:lvl8pPr marL="3089275" indent="-192088" algn="l" defTabSz="863600" rtl="0" fontAlgn="base">
              <a:spcBef>
                <a:spcPct val="10000"/>
              </a:spcBef>
              <a:spcAft>
                <a:spcPct val="0"/>
              </a:spcAft>
              <a:buClr>
                <a:schemeClr val="tx1"/>
              </a:buClr>
              <a:buChar char="▪"/>
              <a:defRPr kumimoji="1" sz="1200">
                <a:solidFill>
                  <a:schemeClr val="tx1"/>
                </a:solidFill>
                <a:latin typeface="+mn-lt"/>
                <a:ea typeface="+mn-ea"/>
              </a:defRPr>
            </a:lvl8pPr>
            <a:lvl9pPr marL="3546475" indent="-192088" algn="l" defTabSz="863600" rtl="0" fontAlgn="base">
              <a:spcBef>
                <a:spcPct val="10000"/>
              </a:spcBef>
              <a:spcAft>
                <a:spcPct val="0"/>
              </a:spcAft>
              <a:buClr>
                <a:schemeClr val="tx1"/>
              </a:buClr>
              <a:buChar char="▪"/>
              <a:defRPr kumimoji="1" sz="1200">
                <a:solidFill>
                  <a:schemeClr val="tx1"/>
                </a:solidFill>
                <a:latin typeface="+mn-lt"/>
                <a:ea typeface="+mn-ea"/>
              </a:defRPr>
            </a:lvl9pPr>
          </a:lstStyle>
          <a:p>
            <a:pPr marL="0" indent="0" defTabSz="2657211">
              <a:buClr>
                <a:srgbClr val="808080"/>
              </a:buClr>
              <a:buNone/>
              <a:defRPr/>
            </a:pPr>
            <a:endParaRPr lang="ja-JP" altLang="en-US" sz="6154" dirty="0">
              <a:solidFill>
                <a:srgbClr val="000000"/>
              </a:solidFill>
              <a:latin typeface="HGP創英角ｺﾞｼｯｸUB"/>
              <a:ea typeface="ＭＳ Ｐゴシック"/>
            </a:endParaRPr>
          </a:p>
        </p:txBody>
      </p:sp>
      <p:sp>
        <p:nvSpPr>
          <p:cNvPr id="2" name="テキスト ボックス 1"/>
          <p:cNvSpPr txBox="1"/>
          <p:nvPr/>
        </p:nvSpPr>
        <p:spPr>
          <a:xfrm>
            <a:off x="791311" y="5320354"/>
            <a:ext cx="29073231" cy="6531660"/>
          </a:xfrm>
          <a:prstGeom prst="rect">
            <a:avLst/>
          </a:prstGeom>
          <a:noFill/>
        </p:spPr>
        <p:txBody>
          <a:bodyPr wrap="square" rtlCol="0">
            <a:spAutoFit/>
          </a:bodyPr>
          <a:lstStyle/>
          <a:p>
            <a:pPr algn="l" defTabSz="2813517" rtl="0" eaLnBrk="0" fontAlgn="base" hangingPunct="0">
              <a:spcBef>
                <a:spcPct val="0"/>
              </a:spcBef>
              <a:spcAft>
                <a:spcPct val="0"/>
              </a:spcAft>
            </a:pPr>
            <a:r>
              <a:rPr kumimoji="1" lang="ja-JP" altLang="en-US" sz="4923" kern="1200" dirty="0">
                <a:solidFill>
                  <a:srgbClr val="000000"/>
                </a:solidFill>
                <a:latin typeface="ＭＳ Ｐゴシック"/>
                <a:ea typeface="ＭＳ Ｐゴシック"/>
              </a:rPr>
              <a:t>□根田徳大様のご講演資料より</a:t>
            </a:r>
          </a:p>
          <a:p>
            <a:pPr algn="l" defTabSz="2813517" rtl="0" eaLnBrk="0" fontAlgn="base" hangingPunct="0">
              <a:spcBef>
                <a:spcPct val="0"/>
              </a:spcBef>
              <a:spcAft>
                <a:spcPct val="0"/>
              </a:spcAft>
            </a:pPr>
            <a:endParaRPr kumimoji="1" lang="en-US" altLang="ja-JP" sz="4923" kern="1200" dirty="0">
              <a:solidFill>
                <a:srgbClr val="000000"/>
              </a:solidFill>
              <a:latin typeface="ＭＳ Ｐゴシック"/>
              <a:ea typeface="ＭＳ Ｐゴシック"/>
            </a:endParaRPr>
          </a:p>
          <a:p>
            <a:pPr algn="l" defTabSz="2813517" rtl="0" eaLnBrk="0" fontAlgn="base" hangingPunct="0">
              <a:spcBef>
                <a:spcPct val="0"/>
              </a:spcBef>
              <a:spcAft>
                <a:spcPct val="0"/>
              </a:spcAft>
            </a:pPr>
            <a:endParaRPr kumimoji="1" lang="en-US" altLang="ja-JP" sz="4923" kern="1200" dirty="0">
              <a:solidFill>
                <a:srgbClr val="000000"/>
              </a:solidFill>
              <a:latin typeface="ＭＳ Ｐゴシック"/>
              <a:ea typeface="ＭＳ Ｐゴシック"/>
            </a:endParaRPr>
          </a:p>
          <a:p>
            <a:pPr algn="l" defTabSz="2813517" rtl="0" eaLnBrk="0" fontAlgn="base" hangingPunct="0">
              <a:spcBef>
                <a:spcPct val="0"/>
              </a:spcBef>
              <a:spcAft>
                <a:spcPct val="0"/>
              </a:spcAft>
            </a:pPr>
            <a:endParaRPr kumimoji="1" lang="en-US" altLang="ja-JP" sz="4923" kern="1200" dirty="0">
              <a:solidFill>
                <a:srgbClr val="000000"/>
              </a:solidFill>
              <a:latin typeface="ＭＳ Ｐゴシック"/>
              <a:ea typeface="ＭＳ Ｐゴシック"/>
            </a:endParaRPr>
          </a:p>
          <a:p>
            <a:pPr algn="l" defTabSz="2813517" rtl="0" eaLnBrk="0" fontAlgn="base" hangingPunct="0">
              <a:spcBef>
                <a:spcPct val="0"/>
              </a:spcBef>
              <a:spcAft>
                <a:spcPct val="0"/>
              </a:spcAft>
            </a:pPr>
            <a:endParaRPr kumimoji="1" lang="en-US" altLang="ja-JP" sz="3692" kern="1200" dirty="0">
              <a:solidFill>
                <a:srgbClr val="000000"/>
              </a:solidFill>
              <a:latin typeface="ＭＳ Ｐゴシック"/>
              <a:ea typeface="ＭＳ Ｐゴシック" panose="020B0600070205080204" pitchFamily="50" charset="-128"/>
            </a:endParaRPr>
          </a:p>
          <a:p>
            <a:pPr algn="l" defTabSz="2813517" rtl="0" eaLnBrk="0" fontAlgn="base" hangingPunct="0">
              <a:spcBef>
                <a:spcPct val="0"/>
              </a:spcBef>
              <a:spcAft>
                <a:spcPct val="0"/>
              </a:spcAft>
            </a:pPr>
            <a:endParaRPr kumimoji="1" lang="en-US" altLang="ja-JP" sz="3692" kern="1200" dirty="0">
              <a:solidFill>
                <a:srgbClr val="000000"/>
              </a:solidFill>
              <a:latin typeface="ＭＳ Ｐゴシック"/>
              <a:ea typeface="ＭＳ Ｐゴシック" panose="020B0600070205080204" pitchFamily="50" charset="-128"/>
            </a:endParaRPr>
          </a:p>
          <a:p>
            <a:pPr algn="l" defTabSz="2813517" rtl="0" eaLnBrk="0" fontAlgn="base" hangingPunct="0">
              <a:spcBef>
                <a:spcPct val="0"/>
              </a:spcBef>
              <a:spcAft>
                <a:spcPct val="0"/>
              </a:spcAft>
            </a:pPr>
            <a:endParaRPr kumimoji="1" lang="en-US" altLang="ja-JP" sz="3692" kern="1200" dirty="0">
              <a:solidFill>
                <a:srgbClr val="000000"/>
              </a:solidFill>
              <a:latin typeface="ＭＳ Ｐゴシック"/>
              <a:ea typeface="ＭＳ Ｐゴシック" panose="020B0600070205080204" pitchFamily="50" charset="-128"/>
            </a:endParaRPr>
          </a:p>
          <a:p>
            <a:pPr algn="l" defTabSz="2813517" rtl="0" eaLnBrk="0" fontAlgn="base" hangingPunct="0">
              <a:spcBef>
                <a:spcPct val="0"/>
              </a:spcBef>
              <a:spcAft>
                <a:spcPct val="0"/>
              </a:spcAft>
            </a:pPr>
            <a:endParaRPr kumimoji="1" lang="en-US" altLang="ja-JP" sz="3692" kern="1200" dirty="0">
              <a:solidFill>
                <a:srgbClr val="000000"/>
              </a:solidFill>
              <a:latin typeface="ＭＳ Ｐゴシック"/>
              <a:ea typeface="ＭＳ Ｐゴシック" panose="020B0600070205080204" pitchFamily="50" charset="-128"/>
            </a:endParaRPr>
          </a:p>
          <a:p>
            <a:pPr algn="l" defTabSz="2813517" rtl="0" eaLnBrk="0" fontAlgn="base" hangingPunct="0">
              <a:spcBef>
                <a:spcPct val="0"/>
              </a:spcBef>
              <a:spcAft>
                <a:spcPct val="0"/>
              </a:spcAft>
            </a:pPr>
            <a:endParaRPr kumimoji="1" lang="en-US" altLang="ja-JP" sz="3692" kern="1200" dirty="0">
              <a:solidFill>
                <a:srgbClr val="000000"/>
              </a:solidFill>
              <a:latin typeface="ＭＳ Ｐゴシック"/>
              <a:ea typeface="ＭＳ Ｐゴシック" panose="020B0600070205080204" pitchFamily="50" charset="-128"/>
            </a:endParaRPr>
          </a:p>
          <a:p>
            <a:pPr algn="l" defTabSz="2813517" rtl="0" eaLnBrk="0" fontAlgn="base" hangingPunct="0">
              <a:spcBef>
                <a:spcPct val="0"/>
              </a:spcBef>
              <a:spcAft>
                <a:spcPct val="0"/>
              </a:spcAft>
            </a:pPr>
            <a:endParaRPr kumimoji="1" lang="en-US" altLang="ja-JP" sz="3692" kern="1200" dirty="0">
              <a:solidFill>
                <a:srgbClr val="000000"/>
              </a:solidFill>
              <a:latin typeface="ＭＳ Ｐゴシック"/>
              <a:ea typeface="ＭＳ Ｐゴシック" panose="020B0600070205080204" pitchFamily="50" charset="-128"/>
            </a:endParaRPr>
          </a:p>
        </p:txBody>
      </p:sp>
      <p:sp>
        <p:nvSpPr>
          <p:cNvPr id="10" name="タイトル 1"/>
          <p:cNvSpPr>
            <a:spLocks noGrp="1"/>
          </p:cNvSpPr>
          <p:nvPr>
            <p:ph type="title"/>
          </p:nvPr>
        </p:nvSpPr>
        <p:spPr>
          <a:xfrm>
            <a:off x="791308" y="1743341"/>
            <a:ext cx="29073231" cy="2523860"/>
          </a:xfrm>
        </p:spPr>
        <p:txBody>
          <a:bodyPr/>
          <a:lstStyle/>
          <a:p>
            <a:pPr>
              <a:defRPr/>
            </a:pPr>
            <a:br>
              <a:rPr lang="en-US" altLang="ja-JP" sz="3692" dirty="0"/>
            </a:br>
            <a:r>
              <a:rPr lang="ja-JP" altLang="en-US" sz="4308" dirty="0">
                <a:solidFill>
                  <a:srgbClr val="052D5D"/>
                </a:solidFill>
              </a:rPr>
              <a:t>東京工業大学　産学協働プログラム「人生</a:t>
            </a:r>
            <a:r>
              <a:rPr lang="en-US" altLang="ja-JP" sz="4308" dirty="0">
                <a:solidFill>
                  <a:srgbClr val="052D5D"/>
                </a:solidFill>
              </a:rPr>
              <a:t>100</a:t>
            </a:r>
            <a:r>
              <a:rPr lang="ja-JP" altLang="en-US" sz="4308" dirty="0">
                <a:solidFill>
                  <a:srgbClr val="052D5D"/>
                </a:solidFill>
              </a:rPr>
              <a:t>年時代の都市・インフラ学」</a:t>
            </a:r>
            <a:br>
              <a:rPr lang="en-US" altLang="ja-JP" sz="4308" dirty="0">
                <a:solidFill>
                  <a:srgbClr val="052D5D"/>
                </a:solidFill>
              </a:rPr>
            </a:br>
            <a:br>
              <a:rPr lang="en-US" altLang="ja-JP" dirty="0">
                <a:solidFill>
                  <a:srgbClr val="052D5D"/>
                </a:solidFill>
              </a:rPr>
            </a:br>
            <a:r>
              <a:rPr lang="ja-JP" altLang="en-US" dirty="0">
                <a:solidFill>
                  <a:srgbClr val="052D5D"/>
                </a:solidFill>
              </a:rPr>
              <a:t>第２回ワークショップ「まち」　総括　　　　　　　</a:t>
            </a:r>
            <a:r>
              <a:rPr lang="ja-JP" altLang="en-US" dirty="0"/>
              <a:t>　　　　　　　　　　　　</a:t>
            </a:r>
            <a:r>
              <a:rPr lang="ja-JP" altLang="en-US" sz="4923" dirty="0"/>
              <a:t>　</a:t>
            </a:r>
          </a:p>
        </p:txBody>
      </p:sp>
      <p:pic>
        <p:nvPicPr>
          <p:cNvPr id="3" name="図 2"/>
          <p:cNvPicPr>
            <a:picLocks noChangeAspect="1"/>
          </p:cNvPicPr>
          <p:nvPr/>
        </p:nvPicPr>
        <p:blipFill>
          <a:blip r:embed="rId2"/>
          <a:stretch>
            <a:fillRect/>
          </a:stretch>
        </p:blipFill>
        <p:spPr>
          <a:xfrm>
            <a:off x="5377962" y="6740769"/>
            <a:ext cx="19724077" cy="14888308"/>
          </a:xfrm>
          <a:prstGeom prst="rect">
            <a:avLst/>
          </a:prstGeom>
        </p:spPr>
      </p:pic>
    </p:spTree>
    <p:extLst>
      <p:ext uri="{BB962C8B-B14F-4D97-AF65-F5344CB8AC3E}">
        <p14:creationId xmlns:p14="http://schemas.microsoft.com/office/powerpoint/2010/main" val="4807965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スライド番号プレースホルダー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692">
                <a:solidFill>
                  <a:schemeClr val="tx1"/>
                </a:solidFill>
                <a:latin typeface="Arial" panose="020B0604020202020204" pitchFamily="34" charset="0"/>
                <a:ea typeface="ＭＳ Ｐゴシック" panose="020B0600070205080204" pitchFamily="50" charset="-128"/>
              </a:defRPr>
            </a:lvl1pPr>
            <a:lvl2pPr marL="2285983" indent="-879224">
              <a:defRPr kumimoji="1" sz="3692">
                <a:solidFill>
                  <a:schemeClr val="tx1"/>
                </a:solidFill>
                <a:latin typeface="Arial" panose="020B0604020202020204" pitchFamily="34" charset="0"/>
                <a:ea typeface="ＭＳ Ｐゴシック" panose="020B0600070205080204" pitchFamily="50" charset="-128"/>
              </a:defRPr>
            </a:lvl2pPr>
            <a:lvl3pPr marL="3516897" indent="-703379">
              <a:defRPr kumimoji="1" sz="3692">
                <a:solidFill>
                  <a:schemeClr val="tx1"/>
                </a:solidFill>
                <a:latin typeface="Arial" panose="020B0604020202020204" pitchFamily="34" charset="0"/>
                <a:ea typeface="ＭＳ Ｐゴシック" panose="020B0600070205080204" pitchFamily="50" charset="-128"/>
              </a:defRPr>
            </a:lvl3pPr>
            <a:lvl4pPr marL="4923655" indent="-703379">
              <a:defRPr kumimoji="1" sz="3692">
                <a:solidFill>
                  <a:schemeClr val="tx1"/>
                </a:solidFill>
                <a:latin typeface="Arial" panose="020B0604020202020204" pitchFamily="34" charset="0"/>
                <a:ea typeface="ＭＳ Ｐゴシック" panose="020B0600070205080204" pitchFamily="50" charset="-128"/>
              </a:defRPr>
            </a:lvl4pPr>
            <a:lvl5pPr marL="6330414" indent="-703379">
              <a:defRPr kumimoji="1" sz="3692">
                <a:solidFill>
                  <a:schemeClr val="tx1"/>
                </a:solidFill>
                <a:latin typeface="Arial" panose="020B0604020202020204" pitchFamily="34" charset="0"/>
                <a:ea typeface="ＭＳ Ｐゴシック" panose="020B0600070205080204" pitchFamily="50" charset="-128"/>
              </a:defRPr>
            </a:lvl5pPr>
            <a:lvl6pPr marL="7737173" indent="-703379" eaLnBrk="0" fontAlgn="base" hangingPunct="0">
              <a:spcBef>
                <a:spcPct val="0"/>
              </a:spcBef>
              <a:spcAft>
                <a:spcPct val="0"/>
              </a:spcAft>
              <a:defRPr kumimoji="1" sz="3692">
                <a:solidFill>
                  <a:schemeClr val="tx1"/>
                </a:solidFill>
                <a:latin typeface="Arial" panose="020B0604020202020204" pitchFamily="34" charset="0"/>
                <a:ea typeface="ＭＳ Ｐゴシック" panose="020B0600070205080204" pitchFamily="50" charset="-128"/>
              </a:defRPr>
            </a:lvl6pPr>
            <a:lvl7pPr marL="9143931" indent="-703379" eaLnBrk="0" fontAlgn="base" hangingPunct="0">
              <a:spcBef>
                <a:spcPct val="0"/>
              </a:spcBef>
              <a:spcAft>
                <a:spcPct val="0"/>
              </a:spcAft>
              <a:defRPr kumimoji="1" sz="3692">
                <a:solidFill>
                  <a:schemeClr val="tx1"/>
                </a:solidFill>
                <a:latin typeface="Arial" panose="020B0604020202020204" pitchFamily="34" charset="0"/>
                <a:ea typeface="ＭＳ Ｐゴシック" panose="020B0600070205080204" pitchFamily="50" charset="-128"/>
              </a:defRPr>
            </a:lvl7pPr>
            <a:lvl8pPr marL="10550690" indent="-703379" eaLnBrk="0" fontAlgn="base" hangingPunct="0">
              <a:spcBef>
                <a:spcPct val="0"/>
              </a:spcBef>
              <a:spcAft>
                <a:spcPct val="0"/>
              </a:spcAft>
              <a:defRPr kumimoji="1" sz="3692">
                <a:solidFill>
                  <a:schemeClr val="tx1"/>
                </a:solidFill>
                <a:latin typeface="Arial" panose="020B0604020202020204" pitchFamily="34" charset="0"/>
                <a:ea typeface="ＭＳ Ｐゴシック" panose="020B0600070205080204" pitchFamily="50" charset="-128"/>
              </a:defRPr>
            </a:lvl8pPr>
            <a:lvl9pPr marL="11957449" indent="-703379" eaLnBrk="0" fontAlgn="base" hangingPunct="0">
              <a:spcBef>
                <a:spcPct val="0"/>
              </a:spcBef>
              <a:spcAft>
                <a:spcPct val="0"/>
              </a:spcAft>
              <a:defRPr kumimoji="1" sz="3692">
                <a:solidFill>
                  <a:schemeClr val="tx1"/>
                </a:solidFill>
                <a:latin typeface="Arial" panose="020B0604020202020204" pitchFamily="34" charset="0"/>
                <a:ea typeface="ＭＳ Ｐゴシック" panose="020B0600070205080204" pitchFamily="50" charset="-128"/>
              </a:defRPr>
            </a:lvl9pPr>
          </a:lstStyle>
          <a:p>
            <a:pPr defTabSz="2813517" rtl="0" fontAlgn="base">
              <a:spcBef>
                <a:spcPct val="0"/>
              </a:spcBef>
              <a:spcAft>
                <a:spcPct val="0"/>
              </a:spcAft>
            </a:pPr>
            <a:fld id="{68450F2A-871B-4A69-8133-1954E181967A}" type="slidenum">
              <a:rPr lang="en-US" altLang="ja-JP" kern="1200">
                <a:solidFill>
                  <a:srgbClr val="000000"/>
                </a:solidFill>
                <a:latin typeface="ＭＳ Ｐゴシック" panose="020B0600070205080204" pitchFamily="50" charset="-128"/>
              </a:rPr>
              <a:pPr defTabSz="2813517" rtl="0" fontAlgn="base">
                <a:spcBef>
                  <a:spcPct val="0"/>
                </a:spcBef>
                <a:spcAft>
                  <a:spcPct val="0"/>
                </a:spcAft>
              </a:pPr>
              <a:t>29</a:t>
            </a:fld>
            <a:endParaRPr lang="en-US" altLang="ja-JP" kern="1200">
              <a:solidFill>
                <a:srgbClr val="000000"/>
              </a:solidFill>
              <a:latin typeface="ＭＳ Ｐゴシック" panose="020B0600070205080204" pitchFamily="50" charset="-128"/>
            </a:endParaRPr>
          </a:p>
        </p:txBody>
      </p:sp>
      <p:sp>
        <p:nvSpPr>
          <p:cNvPr id="11" name="テキスト プレースホルダー 3"/>
          <p:cNvSpPr txBox="1">
            <a:spLocks/>
          </p:cNvSpPr>
          <p:nvPr/>
        </p:nvSpPr>
        <p:spPr>
          <a:xfrm>
            <a:off x="615462" y="2569308"/>
            <a:ext cx="29249077" cy="2212732"/>
          </a:xfrm>
          <a:prstGeom prst="rect">
            <a:avLst/>
          </a:prstGeom>
        </p:spPr>
        <p:txBody>
          <a:bodyPr/>
          <a:lstStyle>
            <a:lvl1pPr marL="187325" indent="-187325" algn="l" defTabSz="863600" rtl="0" eaLnBrk="0" fontAlgn="base" hangingPunct="0">
              <a:spcBef>
                <a:spcPct val="30000"/>
              </a:spcBef>
              <a:spcAft>
                <a:spcPct val="0"/>
              </a:spcAft>
              <a:buClr>
                <a:schemeClr val="bg2"/>
              </a:buClr>
              <a:buFont typeface="Wingdings" panose="05000000000000000000" pitchFamily="2" charset="2"/>
              <a:buChar char="n"/>
              <a:defRPr kumimoji="1" sz="1600">
                <a:solidFill>
                  <a:schemeClr val="tx1"/>
                </a:solidFill>
                <a:latin typeface="+mn-lt"/>
                <a:ea typeface="+mn-ea"/>
                <a:cs typeface="+mn-cs"/>
              </a:defRPr>
            </a:lvl1pPr>
            <a:lvl2pPr marL="565150" indent="-187325" algn="l" defTabSz="863600" rtl="0" eaLnBrk="0" fontAlgn="base" hangingPunct="0">
              <a:spcBef>
                <a:spcPct val="30000"/>
              </a:spcBef>
              <a:spcAft>
                <a:spcPct val="0"/>
              </a:spcAft>
              <a:buClr>
                <a:schemeClr val="bg2"/>
              </a:buClr>
              <a:buFont typeface="Wingdings" panose="05000000000000000000" pitchFamily="2" charset="2"/>
              <a:buChar char="l"/>
              <a:defRPr kumimoji="1" sz="1400">
                <a:solidFill>
                  <a:schemeClr val="tx1"/>
                </a:solidFill>
                <a:latin typeface="+mn-lt"/>
                <a:ea typeface="+mn-ea"/>
              </a:defRPr>
            </a:lvl2pPr>
            <a:lvl3pPr marL="952500" indent="-196850" algn="l" defTabSz="863600" rtl="0" eaLnBrk="0" fontAlgn="base" hangingPunct="0">
              <a:spcBef>
                <a:spcPct val="20000"/>
              </a:spcBef>
              <a:spcAft>
                <a:spcPct val="0"/>
              </a:spcAft>
              <a:buClr>
                <a:schemeClr val="tx1"/>
              </a:buClr>
              <a:buChar char="▪"/>
              <a:defRPr kumimoji="1" sz="1400">
                <a:solidFill>
                  <a:schemeClr val="tx1"/>
                </a:solidFill>
                <a:latin typeface="+mn-lt"/>
                <a:ea typeface="+mn-ea"/>
              </a:defRPr>
            </a:lvl3pPr>
            <a:lvl4pPr marL="1335088" indent="-192088" algn="l" defTabSz="863600" rtl="0" eaLnBrk="0" fontAlgn="base" hangingPunct="0">
              <a:spcBef>
                <a:spcPct val="15000"/>
              </a:spcBef>
              <a:spcAft>
                <a:spcPct val="0"/>
              </a:spcAft>
              <a:buClr>
                <a:schemeClr val="tx1"/>
              </a:buClr>
              <a:buChar char="▪"/>
              <a:defRPr kumimoji="1" sz="1200">
                <a:solidFill>
                  <a:schemeClr val="tx1"/>
                </a:solidFill>
                <a:latin typeface="+mn-lt"/>
                <a:ea typeface="+mn-ea"/>
              </a:defRPr>
            </a:lvl4pPr>
            <a:lvl5pPr marL="1717675" indent="-192088" algn="l" defTabSz="863600" rtl="0" eaLnBrk="0" fontAlgn="base" hangingPunct="0">
              <a:spcBef>
                <a:spcPct val="10000"/>
              </a:spcBef>
              <a:spcAft>
                <a:spcPct val="0"/>
              </a:spcAft>
              <a:buClr>
                <a:schemeClr val="tx1"/>
              </a:buClr>
              <a:buChar char="▪"/>
              <a:defRPr kumimoji="1" sz="1200">
                <a:solidFill>
                  <a:schemeClr val="tx1"/>
                </a:solidFill>
                <a:latin typeface="+mn-lt"/>
                <a:ea typeface="+mn-ea"/>
              </a:defRPr>
            </a:lvl5pPr>
            <a:lvl6pPr marL="2174875" indent="-192088" algn="l" defTabSz="863600" rtl="0" fontAlgn="base">
              <a:spcBef>
                <a:spcPct val="10000"/>
              </a:spcBef>
              <a:spcAft>
                <a:spcPct val="0"/>
              </a:spcAft>
              <a:buClr>
                <a:schemeClr val="tx1"/>
              </a:buClr>
              <a:buChar char="▪"/>
              <a:defRPr kumimoji="1" sz="1200">
                <a:solidFill>
                  <a:schemeClr val="tx1"/>
                </a:solidFill>
                <a:latin typeface="+mn-lt"/>
                <a:ea typeface="+mn-ea"/>
              </a:defRPr>
            </a:lvl6pPr>
            <a:lvl7pPr marL="2632075" indent="-192088" algn="l" defTabSz="863600" rtl="0" fontAlgn="base">
              <a:spcBef>
                <a:spcPct val="10000"/>
              </a:spcBef>
              <a:spcAft>
                <a:spcPct val="0"/>
              </a:spcAft>
              <a:buClr>
                <a:schemeClr val="tx1"/>
              </a:buClr>
              <a:buChar char="▪"/>
              <a:defRPr kumimoji="1" sz="1200">
                <a:solidFill>
                  <a:schemeClr val="tx1"/>
                </a:solidFill>
                <a:latin typeface="+mn-lt"/>
                <a:ea typeface="+mn-ea"/>
              </a:defRPr>
            </a:lvl7pPr>
            <a:lvl8pPr marL="3089275" indent="-192088" algn="l" defTabSz="863600" rtl="0" fontAlgn="base">
              <a:spcBef>
                <a:spcPct val="10000"/>
              </a:spcBef>
              <a:spcAft>
                <a:spcPct val="0"/>
              </a:spcAft>
              <a:buClr>
                <a:schemeClr val="tx1"/>
              </a:buClr>
              <a:buChar char="▪"/>
              <a:defRPr kumimoji="1" sz="1200">
                <a:solidFill>
                  <a:schemeClr val="tx1"/>
                </a:solidFill>
                <a:latin typeface="+mn-lt"/>
                <a:ea typeface="+mn-ea"/>
              </a:defRPr>
            </a:lvl8pPr>
            <a:lvl9pPr marL="3546475" indent="-192088" algn="l" defTabSz="863600" rtl="0" fontAlgn="base">
              <a:spcBef>
                <a:spcPct val="10000"/>
              </a:spcBef>
              <a:spcAft>
                <a:spcPct val="0"/>
              </a:spcAft>
              <a:buClr>
                <a:schemeClr val="tx1"/>
              </a:buClr>
              <a:buChar char="▪"/>
              <a:defRPr kumimoji="1" sz="1200">
                <a:solidFill>
                  <a:schemeClr val="tx1"/>
                </a:solidFill>
                <a:latin typeface="+mn-lt"/>
                <a:ea typeface="+mn-ea"/>
              </a:defRPr>
            </a:lvl9pPr>
          </a:lstStyle>
          <a:p>
            <a:pPr marL="0" indent="0" defTabSz="2657211">
              <a:buClr>
                <a:srgbClr val="808080"/>
              </a:buClr>
              <a:buNone/>
              <a:defRPr/>
            </a:pPr>
            <a:endParaRPr lang="ja-JP" altLang="en-US" sz="6154" dirty="0">
              <a:solidFill>
                <a:srgbClr val="000000"/>
              </a:solidFill>
              <a:latin typeface="HGP創英角ｺﾞｼｯｸUB"/>
              <a:ea typeface="ＭＳ Ｐゴシック"/>
            </a:endParaRPr>
          </a:p>
        </p:txBody>
      </p:sp>
      <p:sp>
        <p:nvSpPr>
          <p:cNvPr id="2" name="テキスト ボックス 1"/>
          <p:cNvSpPr txBox="1"/>
          <p:nvPr/>
        </p:nvSpPr>
        <p:spPr>
          <a:xfrm>
            <a:off x="791311" y="5320354"/>
            <a:ext cx="29073231" cy="5774081"/>
          </a:xfrm>
          <a:prstGeom prst="rect">
            <a:avLst/>
          </a:prstGeom>
          <a:noFill/>
        </p:spPr>
        <p:txBody>
          <a:bodyPr wrap="square" rtlCol="0">
            <a:spAutoFit/>
          </a:bodyPr>
          <a:lstStyle/>
          <a:p>
            <a:pPr algn="l" defTabSz="2813517" rtl="0" eaLnBrk="0" fontAlgn="base" hangingPunct="0">
              <a:spcBef>
                <a:spcPct val="0"/>
              </a:spcBef>
              <a:spcAft>
                <a:spcPct val="0"/>
              </a:spcAft>
            </a:pPr>
            <a:r>
              <a:rPr kumimoji="1" lang="ja-JP" altLang="en-US" sz="4923" kern="1200" dirty="0">
                <a:solidFill>
                  <a:srgbClr val="000000"/>
                </a:solidFill>
                <a:latin typeface="ＭＳ Ｐゴシック"/>
                <a:ea typeface="ＭＳ Ｐゴシック"/>
              </a:rPr>
              <a:t>□残らない、残る（残すべき？）、新規に創造する</a:t>
            </a:r>
            <a:endParaRPr kumimoji="1" lang="en-US" altLang="ja-JP" sz="4923" kern="1200" dirty="0">
              <a:solidFill>
                <a:srgbClr val="000000"/>
              </a:solidFill>
              <a:latin typeface="ＭＳ Ｐゴシック"/>
              <a:ea typeface="ＭＳ Ｐゴシック"/>
            </a:endParaRPr>
          </a:p>
          <a:p>
            <a:pPr algn="l" defTabSz="2813517" rtl="0" eaLnBrk="0" fontAlgn="base" hangingPunct="0">
              <a:spcBef>
                <a:spcPct val="0"/>
              </a:spcBef>
              <a:spcAft>
                <a:spcPct val="0"/>
              </a:spcAft>
            </a:pPr>
            <a:endParaRPr kumimoji="1" lang="en-US" altLang="ja-JP" sz="4923" kern="1200" dirty="0">
              <a:solidFill>
                <a:srgbClr val="000000"/>
              </a:solidFill>
              <a:latin typeface="ＭＳ Ｐゴシック"/>
              <a:ea typeface="ＭＳ Ｐゴシック"/>
            </a:endParaRPr>
          </a:p>
          <a:p>
            <a:pPr algn="l" defTabSz="2813517" rtl="0" eaLnBrk="0" fontAlgn="base" hangingPunct="0">
              <a:spcBef>
                <a:spcPct val="0"/>
              </a:spcBef>
              <a:spcAft>
                <a:spcPct val="0"/>
              </a:spcAft>
            </a:pPr>
            <a:r>
              <a:rPr kumimoji="1" lang="ja-JP" altLang="en-US" sz="4923" kern="1200" dirty="0">
                <a:solidFill>
                  <a:srgbClr val="000000"/>
                </a:solidFill>
                <a:latin typeface="ＭＳ Ｐゴシック"/>
                <a:ea typeface="ＭＳ Ｐゴシック"/>
              </a:rPr>
              <a:t>　</a:t>
            </a:r>
            <a:endParaRPr kumimoji="1" lang="en-US" altLang="ja-JP" sz="4923" kern="1200" dirty="0">
              <a:solidFill>
                <a:srgbClr val="000000"/>
              </a:solidFill>
              <a:latin typeface="ＭＳ Ｐゴシック"/>
              <a:ea typeface="ＭＳ Ｐゴシック"/>
            </a:endParaRPr>
          </a:p>
          <a:p>
            <a:pPr algn="l" defTabSz="2813517" rtl="0" eaLnBrk="0" fontAlgn="base" hangingPunct="0">
              <a:spcBef>
                <a:spcPct val="0"/>
              </a:spcBef>
              <a:spcAft>
                <a:spcPct val="0"/>
              </a:spcAft>
            </a:pPr>
            <a:endParaRPr kumimoji="1" lang="en-US" altLang="ja-JP" sz="3692" kern="1200" dirty="0">
              <a:solidFill>
                <a:srgbClr val="000000"/>
              </a:solidFill>
              <a:latin typeface="ＭＳ Ｐゴシック"/>
              <a:ea typeface="ＭＳ Ｐゴシック" panose="020B0600070205080204" pitchFamily="50" charset="-128"/>
            </a:endParaRPr>
          </a:p>
          <a:p>
            <a:pPr algn="l" defTabSz="2813517" rtl="0" eaLnBrk="0" fontAlgn="base" hangingPunct="0">
              <a:spcBef>
                <a:spcPct val="0"/>
              </a:spcBef>
              <a:spcAft>
                <a:spcPct val="0"/>
              </a:spcAft>
            </a:pPr>
            <a:endParaRPr kumimoji="1" lang="en-US" altLang="ja-JP" sz="3692" kern="1200" dirty="0">
              <a:solidFill>
                <a:srgbClr val="000000"/>
              </a:solidFill>
              <a:latin typeface="ＭＳ Ｐゴシック"/>
              <a:ea typeface="ＭＳ Ｐゴシック" panose="020B0600070205080204" pitchFamily="50" charset="-128"/>
            </a:endParaRPr>
          </a:p>
          <a:p>
            <a:pPr algn="l" defTabSz="2813517" rtl="0" eaLnBrk="0" fontAlgn="base" hangingPunct="0">
              <a:spcBef>
                <a:spcPct val="0"/>
              </a:spcBef>
              <a:spcAft>
                <a:spcPct val="0"/>
              </a:spcAft>
            </a:pPr>
            <a:endParaRPr kumimoji="1" lang="en-US" altLang="ja-JP" sz="3692" kern="1200" dirty="0">
              <a:solidFill>
                <a:srgbClr val="000000"/>
              </a:solidFill>
              <a:latin typeface="ＭＳ Ｐゴシック"/>
              <a:ea typeface="ＭＳ Ｐゴシック" panose="020B0600070205080204" pitchFamily="50" charset="-128"/>
            </a:endParaRPr>
          </a:p>
          <a:p>
            <a:pPr algn="l" defTabSz="2813517" rtl="0" eaLnBrk="0" fontAlgn="base" hangingPunct="0">
              <a:spcBef>
                <a:spcPct val="0"/>
              </a:spcBef>
              <a:spcAft>
                <a:spcPct val="0"/>
              </a:spcAft>
            </a:pPr>
            <a:endParaRPr kumimoji="1" lang="en-US" altLang="ja-JP" sz="3692" kern="1200" dirty="0">
              <a:solidFill>
                <a:srgbClr val="000000"/>
              </a:solidFill>
              <a:latin typeface="ＭＳ Ｐゴシック"/>
              <a:ea typeface="ＭＳ Ｐゴシック" panose="020B0600070205080204" pitchFamily="50" charset="-128"/>
            </a:endParaRPr>
          </a:p>
          <a:p>
            <a:pPr algn="l" defTabSz="2813517" rtl="0" eaLnBrk="0" fontAlgn="base" hangingPunct="0">
              <a:spcBef>
                <a:spcPct val="0"/>
              </a:spcBef>
              <a:spcAft>
                <a:spcPct val="0"/>
              </a:spcAft>
            </a:pPr>
            <a:endParaRPr kumimoji="1" lang="en-US" altLang="ja-JP" sz="3692" kern="1200" dirty="0">
              <a:solidFill>
                <a:srgbClr val="000000"/>
              </a:solidFill>
              <a:latin typeface="ＭＳ Ｐゴシック"/>
              <a:ea typeface="ＭＳ Ｐゴシック" panose="020B0600070205080204" pitchFamily="50" charset="-128"/>
            </a:endParaRPr>
          </a:p>
          <a:p>
            <a:pPr algn="l" defTabSz="2813517" rtl="0" eaLnBrk="0" fontAlgn="base" hangingPunct="0">
              <a:spcBef>
                <a:spcPct val="0"/>
              </a:spcBef>
              <a:spcAft>
                <a:spcPct val="0"/>
              </a:spcAft>
            </a:pPr>
            <a:endParaRPr kumimoji="1" lang="en-US" altLang="ja-JP" sz="3692" kern="1200" dirty="0">
              <a:solidFill>
                <a:srgbClr val="000000"/>
              </a:solidFill>
              <a:latin typeface="ＭＳ Ｐゴシック"/>
              <a:ea typeface="ＭＳ Ｐゴシック" panose="020B0600070205080204" pitchFamily="50" charset="-128"/>
            </a:endParaRPr>
          </a:p>
        </p:txBody>
      </p:sp>
      <p:sp>
        <p:nvSpPr>
          <p:cNvPr id="10" name="タイトル 1"/>
          <p:cNvSpPr>
            <a:spLocks noGrp="1"/>
          </p:cNvSpPr>
          <p:nvPr>
            <p:ph type="title"/>
          </p:nvPr>
        </p:nvSpPr>
        <p:spPr>
          <a:xfrm>
            <a:off x="791308" y="1715631"/>
            <a:ext cx="29073231" cy="2606987"/>
          </a:xfrm>
        </p:spPr>
        <p:txBody>
          <a:bodyPr/>
          <a:lstStyle/>
          <a:p>
            <a:pPr>
              <a:defRPr/>
            </a:pPr>
            <a:br>
              <a:rPr lang="en-US" altLang="ja-JP" sz="3692" dirty="0"/>
            </a:br>
            <a:r>
              <a:rPr lang="ja-JP" altLang="en-US" sz="4308" dirty="0">
                <a:solidFill>
                  <a:srgbClr val="052D5D"/>
                </a:solidFill>
              </a:rPr>
              <a:t>東京工業大学　産学協働プログラム「人生</a:t>
            </a:r>
            <a:r>
              <a:rPr lang="en-US" altLang="ja-JP" sz="4308" dirty="0">
                <a:solidFill>
                  <a:srgbClr val="052D5D"/>
                </a:solidFill>
              </a:rPr>
              <a:t>100</a:t>
            </a:r>
            <a:r>
              <a:rPr lang="ja-JP" altLang="en-US" sz="4308" dirty="0">
                <a:solidFill>
                  <a:srgbClr val="052D5D"/>
                </a:solidFill>
              </a:rPr>
              <a:t>年時代の都市・インフラ学」</a:t>
            </a:r>
            <a:br>
              <a:rPr lang="en-US" altLang="ja-JP" sz="4308" dirty="0">
                <a:solidFill>
                  <a:srgbClr val="052D5D"/>
                </a:solidFill>
              </a:rPr>
            </a:br>
            <a:br>
              <a:rPr lang="en-US" altLang="ja-JP" dirty="0">
                <a:solidFill>
                  <a:srgbClr val="052D5D"/>
                </a:solidFill>
              </a:rPr>
            </a:br>
            <a:r>
              <a:rPr lang="ja-JP" altLang="en-US" dirty="0">
                <a:solidFill>
                  <a:srgbClr val="052D5D"/>
                </a:solidFill>
              </a:rPr>
              <a:t>第２回ワークショップ「まち」　総括　　　　　　　</a:t>
            </a:r>
            <a:r>
              <a:rPr lang="ja-JP" altLang="en-US" dirty="0"/>
              <a:t>　　　　　　　　　　　　</a:t>
            </a:r>
            <a:r>
              <a:rPr lang="ja-JP" altLang="en-US" sz="4923" dirty="0"/>
              <a:t>　</a:t>
            </a:r>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6537" y="6777177"/>
            <a:ext cx="20849788" cy="13899855"/>
          </a:xfrm>
          <a:prstGeom prst="rect">
            <a:avLst/>
          </a:prstGeom>
        </p:spPr>
      </p:pic>
    </p:spTree>
    <p:extLst>
      <p:ext uri="{BB962C8B-B14F-4D97-AF65-F5344CB8AC3E}">
        <p14:creationId xmlns:p14="http://schemas.microsoft.com/office/powerpoint/2010/main" val="2619988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110809_familychineseoahu_en_02390_2880x1921.jpeg"/>
          <p:cNvPicPr/>
          <p:nvPr/>
        </p:nvPicPr>
        <p:blipFill>
          <a:blip r:embed="rId2">
            <a:extLst/>
          </a:blip>
          <a:srcRect b="9268"/>
          <a:stretch>
            <a:fillRect/>
          </a:stretch>
        </p:blipFill>
        <p:spPr>
          <a:xfrm>
            <a:off x="3765351" y="1488281"/>
            <a:ext cx="22919532" cy="13870782"/>
          </a:xfrm>
          <a:prstGeom prst="rect">
            <a:avLst/>
          </a:prstGeom>
          <a:ln w="12700">
            <a:miter lim="400000"/>
          </a:ln>
        </p:spPr>
      </p:pic>
      <p:sp>
        <p:nvSpPr>
          <p:cNvPr id="165" name="Shape 165"/>
          <p:cNvSpPr>
            <a:spLocks noGrp="1"/>
          </p:cNvSpPr>
          <p:nvPr>
            <p:ph type="title"/>
          </p:nvPr>
        </p:nvSpPr>
        <p:spPr>
          <a:prstGeom prst="rect">
            <a:avLst/>
          </a:prstGeom>
        </p:spPr>
        <p:txBody>
          <a:bodyPr/>
          <a:lstStyle/>
          <a:p>
            <a:pPr lvl="0"/>
            <a:endParaRPr/>
          </a:p>
        </p:txBody>
      </p:sp>
      <p:sp>
        <p:nvSpPr>
          <p:cNvPr id="166" name="Shape 166"/>
          <p:cNvSpPr>
            <a:spLocks noGrp="1"/>
          </p:cNvSpPr>
          <p:nvPr>
            <p:ph type="body" idx="1"/>
          </p:nvPr>
        </p:nvSpPr>
        <p:spPr>
          <a:prstGeom prst="rect">
            <a:avLst/>
          </a:prstGeom>
        </p:spPr>
        <p:txBody>
          <a:bodyPr/>
          <a:lstStyle/>
          <a:p>
            <a:pPr lvl="0"/>
            <a:endParaRPr/>
          </a:p>
        </p:txBody>
      </p:sp>
      <p:pic>
        <p:nvPicPr>
          <p:cNvPr id="167" name="西田氏資料1.jpg"/>
          <p:cNvPicPr/>
          <p:nvPr/>
        </p:nvPicPr>
        <p:blipFill>
          <a:blip r:embed="rId3">
            <a:extLst/>
          </a:blip>
          <a:stretch>
            <a:fillRect/>
          </a:stretch>
        </p:blipFill>
        <p:spPr>
          <a:xfrm>
            <a:off x="93067" y="-55418"/>
            <a:ext cx="30264100" cy="22441476"/>
          </a:xfrm>
          <a:prstGeom prst="rect">
            <a:avLst/>
          </a:prstGeom>
          <a:ln w="12700">
            <a:miter lim="400000"/>
          </a:ln>
        </p:spPr>
      </p:pic>
      <p:sp>
        <p:nvSpPr>
          <p:cNvPr id="2" name="テキスト ボックス 1">
            <a:extLst>
              <a:ext uri="{FF2B5EF4-FFF2-40B4-BE49-F238E27FC236}">
                <a16:creationId xmlns:a16="http://schemas.microsoft.com/office/drawing/2014/main" id="{A4AAB598-EC0B-4190-944A-06AB7DDA003B}"/>
              </a:ext>
            </a:extLst>
          </p:cNvPr>
          <p:cNvSpPr txBox="1"/>
          <p:nvPr/>
        </p:nvSpPr>
        <p:spPr>
          <a:xfrm>
            <a:off x="28846607" y="21204584"/>
            <a:ext cx="968375"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altLang="ja-JP" sz="3600" b="0" i="0" u="none" strike="noStrike" cap="none" spc="0" normalizeH="0" baseline="0" dirty="0">
                <a:ln>
                  <a:noFill/>
                </a:ln>
                <a:solidFill>
                  <a:srgbClr val="000000"/>
                </a:solidFill>
                <a:effectLst/>
                <a:uFillTx/>
                <a:latin typeface="+mn-lt"/>
                <a:ea typeface="+mn-ea"/>
                <a:cs typeface="+mn-cs"/>
                <a:sym typeface="ヒラギノ角ゴ ProN W3"/>
              </a:rPr>
              <a:t>3</a:t>
            </a:r>
            <a:endParaRPr kumimoji="0" lang="ja-JP" altLang="en-US" sz="3600" b="0" i="0" u="none" strike="noStrike" cap="none" spc="0" normalizeH="0" baseline="0" dirty="0">
              <a:ln>
                <a:noFill/>
              </a:ln>
              <a:solidFill>
                <a:srgbClr val="000000"/>
              </a:solidFill>
              <a:effectLst/>
              <a:uFillTx/>
              <a:latin typeface="+mn-lt"/>
              <a:ea typeface="+mn-ea"/>
              <a:cs typeface="+mn-cs"/>
              <a:sym typeface="ヒラギノ角ゴ ProN W3"/>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スライド番号プレースホルダー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692">
                <a:solidFill>
                  <a:schemeClr val="tx1"/>
                </a:solidFill>
                <a:latin typeface="Arial" panose="020B0604020202020204" pitchFamily="34" charset="0"/>
                <a:ea typeface="ＭＳ Ｐゴシック" panose="020B0600070205080204" pitchFamily="50" charset="-128"/>
              </a:defRPr>
            </a:lvl1pPr>
            <a:lvl2pPr marL="2285983" indent="-879224">
              <a:defRPr kumimoji="1" sz="3692">
                <a:solidFill>
                  <a:schemeClr val="tx1"/>
                </a:solidFill>
                <a:latin typeface="Arial" panose="020B0604020202020204" pitchFamily="34" charset="0"/>
                <a:ea typeface="ＭＳ Ｐゴシック" panose="020B0600070205080204" pitchFamily="50" charset="-128"/>
              </a:defRPr>
            </a:lvl2pPr>
            <a:lvl3pPr marL="3516897" indent="-703379">
              <a:defRPr kumimoji="1" sz="3692">
                <a:solidFill>
                  <a:schemeClr val="tx1"/>
                </a:solidFill>
                <a:latin typeface="Arial" panose="020B0604020202020204" pitchFamily="34" charset="0"/>
                <a:ea typeface="ＭＳ Ｐゴシック" panose="020B0600070205080204" pitchFamily="50" charset="-128"/>
              </a:defRPr>
            </a:lvl3pPr>
            <a:lvl4pPr marL="4923655" indent="-703379">
              <a:defRPr kumimoji="1" sz="3692">
                <a:solidFill>
                  <a:schemeClr val="tx1"/>
                </a:solidFill>
                <a:latin typeface="Arial" panose="020B0604020202020204" pitchFamily="34" charset="0"/>
                <a:ea typeface="ＭＳ Ｐゴシック" panose="020B0600070205080204" pitchFamily="50" charset="-128"/>
              </a:defRPr>
            </a:lvl4pPr>
            <a:lvl5pPr marL="6330414" indent="-703379">
              <a:defRPr kumimoji="1" sz="3692">
                <a:solidFill>
                  <a:schemeClr val="tx1"/>
                </a:solidFill>
                <a:latin typeface="Arial" panose="020B0604020202020204" pitchFamily="34" charset="0"/>
                <a:ea typeface="ＭＳ Ｐゴシック" panose="020B0600070205080204" pitchFamily="50" charset="-128"/>
              </a:defRPr>
            </a:lvl5pPr>
            <a:lvl6pPr marL="7737173" indent="-703379" eaLnBrk="0" fontAlgn="base" hangingPunct="0">
              <a:spcBef>
                <a:spcPct val="0"/>
              </a:spcBef>
              <a:spcAft>
                <a:spcPct val="0"/>
              </a:spcAft>
              <a:defRPr kumimoji="1" sz="3692">
                <a:solidFill>
                  <a:schemeClr val="tx1"/>
                </a:solidFill>
                <a:latin typeface="Arial" panose="020B0604020202020204" pitchFamily="34" charset="0"/>
                <a:ea typeface="ＭＳ Ｐゴシック" panose="020B0600070205080204" pitchFamily="50" charset="-128"/>
              </a:defRPr>
            </a:lvl6pPr>
            <a:lvl7pPr marL="9143931" indent="-703379" eaLnBrk="0" fontAlgn="base" hangingPunct="0">
              <a:spcBef>
                <a:spcPct val="0"/>
              </a:spcBef>
              <a:spcAft>
                <a:spcPct val="0"/>
              </a:spcAft>
              <a:defRPr kumimoji="1" sz="3692">
                <a:solidFill>
                  <a:schemeClr val="tx1"/>
                </a:solidFill>
                <a:latin typeface="Arial" panose="020B0604020202020204" pitchFamily="34" charset="0"/>
                <a:ea typeface="ＭＳ Ｐゴシック" panose="020B0600070205080204" pitchFamily="50" charset="-128"/>
              </a:defRPr>
            </a:lvl7pPr>
            <a:lvl8pPr marL="10550690" indent="-703379" eaLnBrk="0" fontAlgn="base" hangingPunct="0">
              <a:spcBef>
                <a:spcPct val="0"/>
              </a:spcBef>
              <a:spcAft>
                <a:spcPct val="0"/>
              </a:spcAft>
              <a:defRPr kumimoji="1" sz="3692">
                <a:solidFill>
                  <a:schemeClr val="tx1"/>
                </a:solidFill>
                <a:latin typeface="Arial" panose="020B0604020202020204" pitchFamily="34" charset="0"/>
                <a:ea typeface="ＭＳ Ｐゴシック" panose="020B0600070205080204" pitchFamily="50" charset="-128"/>
              </a:defRPr>
            </a:lvl8pPr>
            <a:lvl9pPr marL="11957449" indent="-703379" eaLnBrk="0" fontAlgn="base" hangingPunct="0">
              <a:spcBef>
                <a:spcPct val="0"/>
              </a:spcBef>
              <a:spcAft>
                <a:spcPct val="0"/>
              </a:spcAft>
              <a:defRPr kumimoji="1" sz="3692">
                <a:solidFill>
                  <a:schemeClr val="tx1"/>
                </a:solidFill>
                <a:latin typeface="Arial" panose="020B0604020202020204" pitchFamily="34" charset="0"/>
                <a:ea typeface="ＭＳ Ｐゴシック" panose="020B0600070205080204" pitchFamily="50" charset="-128"/>
              </a:defRPr>
            </a:lvl9pPr>
          </a:lstStyle>
          <a:p>
            <a:pPr defTabSz="2813517" rtl="0" fontAlgn="base">
              <a:spcBef>
                <a:spcPct val="0"/>
              </a:spcBef>
              <a:spcAft>
                <a:spcPct val="0"/>
              </a:spcAft>
            </a:pPr>
            <a:fld id="{68450F2A-871B-4A69-8133-1954E181967A}" type="slidenum">
              <a:rPr lang="en-US" altLang="ja-JP" kern="1200">
                <a:solidFill>
                  <a:srgbClr val="000000"/>
                </a:solidFill>
                <a:latin typeface="ＭＳ Ｐゴシック" panose="020B0600070205080204" pitchFamily="50" charset="-128"/>
              </a:rPr>
              <a:pPr defTabSz="2813517" rtl="0" fontAlgn="base">
                <a:spcBef>
                  <a:spcPct val="0"/>
                </a:spcBef>
                <a:spcAft>
                  <a:spcPct val="0"/>
                </a:spcAft>
              </a:pPr>
              <a:t>30</a:t>
            </a:fld>
            <a:endParaRPr lang="en-US" altLang="ja-JP" kern="1200">
              <a:solidFill>
                <a:srgbClr val="000000"/>
              </a:solidFill>
              <a:latin typeface="ＭＳ Ｐゴシック" panose="020B0600070205080204" pitchFamily="50" charset="-128"/>
            </a:endParaRPr>
          </a:p>
        </p:txBody>
      </p:sp>
      <p:sp>
        <p:nvSpPr>
          <p:cNvPr id="11" name="テキスト プレースホルダー 3"/>
          <p:cNvSpPr txBox="1">
            <a:spLocks/>
          </p:cNvSpPr>
          <p:nvPr/>
        </p:nvSpPr>
        <p:spPr>
          <a:xfrm>
            <a:off x="615462" y="2569308"/>
            <a:ext cx="29249077" cy="2212732"/>
          </a:xfrm>
          <a:prstGeom prst="rect">
            <a:avLst/>
          </a:prstGeom>
        </p:spPr>
        <p:txBody>
          <a:bodyPr/>
          <a:lstStyle>
            <a:lvl1pPr marL="187325" indent="-187325" algn="l" defTabSz="863600" rtl="0" eaLnBrk="0" fontAlgn="base" hangingPunct="0">
              <a:spcBef>
                <a:spcPct val="30000"/>
              </a:spcBef>
              <a:spcAft>
                <a:spcPct val="0"/>
              </a:spcAft>
              <a:buClr>
                <a:schemeClr val="bg2"/>
              </a:buClr>
              <a:buFont typeface="Wingdings" panose="05000000000000000000" pitchFamily="2" charset="2"/>
              <a:buChar char="n"/>
              <a:defRPr kumimoji="1" sz="1600">
                <a:solidFill>
                  <a:schemeClr val="tx1"/>
                </a:solidFill>
                <a:latin typeface="+mn-lt"/>
                <a:ea typeface="+mn-ea"/>
                <a:cs typeface="+mn-cs"/>
              </a:defRPr>
            </a:lvl1pPr>
            <a:lvl2pPr marL="565150" indent="-187325" algn="l" defTabSz="863600" rtl="0" eaLnBrk="0" fontAlgn="base" hangingPunct="0">
              <a:spcBef>
                <a:spcPct val="30000"/>
              </a:spcBef>
              <a:spcAft>
                <a:spcPct val="0"/>
              </a:spcAft>
              <a:buClr>
                <a:schemeClr val="bg2"/>
              </a:buClr>
              <a:buFont typeface="Wingdings" panose="05000000000000000000" pitchFamily="2" charset="2"/>
              <a:buChar char="l"/>
              <a:defRPr kumimoji="1" sz="1400">
                <a:solidFill>
                  <a:schemeClr val="tx1"/>
                </a:solidFill>
                <a:latin typeface="+mn-lt"/>
                <a:ea typeface="+mn-ea"/>
              </a:defRPr>
            </a:lvl2pPr>
            <a:lvl3pPr marL="952500" indent="-196850" algn="l" defTabSz="863600" rtl="0" eaLnBrk="0" fontAlgn="base" hangingPunct="0">
              <a:spcBef>
                <a:spcPct val="20000"/>
              </a:spcBef>
              <a:spcAft>
                <a:spcPct val="0"/>
              </a:spcAft>
              <a:buClr>
                <a:schemeClr val="tx1"/>
              </a:buClr>
              <a:buChar char="▪"/>
              <a:defRPr kumimoji="1" sz="1400">
                <a:solidFill>
                  <a:schemeClr val="tx1"/>
                </a:solidFill>
                <a:latin typeface="+mn-lt"/>
                <a:ea typeface="+mn-ea"/>
              </a:defRPr>
            </a:lvl3pPr>
            <a:lvl4pPr marL="1335088" indent="-192088" algn="l" defTabSz="863600" rtl="0" eaLnBrk="0" fontAlgn="base" hangingPunct="0">
              <a:spcBef>
                <a:spcPct val="15000"/>
              </a:spcBef>
              <a:spcAft>
                <a:spcPct val="0"/>
              </a:spcAft>
              <a:buClr>
                <a:schemeClr val="tx1"/>
              </a:buClr>
              <a:buChar char="▪"/>
              <a:defRPr kumimoji="1" sz="1200">
                <a:solidFill>
                  <a:schemeClr val="tx1"/>
                </a:solidFill>
                <a:latin typeface="+mn-lt"/>
                <a:ea typeface="+mn-ea"/>
              </a:defRPr>
            </a:lvl4pPr>
            <a:lvl5pPr marL="1717675" indent="-192088" algn="l" defTabSz="863600" rtl="0" eaLnBrk="0" fontAlgn="base" hangingPunct="0">
              <a:spcBef>
                <a:spcPct val="10000"/>
              </a:spcBef>
              <a:spcAft>
                <a:spcPct val="0"/>
              </a:spcAft>
              <a:buClr>
                <a:schemeClr val="tx1"/>
              </a:buClr>
              <a:buChar char="▪"/>
              <a:defRPr kumimoji="1" sz="1200">
                <a:solidFill>
                  <a:schemeClr val="tx1"/>
                </a:solidFill>
                <a:latin typeface="+mn-lt"/>
                <a:ea typeface="+mn-ea"/>
              </a:defRPr>
            </a:lvl5pPr>
            <a:lvl6pPr marL="2174875" indent="-192088" algn="l" defTabSz="863600" rtl="0" fontAlgn="base">
              <a:spcBef>
                <a:spcPct val="10000"/>
              </a:spcBef>
              <a:spcAft>
                <a:spcPct val="0"/>
              </a:spcAft>
              <a:buClr>
                <a:schemeClr val="tx1"/>
              </a:buClr>
              <a:buChar char="▪"/>
              <a:defRPr kumimoji="1" sz="1200">
                <a:solidFill>
                  <a:schemeClr val="tx1"/>
                </a:solidFill>
                <a:latin typeface="+mn-lt"/>
                <a:ea typeface="+mn-ea"/>
              </a:defRPr>
            </a:lvl6pPr>
            <a:lvl7pPr marL="2632075" indent="-192088" algn="l" defTabSz="863600" rtl="0" fontAlgn="base">
              <a:spcBef>
                <a:spcPct val="10000"/>
              </a:spcBef>
              <a:spcAft>
                <a:spcPct val="0"/>
              </a:spcAft>
              <a:buClr>
                <a:schemeClr val="tx1"/>
              </a:buClr>
              <a:buChar char="▪"/>
              <a:defRPr kumimoji="1" sz="1200">
                <a:solidFill>
                  <a:schemeClr val="tx1"/>
                </a:solidFill>
                <a:latin typeface="+mn-lt"/>
                <a:ea typeface="+mn-ea"/>
              </a:defRPr>
            </a:lvl7pPr>
            <a:lvl8pPr marL="3089275" indent="-192088" algn="l" defTabSz="863600" rtl="0" fontAlgn="base">
              <a:spcBef>
                <a:spcPct val="10000"/>
              </a:spcBef>
              <a:spcAft>
                <a:spcPct val="0"/>
              </a:spcAft>
              <a:buClr>
                <a:schemeClr val="tx1"/>
              </a:buClr>
              <a:buChar char="▪"/>
              <a:defRPr kumimoji="1" sz="1200">
                <a:solidFill>
                  <a:schemeClr val="tx1"/>
                </a:solidFill>
                <a:latin typeface="+mn-lt"/>
                <a:ea typeface="+mn-ea"/>
              </a:defRPr>
            </a:lvl8pPr>
            <a:lvl9pPr marL="3546475" indent="-192088" algn="l" defTabSz="863600" rtl="0" fontAlgn="base">
              <a:spcBef>
                <a:spcPct val="10000"/>
              </a:spcBef>
              <a:spcAft>
                <a:spcPct val="0"/>
              </a:spcAft>
              <a:buClr>
                <a:schemeClr val="tx1"/>
              </a:buClr>
              <a:buChar char="▪"/>
              <a:defRPr kumimoji="1" sz="1200">
                <a:solidFill>
                  <a:schemeClr val="tx1"/>
                </a:solidFill>
                <a:latin typeface="+mn-lt"/>
                <a:ea typeface="+mn-ea"/>
              </a:defRPr>
            </a:lvl9pPr>
          </a:lstStyle>
          <a:p>
            <a:pPr marL="0" indent="0" defTabSz="2657211">
              <a:buClr>
                <a:srgbClr val="808080"/>
              </a:buClr>
              <a:buNone/>
              <a:defRPr/>
            </a:pPr>
            <a:endParaRPr lang="ja-JP" altLang="en-US" sz="6154" dirty="0">
              <a:solidFill>
                <a:srgbClr val="000000"/>
              </a:solidFill>
              <a:latin typeface="HGP創英角ｺﾞｼｯｸUB"/>
              <a:ea typeface="ＭＳ Ｐゴシック"/>
            </a:endParaRPr>
          </a:p>
        </p:txBody>
      </p:sp>
      <p:sp>
        <p:nvSpPr>
          <p:cNvPr id="2" name="テキスト ボックス 1"/>
          <p:cNvSpPr txBox="1"/>
          <p:nvPr/>
        </p:nvSpPr>
        <p:spPr>
          <a:xfrm>
            <a:off x="791311" y="5320354"/>
            <a:ext cx="29073231" cy="5774081"/>
          </a:xfrm>
          <a:prstGeom prst="rect">
            <a:avLst/>
          </a:prstGeom>
          <a:noFill/>
        </p:spPr>
        <p:txBody>
          <a:bodyPr wrap="square" rtlCol="0">
            <a:spAutoFit/>
          </a:bodyPr>
          <a:lstStyle/>
          <a:p>
            <a:pPr algn="l" defTabSz="2813517" rtl="0" eaLnBrk="0" fontAlgn="base" hangingPunct="0">
              <a:spcBef>
                <a:spcPct val="0"/>
              </a:spcBef>
              <a:spcAft>
                <a:spcPct val="0"/>
              </a:spcAft>
            </a:pPr>
            <a:r>
              <a:rPr kumimoji="1" lang="ja-JP" altLang="en-US" sz="4923" kern="1200" dirty="0">
                <a:solidFill>
                  <a:srgbClr val="000000"/>
                </a:solidFill>
                <a:latin typeface="ＭＳ Ｐゴシック"/>
                <a:ea typeface="ＭＳ Ｐゴシック"/>
              </a:rPr>
              <a:t>□残らない、残る（残すべき？）、新規に創造する</a:t>
            </a:r>
            <a:endParaRPr kumimoji="1" lang="en-US" altLang="ja-JP" sz="4923" kern="1200" dirty="0">
              <a:solidFill>
                <a:srgbClr val="000000"/>
              </a:solidFill>
              <a:latin typeface="ＭＳ Ｐゴシック"/>
              <a:ea typeface="ＭＳ Ｐゴシック"/>
            </a:endParaRPr>
          </a:p>
          <a:p>
            <a:pPr algn="l" defTabSz="2813517" rtl="0" eaLnBrk="0" fontAlgn="base" hangingPunct="0">
              <a:spcBef>
                <a:spcPct val="0"/>
              </a:spcBef>
              <a:spcAft>
                <a:spcPct val="0"/>
              </a:spcAft>
            </a:pPr>
            <a:endParaRPr kumimoji="1" lang="en-US" altLang="ja-JP" sz="4923" kern="1200" dirty="0">
              <a:solidFill>
                <a:srgbClr val="000000"/>
              </a:solidFill>
              <a:latin typeface="ＭＳ Ｐゴシック"/>
              <a:ea typeface="ＭＳ Ｐゴシック"/>
            </a:endParaRPr>
          </a:p>
          <a:p>
            <a:pPr algn="l" defTabSz="2813517" rtl="0" eaLnBrk="0" fontAlgn="base" hangingPunct="0">
              <a:spcBef>
                <a:spcPct val="0"/>
              </a:spcBef>
              <a:spcAft>
                <a:spcPct val="0"/>
              </a:spcAft>
            </a:pPr>
            <a:r>
              <a:rPr kumimoji="1" lang="ja-JP" altLang="en-US" sz="4923" kern="1200" dirty="0">
                <a:solidFill>
                  <a:srgbClr val="000000"/>
                </a:solidFill>
                <a:latin typeface="ＭＳ Ｐゴシック"/>
                <a:ea typeface="ＭＳ Ｐゴシック"/>
              </a:rPr>
              <a:t>　</a:t>
            </a:r>
            <a:endParaRPr kumimoji="1" lang="en-US" altLang="ja-JP" sz="4923" kern="1200" dirty="0">
              <a:solidFill>
                <a:srgbClr val="000000"/>
              </a:solidFill>
              <a:latin typeface="ＭＳ Ｐゴシック"/>
              <a:ea typeface="ＭＳ Ｐゴシック"/>
            </a:endParaRPr>
          </a:p>
          <a:p>
            <a:pPr algn="l" defTabSz="2813517" rtl="0" eaLnBrk="0" fontAlgn="base" hangingPunct="0">
              <a:spcBef>
                <a:spcPct val="0"/>
              </a:spcBef>
              <a:spcAft>
                <a:spcPct val="0"/>
              </a:spcAft>
            </a:pPr>
            <a:endParaRPr kumimoji="1" lang="en-US" altLang="ja-JP" sz="3692" kern="1200" dirty="0">
              <a:solidFill>
                <a:srgbClr val="000000"/>
              </a:solidFill>
              <a:latin typeface="ＭＳ Ｐゴシック"/>
              <a:ea typeface="ＭＳ Ｐゴシック" panose="020B0600070205080204" pitchFamily="50" charset="-128"/>
            </a:endParaRPr>
          </a:p>
          <a:p>
            <a:pPr algn="l" defTabSz="2813517" rtl="0" eaLnBrk="0" fontAlgn="base" hangingPunct="0">
              <a:spcBef>
                <a:spcPct val="0"/>
              </a:spcBef>
              <a:spcAft>
                <a:spcPct val="0"/>
              </a:spcAft>
            </a:pPr>
            <a:endParaRPr kumimoji="1" lang="en-US" altLang="ja-JP" sz="3692" kern="1200" dirty="0">
              <a:solidFill>
                <a:srgbClr val="000000"/>
              </a:solidFill>
              <a:latin typeface="ＭＳ Ｐゴシック"/>
              <a:ea typeface="ＭＳ Ｐゴシック" panose="020B0600070205080204" pitchFamily="50" charset="-128"/>
            </a:endParaRPr>
          </a:p>
          <a:p>
            <a:pPr algn="l" defTabSz="2813517" rtl="0" eaLnBrk="0" fontAlgn="base" hangingPunct="0">
              <a:spcBef>
                <a:spcPct val="0"/>
              </a:spcBef>
              <a:spcAft>
                <a:spcPct val="0"/>
              </a:spcAft>
            </a:pPr>
            <a:endParaRPr kumimoji="1" lang="en-US" altLang="ja-JP" sz="3692" kern="1200" dirty="0">
              <a:solidFill>
                <a:srgbClr val="000000"/>
              </a:solidFill>
              <a:latin typeface="ＭＳ Ｐゴシック"/>
              <a:ea typeface="ＭＳ Ｐゴシック" panose="020B0600070205080204" pitchFamily="50" charset="-128"/>
            </a:endParaRPr>
          </a:p>
          <a:p>
            <a:pPr algn="l" defTabSz="2813517" rtl="0" eaLnBrk="0" fontAlgn="base" hangingPunct="0">
              <a:spcBef>
                <a:spcPct val="0"/>
              </a:spcBef>
              <a:spcAft>
                <a:spcPct val="0"/>
              </a:spcAft>
            </a:pPr>
            <a:endParaRPr kumimoji="1" lang="en-US" altLang="ja-JP" sz="3692" kern="1200" dirty="0">
              <a:solidFill>
                <a:srgbClr val="000000"/>
              </a:solidFill>
              <a:latin typeface="ＭＳ Ｐゴシック"/>
              <a:ea typeface="ＭＳ Ｐゴシック" panose="020B0600070205080204" pitchFamily="50" charset="-128"/>
            </a:endParaRPr>
          </a:p>
          <a:p>
            <a:pPr algn="l" defTabSz="2813517" rtl="0" eaLnBrk="0" fontAlgn="base" hangingPunct="0">
              <a:spcBef>
                <a:spcPct val="0"/>
              </a:spcBef>
              <a:spcAft>
                <a:spcPct val="0"/>
              </a:spcAft>
            </a:pPr>
            <a:endParaRPr kumimoji="1" lang="en-US" altLang="ja-JP" sz="3692" kern="1200" dirty="0">
              <a:solidFill>
                <a:srgbClr val="000000"/>
              </a:solidFill>
              <a:latin typeface="ＭＳ Ｐゴシック"/>
              <a:ea typeface="ＭＳ Ｐゴシック" panose="020B0600070205080204" pitchFamily="50" charset="-128"/>
            </a:endParaRPr>
          </a:p>
          <a:p>
            <a:pPr algn="l" defTabSz="2813517" rtl="0" eaLnBrk="0" fontAlgn="base" hangingPunct="0">
              <a:spcBef>
                <a:spcPct val="0"/>
              </a:spcBef>
              <a:spcAft>
                <a:spcPct val="0"/>
              </a:spcAft>
            </a:pPr>
            <a:endParaRPr kumimoji="1" lang="en-US" altLang="ja-JP" sz="3692" kern="1200" dirty="0">
              <a:solidFill>
                <a:srgbClr val="000000"/>
              </a:solidFill>
              <a:latin typeface="ＭＳ Ｐゴシック"/>
              <a:ea typeface="ＭＳ Ｐゴシック" panose="020B0600070205080204" pitchFamily="50" charset="-128"/>
            </a:endParaRPr>
          </a:p>
        </p:txBody>
      </p:sp>
      <p:sp>
        <p:nvSpPr>
          <p:cNvPr id="10" name="タイトル 1"/>
          <p:cNvSpPr>
            <a:spLocks noGrp="1"/>
          </p:cNvSpPr>
          <p:nvPr>
            <p:ph type="title"/>
          </p:nvPr>
        </p:nvSpPr>
        <p:spPr>
          <a:xfrm>
            <a:off x="791308" y="1715631"/>
            <a:ext cx="29073231" cy="2662405"/>
          </a:xfrm>
        </p:spPr>
        <p:txBody>
          <a:bodyPr/>
          <a:lstStyle/>
          <a:p>
            <a:pPr>
              <a:defRPr/>
            </a:pPr>
            <a:br>
              <a:rPr lang="en-US" altLang="ja-JP" sz="3692" dirty="0"/>
            </a:br>
            <a:r>
              <a:rPr lang="ja-JP" altLang="en-US" sz="4308" dirty="0">
                <a:solidFill>
                  <a:srgbClr val="052D5D"/>
                </a:solidFill>
              </a:rPr>
              <a:t>東京工業大学　産学協働プログラム「人生</a:t>
            </a:r>
            <a:r>
              <a:rPr lang="en-US" altLang="ja-JP" sz="4308" dirty="0">
                <a:solidFill>
                  <a:srgbClr val="052D5D"/>
                </a:solidFill>
              </a:rPr>
              <a:t>100</a:t>
            </a:r>
            <a:r>
              <a:rPr lang="ja-JP" altLang="en-US" sz="4308" dirty="0">
                <a:solidFill>
                  <a:srgbClr val="052D5D"/>
                </a:solidFill>
              </a:rPr>
              <a:t>年時代の都市・インフラ学」</a:t>
            </a:r>
            <a:br>
              <a:rPr lang="en-US" altLang="ja-JP" sz="4308" dirty="0">
                <a:solidFill>
                  <a:srgbClr val="052D5D"/>
                </a:solidFill>
              </a:rPr>
            </a:br>
            <a:br>
              <a:rPr lang="en-US" altLang="ja-JP" dirty="0">
                <a:solidFill>
                  <a:srgbClr val="052D5D"/>
                </a:solidFill>
              </a:rPr>
            </a:br>
            <a:r>
              <a:rPr lang="ja-JP" altLang="en-US" dirty="0">
                <a:solidFill>
                  <a:srgbClr val="052D5D"/>
                </a:solidFill>
              </a:rPr>
              <a:t>第２回ワークショップ「まち」　総括　　　　　　　</a:t>
            </a:r>
            <a:r>
              <a:rPr lang="ja-JP" altLang="en-US" dirty="0"/>
              <a:t>　　　　　　　　　　　　</a:t>
            </a:r>
            <a:r>
              <a:rPr lang="ja-JP" altLang="en-US" sz="4923" dirty="0"/>
              <a:t>　</a:t>
            </a:r>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9499" y="6777177"/>
            <a:ext cx="20941003" cy="13960668"/>
          </a:xfrm>
          <a:prstGeom prst="rect">
            <a:avLst/>
          </a:prstGeom>
        </p:spPr>
      </p:pic>
    </p:spTree>
    <p:extLst>
      <p:ext uri="{BB962C8B-B14F-4D97-AF65-F5344CB8AC3E}">
        <p14:creationId xmlns:p14="http://schemas.microsoft.com/office/powerpoint/2010/main" val="19780038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スライド番号プレースホルダー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692">
                <a:solidFill>
                  <a:schemeClr val="tx1"/>
                </a:solidFill>
                <a:latin typeface="Arial" panose="020B0604020202020204" pitchFamily="34" charset="0"/>
                <a:ea typeface="ＭＳ Ｐゴシック" panose="020B0600070205080204" pitchFamily="50" charset="-128"/>
              </a:defRPr>
            </a:lvl1pPr>
            <a:lvl2pPr marL="2285983" indent="-879224">
              <a:defRPr kumimoji="1" sz="3692">
                <a:solidFill>
                  <a:schemeClr val="tx1"/>
                </a:solidFill>
                <a:latin typeface="Arial" panose="020B0604020202020204" pitchFamily="34" charset="0"/>
                <a:ea typeface="ＭＳ Ｐゴシック" panose="020B0600070205080204" pitchFamily="50" charset="-128"/>
              </a:defRPr>
            </a:lvl2pPr>
            <a:lvl3pPr marL="3516897" indent="-703379">
              <a:defRPr kumimoji="1" sz="3692">
                <a:solidFill>
                  <a:schemeClr val="tx1"/>
                </a:solidFill>
                <a:latin typeface="Arial" panose="020B0604020202020204" pitchFamily="34" charset="0"/>
                <a:ea typeface="ＭＳ Ｐゴシック" panose="020B0600070205080204" pitchFamily="50" charset="-128"/>
              </a:defRPr>
            </a:lvl3pPr>
            <a:lvl4pPr marL="4923655" indent="-703379">
              <a:defRPr kumimoji="1" sz="3692">
                <a:solidFill>
                  <a:schemeClr val="tx1"/>
                </a:solidFill>
                <a:latin typeface="Arial" panose="020B0604020202020204" pitchFamily="34" charset="0"/>
                <a:ea typeface="ＭＳ Ｐゴシック" panose="020B0600070205080204" pitchFamily="50" charset="-128"/>
              </a:defRPr>
            </a:lvl4pPr>
            <a:lvl5pPr marL="6330414" indent="-703379">
              <a:defRPr kumimoji="1" sz="3692">
                <a:solidFill>
                  <a:schemeClr val="tx1"/>
                </a:solidFill>
                <a:latin typeface="Arial" panose="020B0604020202020204" pitchFamily="34" charset="0"/>
                <a:ea typeface="ＭＳ Ｐゴシック" panose="020B0600070205080204" pitchFamily="50" charset="-128"/>
              </a:defRPr>
            </a:lvl5pPr>
            <a:lvl6pPr marL="7737173" indent="-703379" eaLnBrk="0" fontAlgn="base" hangingPunct="0">
              <a:spcBef>
                <a:spcPct val="0"/>
              </a:spcBef>
              <a:spcAft>
                <a:spcPct val="0"/>
              </a:spcAft>
              <a:defRPr kumimoji="1" sz="3692">
                <a:solidFill>
                  <a:schemeClr val="tx1"/>
                </a:solidFill>
                <a:latin typeface="Arial" panose="020B0604020202020204" pitchFamily="34" charset="0"/>
                <a:ea typeface="ＭＳ Ｐゴシック" panose="020B0600070205080204" pitchFamily="50" charset="-128"/>
              </a:defRPr>
            </a:lvl6pPr>
            <a:lvl7pPr marL="9143931" indent="-703379" eaLnBrk="0" fontAlgn="base" hangingPunct="0">
              <a:spcBef>
                <a:spcPct val="0"/>
              </a:spcBef>
              <a:spcAft>
                <a:spcPct val="0"/>
              </a:spcAft>
              <a:defRPr kumimoji="1" sz="3692">
                <a:solidFill>
                  <a:schemeClr val="tx1"/>
                </a:solidFill>
                <a:latin typeface="Arial" panose="020B0604020202020204" pitchFamily="34" charset="0"/>
                <a:ea typeface="ＭＳ Ｐゴシック" panose="020B0600070205080204" pitchFamily="50" charset="-128"/>
              </a:defRPr>
            </a:lvl7pPr>
            <a:lvl8pPr marL="10550690" indent="-703379" eaLnBrk="0" fontAlgn="base" hangingPunct="0">
              <a:spcBef>
                <a:spcPct val="0"/>
              </a:spcBef>
              <a:spcAft>
                <a:spcPct val="0"/>
              </a:spcAft>
              <a:defRPr kumimoji="1" sz="3692">
                <a:solidFill>
                  <a:schemeClr val="tx1"/>
                </a:solidFill>
                <a:latin typeface="Arial" panose="020B0604020202020204" pitchFamily="34" charset="0"/>
                <a:ea typeface="ＭＳ Ｐゴシック" panose="020B0600070205080204" pitchFamily="50" charset="-128"/>
              </a:defRPr>
            </a:lvl8pPr>
            <a:lvl9pPr marL="11957449" indent="-703379" eaLnBrk="0" fontAlgn="base" hangingPunct="0">
              <a:spcBef>
                <a:spcPct val="0"/>
              </a:spcBef>
              <a:spcAft>
                <a:spcPct val="0"/>
              </a:spcAft>
              <a:defRPr kumimoji="1" sz="3692">
                <a:solidFill>
                  <a:schemeClr val="tx1"/>
                </a:solidFill>
                <a:latin typeface="Arial" panose="020B0604020202020204" pitchFamily="34" charset="0"/>
                <a:ea typeface="ＭＳ Ｐゴシック" panose="020B0600070205080204" pitchFamily="50" charset="-128"/>
              </a:defRPr>
            </a:lvl9pPr>
          </a:lstStyle>
          <a:p>
            <a:pPr defTabSz="2813517" rtl="0" fontAlgn="base">
              <a:spcBef>
                <a:spcPct val="0"/>
              </a:spcBef>
              <a:spcAft>
                <a:spcPct val="0"/>
              </a:spcAft>
            </a:pPr>
            <a:fld id="{68450F2A-871B-4A69-8133-1954E181967A}" type="slidenum">
              <a:rPr lang="en-US" altLang="ja-JP" kern="1200">
                <a:solidFill>
                  <a:srgbClr val="000000"/>
                </a:solidFill>
                <a:latin typeface="ＭＳ Ｐゴシック" panose="020B0600070205080204" pitchFamily="50" charset="-128"/>
              </a:rPr>
              <a:pPr defTabSz="2813517" rtl="0" fontAlgn="base">
                <a:spcBef>
                  <a:spcPct val="0"/>
                </a:spcBef>
                <a:spcAft>
                  <a:spcPct val="0"/>
                </a:spcAft>
              </a:pPr>
              <a:t>31</a:t>
            </a:fld>
            <a:endParaRPr lang="en-US" altLang="ja-JP" kern="1200">
              <a:solidFill>
                <a:srgbClr val="000000"/>
              </a:solidFill>
              <a:latin typeface="ＭＳ Ｐゴシック" panose="020B0600070205080204" pitchFamily="50" charset="-128"/>
            </a:endParaRPr>
          </a:p>
        </p:txBody>
      </p:sp>
      <p:sp>
        <p:nvSpPr>
          <p:cNvPr id="11" name="テキスト プレースホルダー 3"/>
          <p:cNvSpPr txBox="1">
            <a:spLocks/>
          </p:cNvSpPr>
          <p:nvPr/>
        </p:nvSpPr>
        <p:spPr>
          <a:xfrm>
            <a:off x="615462" y="2569308"/>
            <a:ext cx="29249077" cy="2212732"/>
          </a:xfrm>
          <a:prstGeom prst="rect">
            <a:avLst/>
          </a:prstGeom>
        </p:spPr>
        <p:txBody>
          <a:bodyPr/>
          <a:lstStyle>
            <a:lvl1pPr marL="187325" indent="-187325" algn="l" defTabSz="863600" rtl="0" eaLnBrk="0" fontAlgn="base" hangingPunct="0">
              <a:spcBef>
                <a:spcPct val="30000"/>
              </a:spcBef>
              <a:spcAft>
                <a:spcPct val="0"/>
              </a:spcAft>
              <a:buClr>
                <a:schemeClr val="bg2"/>
              </a:buClr>
              <a:buFont typeface="Wingdings" panose="05000000000000000000" pitchFamily="2" charset="2"/>
              <a:buChar char="n"/>
              <a:defRPr kumimoji="1" sz="1600">
                <a:solidFill>
                  <a:schemeClr val="tx1"/>
                </a:solidFill>
                <a:latin typeface="+mn-lt"/>
                <a:ea typeface="+mn-ea"/>
                <a:cs typeface="+mn-cs"/>
              </a:defRPr>
            </a:lvl1pPr>
            <a:lvl2pPr marL="565150" indent="-187325" algn="l" defTabSz="863600" rtl="0" eaLnBrk="0" fontAlgn="base" hangingPunct="0">
              <a:spcBef>
                <a:spcPct val="30000"/>
              </a:spcBef>
              <a:spcAft>
                <a:spcPct val="0"/>
              </a:spcAft>
              <a:buClr>
                <a:schemeClr val="bg2"/>
              </a:buClr>
              <a:buFont typeface="Wingdings" panose="05000000000000000000" pitchFamily="2" charset="2"/>
              <a:buChar char="l"/>
              <a:defRPr kumimoji="1" sz="1400">
                <a:solidFill>
                  <a:schemeClr val="tx1"/>
                </a:solidFill>
                <a:latin typeface="+mn-lt"/>
                <a:ea typeface="+mn-ea"/>
              </a:defRPr>
            </a:lvl2pPr>
            <a:lvl3pPr marL="952500" indent="-196850" algn="l" defTabSz="863600" rtl="0" eaLnBrk="0" fontAlgn="base" hangingPunct="0">
              <a:spcBef>
                <a:spcPct val="20000"/>
              </a:spcBef>
              <a:spcAft>
                <a:spcPct val="0"/>
              </a:spcAft>
              <a:buClr>
                <a:schemeClr val="tx1"/>
              </a:buClr>
              <a:buChar char="▪"/>
              <a:defRPr kumimoji="1" sz="1400">
                <a:solidFill>
                  <a:schemeClr val="tx1"/>
                </a:solidFill>
                <a:latin typeface="+mn-lt"/>
                <a:ea typeface="+mn-ea"/>
              </a:defRPr>
            </a:lvl3pPr>
            <a:lvl4pPr marL="1335088" indent="-192088" algn="l" defTabSz="863600" rtl="0" eaLnBrk="0" fontAlgn="base" hangingPunct="0">
              <a:spcBef>
                <a:spcPct val="15000"/>
              </a:spcBef>
              <a:spcAft>
                <a:spcPct val="0"/>
              </a:spcAft>
              <a:buClr>
                <a:schemeClr val="tx1"/>
              </a:buClr>
              <a:buChar char="▪"/>
              <a:defRPr kumimoji="1" sz="1200">
                <a:solidFill>
                  <a:schemeClr val="tx1"/>
                </a:solidFill>
                <a:latin typeface="+mn-lt"/>
                <a:ea typeface="+mn-ea"/>
              </a:defRPr>
            </a:lvl4pPr>
            <a:lvl5pPr marL="1717675" indent="-192088" algn="l" defTabSz="863600" rtl="0" eaLnBrk="0" fontAlgn="base" hangingPunct="0">
              <a:spcBef>
                <a:spcPct val="10000"/>
              </a:spcBef>
              <a:spcAft>
                <a:spcPct val="0"/>
              </a:spcAft>
              <a:buClr>
                <a:schemeClr val="tx1"/>
              </a:buClr>
              <a:buChar char="▪"/>
              <a:defRPr kumimoji="1" sz="1200">
                <a:solidFill>
                  <a:schemeClr val="tx1"/>
                </a:solidFill>
                <a:latin typeface="+mn-lt"/>
                <a:ea typeface="+mn-ea"/>
              </a:defRPr>
            </a:lvl5pPr>
            <a:lvl6pPr marL="2174875" indent="-192088" algn="l" defTabSz="863600" rtl="0" fontAlgn="base">
              <a:spcBef>
                <a:spcPct val="10000"/>
              </a:spcBef>
              <a:spcAft>
                <a:spcPct val="0"/>
              </a:spcAft>
              <a:buClr>
                <a:schemeClr val="tx1"/>
              </a:buClr>
              <a:buChar char="▪"/>
              <a:defRPr kumimoji="1" sz="1200">
                <a:solidFill>
                  <a:schemeClr val="tx1"/>
                </a:solidFill>
                <a:latin typeface="+mn-lt"/>
                <a:ea typeface="+mn-ea"/>
              </a:defRPr>
            </a:lvl6pPr>
            <a:lvl7pPr marL="2632075" indent="-192088" algn="l" defTabSz="863600" rtl="0" fontAlgn="base">
              <a:spcBef>
                <a:spcPct val="10000"/>
              </a:spcBef>
              <a:spcAft>
                <a:spcPct val="0"/>
              </a:spcAft>
              <a:buClr>
                <a:schemeClr val="tx1"/>
              </a:buClr>
              <a:buChar char="▪"/>
              <a:defRPr kumimoji="1" sz="1200">
                <a:solidFill>
                  <a:schemeClr val="tx1"/>
                </a:solidFill>
                <a:latin typeface="+mn-lt"/>
                <a:ea typeface="+mn-ea"/>
              </a:defRPr>
            </a:lvl7pPr>
            <a:lvl8pPr marL="3089275" indent="-192088" algn="l" defTabSz="863600" rtl="0" fontAlgn="base">
              <a:spcBef>
                <a:spcPct val="10000"/>
              </a:spcBef>
              <a:spcAft>
                <a:spcPct val="0"/>
              </a:spcAft>
              <a:buClr>
                <a:schemeClr val="tx1"/>
              </a:buClr>
              <a:buChar char="▪"/>
              <a:defRPr kumimoji="1" sz="1200">
                <a:solidFill>
                  <a:schemeClr val="tx1"/>
                </a:solidFill>
                <a:latin typeface="+mn-lt"/>
                <a:ea typeface="+mn-ea"/>
              </a:defRPr>
            </a:lvl8pPr>
            <a:lvl9pPr marL="3546475" indent="-192088" algn="l" defTabSz="863600" rtl="0" fontAlgn="base">
              <a:spcBef>
                <a:spcPct val="10000"/>
              </a:spcBef>
              <a:spcAft>
                <a:spcPct val="0"/>
              </a:spcAft>
              <a:buClr>
                <a:schemeClr val="tx1"/>
              </a:buClr>
              <a:buChar char="▪"/>
              <a:defRPr kumimoji="1" sz="1200">
                <a:solidFill>
                  <a:schemeClr val="tx1"/>
                </a:solidFill>
                <a:latin typeface="+mn-lt"/>
                <a:ea typeface="+mn-ea"/>
              </a:defRPr>
            </a:lvl9pPr>
          </a:lstStyle>
          <a:p>
            <a:pPr marL="0" indent="0" defTabSz="2657211">
              <a:buClr>
                <a:srgbClr val="808080"/>
              </a:buClr>
              <a:buNone/>
              <a:defRPr/>
            </a:pPr>
            <a:endParaRPr lang="ja-JP" altLang="en-US" sz="6154" dirty="0">
              <a:solidFill>
                <a:srgbClr val="000000"/>
              </a:solidFill>
              <a:latin typeface="HGP創英角ｺﾞｼｯｸUB"/>
              <a:ea typeface="ＭＳ Ｐゴシック"/>
            </a:endParaRPr>
          </a:p>
        </p:txBody>
      </p:sp>
      <p:sp>
        <p:nvSpPr>
          <p:cNvPr id="10" name="タイトル 1"/>
          <p:cNvSpPr>
            <a:spLocks noGrp="1"/>
          </p:cNvSpPr>
          <p:nvPr>
            <p:ph type="title"/>
          </p:nvPr>
        </p:nvSpPr>
        <p:spPr>
          <a:xfrm>
            <a:off x="791308" y="1715631"/>
            <a:ext cx="29073231" cy="2606987"/>
          </a:xfrm>
        </p:spPr>
        <p:txBody>
          <a:bodyPr/>
          <a:lstStyle/>
          <a:p>
            <a:pPr>
              <a:defRPr/>
            </a:pPr>
            <a:br>
              <a:rPr lang="en-US" altLang="ja-JP" sz="3692" dirty="0"/>
            </a:br>
            <a:r>
              <a:rPr lang="ja-JP" altLang="en-US" sz="4308" dirty="0">
                <a:solidFill>
                  <a:srgbClr val="052D5D"/>
                </a:solidFill>
              </a:rPr>
              <a:t>東京工業大学　産学協働プログラム「人生</a:t>
            </a:r>
            <a:r>
              <a:rPr lang="en-US" altLang="ja-JP" sz="4308" dirty="0">
                <a:solidFill>
                  <a:srgbClr val="052D5D"/>
                </a:solidFill>
              </a:rPr>
              <a:t>100</a:t>
            </a:r>
            <a:r>
              <a:rPr lang="ja-JP" altLang="en-US" sz="4308" dirty="0">
                <a:solidFill>
                  <a:srgbClr val="052D5D"/>
                </a:solidFill>
              </a:rPr>
              <a:t>年時代の都市・インフラ学」</a:t>
            </a:r>
            <a:br>
              <a:rPr lang="en-US" altLang="ja-JP" sz="4308" dirty="0">
                <a:solidFill>
                  <a:srgbClr val="052D5D"/>
                </a:solidFill>
              </a:rPr>
            </a:br>
            <a:br>
              <a:rPr lang="en-US" altLang="ja-JP" dirty="0">
                <a:solidFill>
                  <a:srgbClr val="052D5D"/>
                </a:solidFill>
              </a:rPr>
            </a:br>
            <a:r>
              <a:rPr lang="ja-JP" altLang="en-US" dirty="0">
                <a:solidFill>
                  <a:srgbClr val="052D5D"/>
                </a:solidFill>
              </a:rPr>
              <a:t>第２回ワークショップ「まち」　総括　　　　　　　</a:t>
            </a:r>
            <a:r>
              <a:rPr lang="ja-JP" altLang="en-US" dirty="0"/>
              <a:t>　　　　　　　　　　　　</a:t>
            </a:r>
            <a:r>
              <a:rPr lang="ja-JP" altLang="en-US" sz="4923" dirty="0"/>
              <a:t>　</a:t>
            </a:r>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83409" y="6737232"/>
            <a:ext cx="20941003" cy="13960668"/>
          </a:xfrm>
          <a:prstGeom prst="rect">
            <a:avLst/>
          </a:prstGeom>
        </p:spPr>
      </p:pic>
      <p:sp>
        <p:nvSpPr>
          <p:cNvPr id="9" name="正方形/長方形 8"/>
          <p:cNvSpPr/>
          <p:nvPr/>
        </p:nvSpPr>
        <p:spPr>
          <a:xfrm>
            <a:off x="791308" y="5333485"/>
            <a:ext cx="13473560" cy="849913"/>
          </a:xfrm>
          <a:prstGeom prst="rect">
            <a:avLst/>
          </a:prstGeom>
        </p:spPr>
        <p:txBody>
          <a:bodyPr wrap="none">
            <a:spAutoFit/>
          </a:bodyPr>
          <a:lstStyle/>
          <a:p>
            <a:pPr algn="l" defTabSz="2813517" rtl="0" eaLnBrk="0" fontAlgn="base" hangingPunct="0">
              <a:spcBef>
                <a:spcPct val="0"/>
              </a:spcBef>
              <a:spcAft>
                <a:spcPct val="0"/>
              </a:spcAft>
            </a:pPr>
            <a:r>
              <a:rPr kumimoji="1" lang="ja-JP" altLang="en-US" sz="4923" kern="1200" dirty="0">
                <a:solidFill>
                  <a:srgbClr val="000000"/>
                </a:solidFill>
                <a:latin typeface="ＭＳ Ｐゴシック"/>
                <a:ea typeface="ＭＳ Ｐゴシック" panose="020B0600070205080204" pitchFamily="50" charset="-128"/>
              </a:rPr>
              <a:t>□ワークショップの風景（テーブルディスカッション）</a:t>
            </a:r>
            <a:endParaRPr kumimoji="1" lang="en-US" altLang="ja-JP" sz="4923" kern="1200" dirty="0">
              <a:solidFill>
                <a:srgbClr val="000000"/>
              </a:solidFill>
              <a:latin typeface="ＭＳ Ｐゴシック"/>
              <a:ea typeface="ＭＳ Ｐゴシック" panose="020B0600070205080204" pitchFamily="50" charset="-128"/>
            </a:endParaRPr>
          </a:p>
        </p:txBody>
      </p:sp>
    </p:spTree>
    <p:extLst>
      <p:ext uri="{BB962C8B-B14F-4D97-AF65-F5344CB8AC3E}">
        <p14:creationId xmlns:p14="http://schemas.microsoft.com/office/powerpoint/2010/main" val="38972584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スライド番号プレースホルダー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692">
                <a:solidFill>
                  <a:schemeClr val="tx1"/>
                </a:solidFill>
                <a:latin typeface="Arial" panose="020B0604020202020204" pitchFamily="34" charset="0"/>
                <a:ea typeface="ＭＳ Ｐゴシック" panose="020B0600070205080204" pitchFamily="50" charset="-128"/>
              </a:defRPr>
            </a:lvl1pPr>
            <a:lvl2pPr marL="2285983" indent="-879224">
              <a:defRPr kumimoji="1" sz="3692">
                <a:solidFill>
                  <a:schemeClr val="tx1"/>
                </a:solidFill>
                <a:latin typeface="Arial" panose="020B0604020202020204" pitchFamily="34" charset="0"/>
                <a:ea typeface="ＭＳ Ｐゴシック" panose="020B0600070205080204" pitchFamily="50" charset="-128"/>
              </a:defRPr>
            </a:lvl2pPr>
            <a:lvl3pPr marL="3516897" indent="-703379">
              <a:defRPr kumimoji="1" sz="3692">
                <a:solidFill>
                  <a:schemeClr val="tx1"/>
                </a:solidFill>
                <a:latin typeface="Arial" panose="020B0604020202020204" pitchFamily="34" charset="0"/>
                <a:ea typeface="ＭＳ Ｐゴシック" panose="020B0600070205080204" pitchFamily="50" charset="-128"/>
              </a:defRPr>
            </a:lvl3pPr>
            <a:lvl4pPr marL="4923655" indent="-703379">
              <a:defRPr kumimoji="1" sz="3692">
                <a:solidFill>
                  <a:schemeClr val="tx1"/>
                </a:solidFill>
                <a:latin typeface="Arial" panose="020B0604020202020204" pitchFamily="34" charset="0"/>
                <a:ea typeface="ＭＳ Ｐゴシック" panose="020B0600070205080204" pitchFamily="50" charset="-128"/>
              </a:defRPr>
            </a:lvl4pPr>
            <a:lvl5pPr marL="6330414" indent="-703379">
              <a:defRPr kumimoji="1" sz="3692">
                <a:solidFill>
                  <a:schemeClr val="tx1"/>
                </a:solidFill>
                <a:latin typeface="Arial" panose="020B0604020202020204" pitchFamily="34" charset="0"/>
                <a:ea typeface="ＭＳ Ｐゴシック" panose="020B0600070205080204" pitchFamily="50" charset="-128"/>
              </a:defRPr>
            </a:lvl5pPr>
            <a:lvl6pPr marL="7737173" indent="-703379" eaLnBrk="0" fontAlgn="base" hangingPunct="0">
              <a:spcBef>
                <a:spcPct val="0"/>
              </a:spcBef>
              <a:spcAft>
                <a:spcPct val="0"/>
              </a:spcAft>
              <a:defRPr kumimoji="1" sz="3692">
                <a:solidFill>
                  <a:schemeClr val="tx1"/>
                </a:solidFill>
                <a:latin typeface="Arial" panose="020B0604020202020204" pitchFamily="34" charset="0"/>
                <a:ea typeface="ＭＳ Ｐゴシック" panose="020B0600070205080204" pitchFamily="50" charset="-128"/>
              </a:defRPr>
            </a:lvl6pPr>
            <a:lvl7pPr marL="9143931" indent="-703379" eaLnBrk="0" fontAlgn="base" hangingPunct="0">
              <a:spcBef>
                <a:spcPct val="0"/>
              </a:spcBef>
              <a:spcAft>
                <a:spcPct val="0"/>
              </a:spcAft>
              <a:defRPr kumimoji="1" sz="3692">
                <a:solidFill>
                  <a:schemeClr val="tx1"/>
                </a:solidFill>
                <a:latin typeface="Arial" panose="020B0604020202020204" pitchFamily="34" charset="0"/>
                <a:ea typeface="ＭＳ Ｐゴシック" panose="020B0600070205080204" pitchFamily="50" charset="-128"/>
              </a:defRPr>
            </a:lvl7pPr>
            <a:lvl8pPr marL="10550690" indent="-703379" eaLnBrk="0" fontAlgn="base" hangingPunct="0">
              <a:spcBef>
                <a:spcPct val="0"/>
              </a:spcBef>
              <a:spcAft>
                <a:spcPct val="0"/>
              </a:spcAft>
              <a:defRPr kumimoji="1" sz="3692">
                <a:solidFill>
                  <a:schemeClr val="tx1"/>
                </a:solidFill>
                <a:latin typeface="Arial" panose="020B0604020202020204" pitchFamily="34" charset="0"/>
                <a:ea typeface="ＭＳ Ｐゴシック" panose="020B0600070205080204" pitchFamily="50" charset="-128"/>
              </a:defRPr>
            </a:lvl8pPr>
            <a:lvl9pPr marL="11957449" indent="-703379" eaLnBrk="0" fontAlgn="base" hangingPunct="0">
              <a:spcBef>
                <a:spcPct val="0"/>
              </a:spcBef>
              <a:spcAft>
                <a:spcPct val="0"/>
              </a:spcAft>
              <a:defRPr kumimoji="1" sz="3692">
                <a:solidFill>
                  <a:schemeClr val="tx1"/>
                </a:solidFill>
                <a:latin typeface="Arial" panose="020B0604020202020204" pitchFamily="34" charset="0"/>
                <a:ea typeface="ＭＳ Ｐゴシック" panose="020B0600070205080204" pitchFamily="50" charset="-128"/>
              </a:defRPr>
            </a:lvl9pPr>
          </a:lstStyle>
          <a:p>
            <a:pPr defTabSz="2813517" rtl="0" fontAlgn="base">
              <a:spcBef>
                <a:spcPct val="0"/>
              </a:spcBef>
              <a:spcAft>
                <a:spcPct val="0"/>
              </a:spcAft>
            </a:pPr>
            <a:fld id="{68450F2A-871B-4A69-8133-1954E181967A}" type="slidenum">
              <a:rPr lang="en-US" altLang="ja-JP" kern="1200">
                <a:solidFill>
                  <a:srgbClr val="000000"/>
                </a:solidFill>
                <a:latin typeface="ＭＳ Ｐゴシック" panose="020B0600070205080204" pitchFamily="50" charset="-128"/>
              </a:rPr>
              <a:pPr defTabSz="2813517" rtl="0" fontAlgn="base">
                <a:spcBef>
                  <a:spcPct val="0"/>
                </a:spcBef>
                <a:spcAft>
                  <a:spcPct val="0"/>
                </a:spcAft>
              </a:pPr>
              <a:t>32</a:t>
            </a:fld>
            <a:endParaRPr lang="en-US" altLang="ja-JP" kern="1200">
              <a:solidFill>
                <a:srgbClr val="000000"/>
              </a:solidFill>
              <a:latin typeface="ＭＳ Ｐゴシック" panose="020B0600070205080204" pitchFamily="50" charset="-128"/>
            </a:endParaRPr>
          </a:p>
        </p:txBody>
      </p:sp>
      <p:sp>
        <p:nvSpPr>
          <p:cNvPr id="11" name="テキスト プレースホルダー 3"/>
          <p:cNvSpPr txBox="1">
            <a:spLocks/>
          </p:cNvSpPr>
          <p:nvPr/>
        </p:nvSpPr>
        <p:spPr>
          <a:xfrm>
            <a:off x="615462" y="2569308"/>
            <a:ext cx="29249077" cy="2212732"/>
          </a:xfrm>
          <a:prstGeom prst="rect">
            <a:avLst/>
          </a:prstGeom>
        </p:spPr>
        <p:txBody>
          <a:bodyPr/>
          <a:lstStyle>
            <a:lvl1pPr marL="187325" indent="-187325" algn="l" defTabSz="863600" rtl="0" eaLnBrk="0" fontAlgn="base" hangingPunct="0">
              <a:spcBef>
                <a:spcPct val="30000"/>
              </a:spcBef>
              <a:spcAft>
                <a:spcPct val="0"/>
              </a:spcAft>
              <a:buClr>
                <a:schemeClr val="bg2"/>
              </a:buClr>
              <a:buFont typeface="Wingdings" panose="05000000000000000000" pitchFamily="2" charset="2"/>
              <a:buChar char="n"/>
              <a:defRPr kumimoji="1" sz="1600">
                <a:solidFill>
                  <a:schemeClr val="tx1"/>
                </a:solidFill>
                <a:latin typeface="+mn-lt"/>
                <a:ea typeface="+mn-ea"/>
                <a:cs typeface="+mn-cs"/>
              </a:defRPr>
            </a:lvl1pPr>
            <a:lvl2pPr marL="565150" indent="-187325" algn="l" defTabSz="863600" rtl="0" eaLnBrk="0" fontAlgn="base" hangingPunct="0">
              <a:spcBef>
                <a:spcPct val="30000"/>
              </a:spcBef>
              <a:spcAft>
                <a:spcPct val="0"/>
              </a:spcAft>
              <a:buClr>
                <a:schemeClr val="bg2"/>
              </a:buClr>
              <a:buFont typeface="Wingdings" panose="05000000000000000000" pitchFamily="2" charset="2"/>
              <a:buChar char="l"/>
              <a:defRPr kumimoji="1" sz="1400">
                <a:solidFill>
                  <a:schemeClr val="tx1"/>
                </a:solidFill>
                <a:latin typeface="+mn-lt"/>
                <a:ea typeface="+mn-ea"/>
              </a:defRPr>
            </a:lvl2pPr>
            <a:lvl3pPr marL="952500" indent="-196850" algn="l" defTabSz="863600" rtl="0" eaLnBrk="0" fontAlgn="base" hangingPunct="0">
              <a:spcBef>
                <a:spcPct val="20000"/>
              </a:spcBef>
              <a:spcAft>
                <a:spcPct val="0"/>
              </a:spcAft>
              <a:buClr>
                <a:schemeClr val="tx1"/>
              </a:buClr>
              <a:buChar char="▪"/>
              <a:defRPr kumimoji="1" sz="1400">
                <a:solidFill>
                  <a:schemeClr val="tx1"/>
                </a:solidFill>
                <a:latin typeface="+mn-lt"/>
                <a:ea typeface="+mn-ea"/>
              </a:defRPr>
            </a:lvl3pPr>
            <a:lvl4pPr marL="1335088" indent="-192088" algn="l" defTabSz="863600" rtl="0" eaLnBrk="0" fontAlgn="base" hangingPunct="0">
              <a:spcBef>
                <a:spcPct val="15000"/>
              </a:spcBef>
              <a:spcAft>
                <a:spcPct val="0"/>
              </a:spcAft>
              <a:buClr>
                <a:schemeClr val="tx1"/>
              </a:buClr>
              <a:buChar char="▪"/>
              <a:defRPr kumimoji="1" sz="1200">
                <a:solidFill>
                  <a:schemeClr val="tx1"/>
                </a:solidFill>
                <a:latin typeface="+mn-lt"/>
                <a:ea typeface="+mn-ea"/>
              </a:defRPr>
            </a:lvl4pPr>
            <a:lvl5pPr marL="1717675" indent="-192088" algn="l" defTabSz="863600" rtl="0" eaLnBrk="0" fontAlgn="base" hangingPunct="0">
              <a:spcBef>
                <a:spcPct val="10000"/>
              </a:spcBef>
              <a:spcAft>
                <a:spcPct val="0"/>
              </a:spcAft>
              <a:buClr>
                <a:schemeClr val="tx1"/>
              </a:buClr>
              <a:buChar char="▪"/>
              <a:defRPr kumimoji="1" sz="1200">
                <a:solidFill>
                  <a:schemeClr val="tx1"/>
                </a:solidFill>
                <a:latin typeface="+mn-lt"/>
                <a:ea typeface="+mn-ea"/>
              </a:defRPr>
            </a:lvl5pPr>
            <a:lvl6pPr marL="2174875" indent="-192088" algn="l" defTabSz="863600" rtl="0" fontAlgn="base">
              <a:spcBef>
                <a:spcPct val="10000"/>
              </a:spcBef>
              <a:spcAft>
                <a:spcPct val="0"/>
              </a:spcAft>
              <a:buClr>
                <a:schemeClr val="tx1"/>
              </a:buClr>
              <a:buChar char="▪"/>
              <a:defRPr kumimoji="1" sz="1200">
                <a:solidFill>
                  <a:schemeClr val="tx1"/>
                </a:solidFill>
                <a:latin typeface="+mn-lt"/>
                <a:ea typeface="+mn-ea"/>
              </a:defRPr>
            </a:lvl6pPr>
            <a:lvl7pPr marL="2632075" indent="-192088" algn="l" defTabSz="863600" rtl="0" fontAlgn="base">
              <a:spcBef>
                <a:spcPct val="10000"/>
              </a:spcBef>
              <a:spcAft>
                <a:spcPct val="0"/>
              </a:spcAft>
              <a:buClr>
                <a:schemeClr val="tx1"/>
              </a:buClr>
              <a:buChar char="▪"/>
              <a:defRPr kumimoji="1" sz="1200">
                <a:solidFill>
                  <a:schemeClr val="tx1"/>
                </a:solidFill>
                <a:latin typeface="+mn-lt"/>
                <a:ea typeface="+mn-ea"/>
              </a:defRPr>
            </a:lvl7pPr>
            <a:lvl8pPr marL="3089275" indent="-192088" algn="l" defTabSz="863600" rtl="0" fontAlgn="base">
              <a:spcBef>
                <a:spcPct val="10000"/>
              </a:spcBef>
              <a:spcAft>
                <a:spcPct val="0"/>
              </a:spcAft>
              <a:buClr>
                <a:schemeClr val="tx1"/>
              </a:buClr>
              <a:buChar char="▪"/>
              <a:defRPr kumimoji="1" sz="1200">
                <a:solidFill>
                  <a:schemeClr val="tx1"/>
                </a:solidFill>
                <a:latin typeface="+mn-lt"/>
                <a:ea typeface="+mn-ea"/>
              </a:defRPr>
            </a:lvl8pPr>
            <a:lvl9pPr marL="3546475" indent="-192088" algn="l" defTabSz="863600" rtl="0" fontAlgn="base">
              <a:spcBef>
                <a:spcPct val="10000"/>
              </a:spcBef>
              <a:spcAft>
                <a:spcPct val="0"/>
              </a:spcAft>
              <a:buClr>
                <a:schemeClr val="tx1"/>
              </a:buClr>
              <a:buChar char="▪"/>
              <a:defRPr kumimoji="1" sz="1200">
                <a:solidFill>
                  <a:schemeClr val="tx1"/>
                </a:solidFill>
                <a:latin typeface="+mn-lt"/>
                <a:ea typeface="+mn-ea"/>
              </a:defRPr>
            </a:lvl9pPr>
          </a:lstStyle>
          <a:p>
            <a:pPr marL="0" indent="0" defTabSz="2657211">
              <a:buClr>
                <a:srgbClr val="808080"/>
              </a:buClr>
              <a:buNone/>
              <a:defRPr/>
            </a:pPr>
            <a:endParaRPr lang="ja-JP" altLang="en-US" sz="6154" dirty="0">
              <a:solidFill>
                <a:srgbClr val="000000"/>
              </a:solidFill>
              <a:latin typeface="HGP創英角ｺﾞｼｯｸUB"/>
              <a:ea typeface="ＭＳ Ｐゴシック"/>
            </a:endParaRPr>
          </a:p>
        </p:txBody>
      </p:sp>
      <p:sp>
        <p:nvSpPr>
          <p:cNvPr id="2" name="テキスト ボックス 1"/>
          <p:cNvSpPr txBox="1"/>
          <p:nvPr/>
        </p:nvSpPr>
        <p:spPr>
          <a:xfrm>
            <a:off x="791311" y="5320355"/>
            <a:ext cx="29073231" cy="5016501"/>
          </a:xfrm>
          <a:prstGeom prst="rect">
            <a:avLst/>
          </a:prstGeom>
          <a:noFill/>
        </p:spPr>
        <p:txBody>
          <a:bodyPr wrap="square" rtlCol="0">
            <a:spAutoFit/>
          </a:bodyPr>
          <a:lstStyle/>
          <a:p>
            <a:pPr algn="l" defTabSz="2813517" rtl="0" eaLnBrk="0" fontAlgn="base" hangingPunct="0">
              <a:spcBef>
                <a:spcPct val="0"/>
              </a:spcBef>
              <a:spcAft>
                <a:spcPct val="0"/>
              </a:spcAft>
            </a:pPr>
            <a:r>
              <a:rPr kumimoji="1" lang="ja-JP" altLang="en-US" sz="4923" kern="1200" dirty="0">
                <a:solidFill>
                  <a:srgbClr val="000000"/>
                </a:solidFill>
                <a:latin typeface="ＭＳ Ｐゴシック"/>
                <a:ea typeface="ＭＳ Ｐゴシック"/>
              </a:rPr>
              <a:t>□ワークショップの風景（ミニアセンブリー）</a:t>
            </a:r>
            <a:endParaRPr kumimoji="1" lang="en-US" altLang="ja-JP" sz="4923" kern="1200" dirty="0">
              <a:solidFill>
                <a:srgbClr val="000000"/>
              </a:solidFill>
              <a:latin typeface="ＭＳ Ｐゴシック"/>
              <a:ea typeface="ＭＳ Ｐゴシック"/>
            </a:endParaRPr>
          </a:p>
          <a:p>
            <a:pPr algn="l" defTabSz="2813517" rtl="0" eaLnBrk="0" fontAlgn="base" hangingPunct="0">
              <a:spcBef>
                <a:spcPct val="0"/>
              </a:spcBef>
              <a:spcAft>
                <a:spcPct val="0"/>
              </a:spcAft>
            </a:pPr>
            <a:endParaRPr kumimoji="1" lang="en-US" altLang="ja-JP" sz="4923" kern="1200" dirty="0">
              <a:solidFill>
                <a:srgbClr val="000000"/>
              </a:solidFill>
              <a:latin typeface="ＭＳ Ｐゴシック"/>
              <a:ea typeface="ＭＳ Ｐゴシック"/>
            </a:endParaRPr>
          </a:p>
          <a:p>
            <a:pPr algn="l" defTabSz="2813517" rtl="0" eaLnBrk="0" fontAlgn="base" hangingPunct="0">
              <a:spcBef>
                <a:spcPct val="0"/>
              </a:spcBef>
              <a:spcAft>
                <a:spcPct val="0"/>
              </a:spcAft>
            </a:pPr>
            <a:endParaRPr kumimoji="1" lang="en-US" altLang="ja-JP" sz="3692" kern="1200" dirty="0">
              <a:solidFill>
                <a:srgbClr val="000000"/>
              </a:solidFill>
              <a:latin typeface="ＭＳ Ｐゴシック"/>
              <a:ea typeface="ＭＳ Ｐゴシック" panose="020B0600070205080204" pitchFamily="50" charset="-128"/>
            </a:endParaRPr>
          </a:p>
          <a:p>
            <a:pPr algn="l" defTabSz="2813517" rtl="0" eaLnBrk="0" fontAlgn="base" hangingPunct="0">
              <a:spcBef>
                <a:spcPct val="0"/>
              </a:spcBef>
              <a:spcAft>
                <a:spcPct val="0"/>
              </a:spcAft>
            </a:pPr>
            <a:endParaRPr kumimoji="1" lang="en-US" altLang="ja-JP" sz="3692" kern="1200" dirty="0">
              <a:solidFill>
                <a:srgbClr val="000000"/>
              </a:solidFill>
              <a:latin typeface="ＭＳ Ｐゴシック"/>
              <a:ea typeface="ＭＳ Ｐゴシック" panose="020B0600070205080204" pitchFamily="50" charset="-128"/>
            </a:endParaRPr>
          </a:p>
          <a:p>
            <a:pPr algn="l" defTabSz="2813517" rtl="0" eaLnBrk="0" fontAlgn="base" hangingPunct="0">
              <a:spcBef>
                <a:spcPct val="0"/>
              </a:spcBef>
              <a:spcAft>
                <a:spcPct val="0"/>
              </a:spcAft>
            </a:pPr>
            <a:endParaRPr kumimoji="1" lang="en-US" altLang="ja-JP" sz="3692" kern="1200" dirty="0">
              <a:solidFill>
                <a:srgbClr val="000000"/>
              </a:solidFill>
              <a:latin typeface="ＭＳ Ｐゴシック"/>
              <a:ea typeface="ＭＳ Ｐゴシック" panose="020B0600070205080204" pitchFamily="50" charset="-128"/>
            </a:endParaRPr>
          </a:p>
          <a:p>
            <a:pPr algn="l" defTabSz="2813517" rtl="0" eaLnBrk="0" fontAlgn="base" hangingPunct="0">
              <a:spcBef>
                <a:spcPct val="0"/>
              </a:spcBef>
              <a:spcAft>
                <a:spcPct val="0"/>
              </a:spcAft>
            </a:pPr>
            <a:endParaRPr kumimoji="1" lang="en-US" altLang="ja-JP" sz="3692" kern="1200" dirty="0">
              <a:solidFill>
                <a:srgbClr val="000000"/>
              </a:solidFill>
              <a:latin typeface="ＭＳ Ｐゴシック"/>
              <a:ea typeface="ＭＳ Ｐゴシック" panose="020B0600070205080204" pitchFamily="50" charset="-128"/>
            </a:endParaRPr>
          </a:p>
          <a:p>
            <a:pPr algn="l" defTabSz="2813517" rtl="0" eaLnBrk="0" fontAlgn="base" hangingPunct="0">
              <a:spcBef>
                <a:spcPct val="0"/>
              </a:spcBef>
              <a:spcAft>
                <a:spcPct val="0"/>
              </a:spcAft>
            </a:pPr>
            <a:endParaRPr kumimoji="1" lang="en-US" altLang="ja-JP" sz="3692" kern="1200" dirty="0">
              <a:solidFill>
                <a:srgbClr val="000000"/>
              </a:solidFill>
              <a:latin typeface="ＭＳ Ｐゴシック"/>
              <a:ea typeface="ＭＳ Ｐゴシック" panose="020B0600070205080204" pitchFamily="50" charset="-128"/>
            </a:endParaRPr>
          </a:p>
          <a:p>
            <a:pPr algn="l" defTabSz="2813517" rtl="0" eaLnBrk="0" fontAlgn="base" hangingPunct="0">
              <a:spcBef>
                <a:spcPct val="0"/>
              </a:spcBef>
              <a:spcAft>
                <a:spcPct val="0"/>
              </a:spcAft>
            </a:pPr>
            <a:endParaRPr kumimoji="1" lang="en-US" altLang="ja-JP" sz="3692" kern="1200" dirty="0">
              <a:solidFill>
                <a:srgbClr val="000000"/>
              </a:solidFill>
              <a:latin typeface="ＭＳ Ｐゴシック"/>
              <a:ea typeface="ＭＳ Ｐゴシック" panose="020B0600070205080204" pitchFamily="50" charset="-128"/>
            </a:endParaRPr>
          </a:p>
        </p:txBody>
      </p:sp>
      <p:sp>
        <p:nvSpPr>
          <p:cNvPr id="10" name="タイトル 1"/>
          <p:cNvSpPr>
            <a:spLocks noGrp="1"/>
          </p:cNvSpPr>
          <p:nvPr>
            <p:ph type="title"/>
          </p:nvPr>
        </p:nvSpPr>
        <p:spPr>
          <a:xfrm>
            <a:off x="791308" y="1715632"/>
            <a:ext cx="29073231" cy="2523860"/>
          </a:xfrm>
        </p:spPr>
        <p:txBody>
          <a:bodyPr/>
          <a:lstStyle/>
          <a:p>
            <a:pPr>
              <a:defRPr/>
            </a:pPr>
            <a:br>
              <a:rPr lang="en-US" altLang="ja-JP" sz="3692" dirty="0"/>
            </a:br>
            <a:r>
              <a:rPr lang="ja-JP" altLang="en-US" sz="4308" dirty="0">
                <a:solidFill>
                  <a:srgbClr val="052D5D"/>
                </a:solidFill>
              </a:rPr>
              <a:t>東京工業大学　産学協働プログラム「人生</a:t>
            </a:r>
            <a:r>
              <a:rPr lang="en-US" altLang="ja-JP" sz="4308" dirty="0">
                <a:solidFill>
                  <a:srgbClr val="052D5D"/>
                </a:solidFill>
              </a:rPr>
              <a:t>100</a:t>
            </a:r>
            <a:r>
              <a:rPr lang="ja-JP" altLang="en-US" sz="4308" dirty="0">
                <a:solidFill>
                  <a:srgbClr val="052D5D"/>
                </a:solidFill>
              </a:rPr>
              <a:t>年時代の都市・インフラ学」</a:t>
            </a:r>
            <a:br>
              <a:rPr lang="en-US" altLang="ja-JP" sz="4308" dirty="0">
                <a:solidFill>
                  <a:srgbClr val="052D5D"/>
                </a:solidFill>
              </a:rPr>
            </a:br>
            <a:br>
              <a:rPr lang="en-US" altLang="ja-JP" dirty="0">
                <a:solidFill>
                  <a:srgbClr val="052D5D"/>
                </a:solidFill>
              </a:rPr>
            </a:br>
            <a:r>
              <a:rPr lang="ja-JP" altLang="en-US" dirty="0">
                <a:solidFill>
                  <a:srgbClr val="052D5D"/>
                </a:solidFill>
              </a:rPr>
              <a:t>第２回ワークショップ「まち」　総括　　　　　　　</a:t>
            </a:r>
            <a:r>
              <a:rPr lang="ja-JP" altLang="en-US" dirty="0"/>
              <a:t>　　　　　　　　　　　　</a:t>
            </a:r>
            <a:r>
              <a:rPr lang="ja-JP" altLang="en-US" sz="4923" dirty="0"/>
              <a:t>　</a:t>
            </a:r>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48099" y="6998740"/>
            <a:ext cx="20387095" cy="13591394"/>
          </a:xfrm>
          <a:prstGeom prst="rect">
            <a:avLst/>
          </a:prstGeom>
        </p:spPr>
      </p:pic>
    </p:spTree>
    <p:extLst>
      <p:ext uri="{BB962C8B-B14F-4D97-AF65-F5344CB8AC3E}">
        <p14:creationId xmlns:p14="http://schemas.microsoft.com/office/powerpoint/2010/main" val="16890664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スライド番号プレースホルダー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692">
                <a:solidFill>
                  <a:schemeClr val="tx1"/>
                </a:solidFill>
                <a:latin typeface="Arial" panose="020B0604020202020204" pitchFamily="34" charset="0"/>
                <a:ea typeface="ＭＳ Ｐゴシック" panose="020B0600070205080204" pitchFamily="50" charset="-128"/>
              </a:defRPr>
            </a:lvl1pPr>
            <a:lvl2pPr marL="2285983" indent="-879224">
              <a:defRPr kumimoji="1" sz="3692">
                <a:solidFill>
                  <a:schemeClr val="tx1"/>
                </a:solidFill>
                <a:latin typeface="Arial" panose="020B0604020202020204" pitchFamily="34" charset="0"/>
                <a:ea typeface="ＭＳ Ｐゴシック" panose="020B0600070205080204" pitchFamily="50" charset="-128"/>
              </a:defRPr>
            </a:lvl2pPr>
            <a:lvl3pPr marL="3516897" indent="-703379">
              <a:defRPr kumimoji="1" sz="3692">
                <a:solidFill>
                  <a:schemeClr val="tx1"/>
                </a:solidFill>
                <a:latin typeface="Arial" panose="020B0604020202020204" pitchFamily="34" charset="0"/>
                <a:ea typeface="ＭＳ Ｐゴシック" panose="020B0600070205080204" pitchFamily="50" charset="-128"/>
              </a:defRPr>
            </a:lvl3pPr>
            <a:lvl4pPr marL="4923655" indent="-703379">
              <a:defRPr kumimoji="1" sz="3692">
                <a:solidFill>
                  <a:schemeClr val="tx1"/>
                </a:solidFill>
                <a:latin typeface="Arial" panose="020B0604020202020204" pitchFamily="34" charset="0"/>
                <a:ea typeface="ＭＳ Ｐゴシック" panose="020B0600070205080204" pitchFamily="50" charset="-128"/>
              </a:defRPr>
            </a:lvl4pPr>
            <a:lvl5pPr marL="6330414" indent="-703379">
              <a:defRPr kumimoji="1" sz="3692">
                <a:solidFill>
                  <a:schemeClr val="tx1"/>
                </a:solidFill>
                <a:latin typeface="Arial" panose="020B0604020202020204" pitchFamily="34" charset="0"/>
                <a:ea typeface="ＭＳ Ｐゴシック" panose="020B0600070205080204" pitchFamily="50" charset="-128"/>
              </a:defRPr>
            </a:lvl5pPr>
            <a:lvl6pPr marL="7737173" indent="-703379" eaLnBrk="0" fontAlgn="base" hangingPunct="0">
              <a:spcBef>
                <a:spcPct val="0"/>
              </a:spcBef>
              <a:spcAft>
                <a:spcPct val="0"/>
              </a:spcAft>
              <a:defRPr kumimoji="1" sz="3692">
                <a:solidFill>
                  <a:schemeClr val="tx1"/>
                </a:solidFill>
                <a:latin typeface="Arial" panose="020B0604020202020204" pitchFamily="34" charset="0"/>
                <a:ea typeface="ＭＳ Ｐゴシック" panose="020B0600070205080204" pitchFamily="50" charset="-128"/>
              </a:defRPr>
            </a:lvl6pPr>
            <a:lvl7pPr marL="9143931" indent="-703379" eaLnBrk="0" fontAlgn="base" hangingPunct="0">
              <a:spcBef>
                <a:spcPct val="0"/>
              </a:spcBef>
              <a:spcAft>
                <a:spcPct val="0"/>
              </a:spcAft>
              <a:defRPr kumimoji="1" sz="3692">
                <a:solidFill>
                  <a:schemeClr val="tx1"/>
                </a:solidFill>
                <a:latin typeface="Arial" panose="020B0604020202020204" pitchFamily="34" charset="0"/>
                <a:ea typeface="ＭＳ Ｐゴシック" panose="020B0600070205080204" pitchFamily="50" charset="-128"/>
              </a:defRPr>
            </a:lvl7pPr>
            <a:lvl8pPr marL="10550690" indent="-703379" eaLnBrk="0" fontAlgn="base" hangingPunct="0">
              <a:spcBef>
                <a:spcPct val="0"/>
              </a:spcBef>
              <a:spcAft>
                <a:spcPct val="0"/>
              </a:spcAft>
              <a:defRPr kumimoji="1" sz="3692">
                <a:solidFill>
                  <a:schemeClr val="tx1"/>
                </a:solidFill>
                <a:latin typeface="Arial" panose="020B0604020202020204" pitchFamily="34" charset="0"/>
                <a:ea typeface="ＭＳ Ｐゴシック" panose="020B0600070205080204" pitchFamily="50" charset="-128"/>
              </a:defRPr>
            </a:lvl8pPr>
            <a:lvl9pPr marL="11957449" indent="-703379" eaLnBrk="0" fontAlgn="base" hangingPunct="0">
              <a:spcBef>
                <a:spcPct val="0"/>
              </a:spcBef>
              <a:spcAft>
                <a:spcPct val="0"/>
              </a:spcAft>
              <a:defRPr kumimoji="1" sz="3692">
                <a:solidFill>
                  <a:schemeClr val="tx1"/>
                </a:solidFill>
                <a:latin typeface="Arial" panose="020B0604020202020204" pitchFamily="34" charset="0"/>
                <a:ea typeface="ＭＳ Ｐゴシック" panose="020B0600070205080204" pitchFamily="50" charset="-128"/>
              </a:defRPr>
            </a:lvl9pPr>
          </a:lstStyle>
          <a:p>
            <a:pPr defTabSz="2813517" rtl="0" fontAlgn="base">
              <a:spcBef>
                <a:spcPct val="0"/>
              </a:spcBef>
              <a:spcAft>
                <a:spcPct val="0"/>
              </a:spcAft>
            </a:pPr>
            <a:fld id="{68450F2A-871B-4A69-8133-1954E181967A}" type="slidenum">
              <a:rPr lang="en-US" altLang="ja-JP" kern="1200">
                <a:solidFill>
                  <a:srgbClr val="000000"/>
                </a:solidFill>
                <a:latin typeface="ＭＳ Ｐゴシック" panose="020B0600070205080204" pitchFamily="50" charset="-128"/>
              </a:rPr>
              <a:pPr defTabSz="2813517" rtl="0" fontAlgn="base">
                <a:spcBef>
                  <a:spcPct val="0"/>
                </a:spcBef>
                <a:spcAft>
                  <a:spcPct val="0"/>
                </a:spcAft>
              </a:pPr>
              <a:t>33</a:t>
            </a:fld>
            <a:endParaRPr lang="en-US" altLang="ja-JP" kern="1200">
              <a:solidFill>
                <a:srgbClr val="000000"/>
              </a:solidFill>
              <a:latin typeface="ＭＳ Ｐゴシック" panose="020B0600070205080204" pitchFamily="50" charset="-128"/>
            </a:endParaRPr>
          </a:p>
        </p:txBody>
      </p:sp>
      <p:sp>
        <p:nvSpPr>
          <p:cNvPr id="11" name="テキスト プレースホルダー 3"/>
          <p:cNvSpPr txBox="1">
            <a:spLocks/>
          </p:cNvSpPr>
          <p:nvPr/>
        </p:nvSpPr>
        <p:spPr>
          <a:xfrm>
            <a:off x="615462" y="2569308"/>
            <a:ext cx="29249077" cy="2212732"/>
          </a:xfrm>
          <a:prstGeom prst="rect">
            <a:avLst/>
          </a:prstGeom>
        </p:spPr>
        <p:txBody>
          <a:bodyPr/>
          <a:lstStyle>
            <a:lvl1pPr marL="187325" indent="-187325" algn="l" defTabSz="863600" rtl="0" eaLnBrk="0" fontAlgn="base" hangingPunct="0">
              <a:spcBef>
                <a:spcPct val="30000"/>
              </a:spcBef>
              <a:spcAft>
                <a:spcPct val="0"/>
              </a:spcAft>
              <a:buClr>
                <a:schemeClr val="bg2"/>
              </a:buClr>
              <a:buFont typeface="Wingdings" panose="05000000000000000000" pitchFamily="2" charset="2"/>
              <a:buChar char="n"/>
              <a:defRPr kumimoji="1" sz="1600">
                <a:solidFill>
                  <a:schemeClr val="tx1"/>
                </a:solidFill>
                <a:latin typeface="+mn-lt"/>
                <a:ea typeface="+mn-ea"/>
                <a:cs typeface="+mn-cs"/>
              </a:defRPr>
            </a:lvl1pPr>
            <a:lvl2pPr marL="565150" indent="-187325" algn="l" defTabSz="863600" rtl="0" eaLnBrk="0" fontAlgn="base" hangingPunct="0">
              <a:spcBef>
                <a:spcPct val="30000"/>
              </a:spcBef>
              <a:spcAft>
                <a:spcPct val="0"/>
              </a:spcAft>
              <a:buClr>
                <a:schemeClr val="bg2"/>
              </a:buClr>
              <a:buFont typeface="Wingdings" panose="05000000000000000000" pitchFamily="2" charset="2"/>
              <a:buChar char="l"/>
              <a:defRPr kumimoji="1" sz="1400">
                <a:solidFill>
                  <a:schemeClr val="tx1"/>
                </a:solidFill>
                <a:latin typeface="+mn-lt"/>
                <a:ea typeface="+mn-ea"/>
              </a:defRPr>
            </a:lvl2pPr>
            <a:lvl3pPr marL="952500" indent="-196850" algn="l" defTabSz="863600" rtl="0" eaLnBrk="0" fontAlgn="base" hangingPunct="0">
              <a:spcBef>
                <a:spcPct val="20000"/>
              </a:spcBef>
              <a:spcAft>
                <a:spcPct val="0"/>
              </a:spcAft>
              <a:buClr>
                <a:schemeClr val="tx1"/>
              </a:buClr>
              <a:buChar char="▪"/>
              <a:defRPr kumimoji="1" sz="1400">
                <a:solidFill>
                  <a:schemeClr val="tx1"/>
                </a:solidFill>
                <a:latin typeface="+mn-lt"/>
                <a:ea typeface="+mn-ea"/>
              </a:defRPr>
            </a:lvl3pPr>
            <a:lvl4pPr marL="1335088" indent="-192088" algn="l" defTabSz="863600" rtl="0" eaLnBrk="0" fontAlgn="base" hangingPunct="0">
              <a:spcBef>
                <a:spcPct val="15000"/>
              </a:spcBef>
              <a:spcAft>
                <a:spcPct val="0"/>
              </a:spcAft>
              <a:buClr>
                <a:schemeClr val="tx1"/>
              </a:buClr>
              <a:buChar char="▪"/>
              <a:defRPr kumimoji="1" sz="1200">
                <a:solidFill>
                  <a:schemeClr val="tx1"/>
                </a:solidFill>
                <a:latin typeface="+mn-lt"/>
                <a:ea typeface="+mn-ea"/>
              </a:defRPr>
            </a:lvl4pPr>
            <a:lvl5pPr marL="1717675" indent="-192088" algn="l" defTabSz="863600" rtl="0" eaLnBrk="0" fontAlgn="base" hangingPunct="0">
              <a:spcBef>
                <a:spcPct val="10000"/>
              </a:spcBef>
              <a:spcAft>
                <a:spcPct val="0"/>
              </a:spcAft>
              <a:buClr>
                <a:schemeClr val="tx1"/>
              </a:buClr>
              <a:buChar char="▪"/>
              <a:defRPr kumimoji="1" sz="1200">
                <a:solidFill>
                  <a:schemeClr val="tx1"/>
                </a:solidFill>
                <a:latin typeface="+mn-lt"/>
                <a:ea typeface="+mn-ea"/>
              </a:defRPr>
            </a:lvl5pPr>
            <a:lvl6pPr marL="2174875" indent="-192088" algn="l" defTabSz="863600" rtl="0" fontAlgn="base">
              <a:spcBef>
                <a:spcPct val="10000"/>
              </a:spcBef>
              <a:spcAft>
                <a:spcPct val="0"/>
              </a:spcAft>
              <a:buClr>
                <a:schemeClr val="tx1"/>
              </a:buClr>
              <a:buChar char="▪"/>
              <a:defRPr kumimoji="1" sz="1200">
                <a:solidFill>
                  <a:schemeClr val="tx1"/>
                </a:solidFill>
                <a:latin typeface="+mn-lt"/>
                <a:ea typeface="+mn-ea"/>
              </a:defRPr>
            </a:lvl6pPr>
            <a:lvl7pPr marL="2632075" indent="-192088" algn="l" defTabSz="863600" rtl="0" fontAlgn="base">
              <a:spcBef>
                <a:spcPct val="10000"/>
              </a:spcBef>
              <a:spcAft>
                <a:spcPct val="0"/>
              </a:spcAft>
              <a:buClr>
                <a:schemeClr val="tx1"/>
              </a:buClr>
              <a:buChar char="▪"/>
              <a:defRPr kumimoji="1" sz="1200">
                <a:solidFill>
                  <a:schemeClr val="tx1"/>
                </a:solidFill>
                <a:latin typeface="+mn-lt"/>
                <a:ea typeface="+mn-ea"/>
              </a:defRPr>
            </a:lvl7pPr>
            <a:lvl8pPr marL="3089275" indent="-192088" algn="l" defTabSz="863600" rtl="0" fontAlgn="base">
              <a:spcBef>
                <a:spcPct val="10000"/>
              </a:spcBef>
              <a:spcAft>
                <a:spcPct val="0"/>
              </a:spcAft>
              <a:buClr>
                <a:schemeClr val="tx1"/>
              </a:buClr>
              <a:buChar char="▪"/>
              <a:defRPr kumimoji="1" sz="1200">
                <a:solidFill>
                  <a:schemeClr val="tx1"/>
                </a:solidFill>
                <a:latin typeface="+mn-lt"/>
                <a:ea typeface="+mn-ea"/>
              </a:defRPr>
            </a:lvl8pPr>
            <a:lvl9pPr marL="3546475" indent="-192088" algn="l" defTabSz="863600" rtl="0" fontAlgn="base">
              <a:spcBef>
                <a:spcPct val="10000"/>
              </a:spcBef>
              <a:spcAft>
                <a:spcPct val="0"/>
              </a:spcAft>
              <a:buClr>
                <a:schemeClr val="tx1"/>
              </a:buClr>
              <a:buChar char="▪"/>
              <a:defRPr kumimoji="1" sz="1200">
                <a:solidFill>
                  <a:schemeClr val="tx1"/>
                </a:solidFill>
                <a:latin typeface="+mn-lt"/>
                <a:ea typeface="+mn-ea"/>
              </a:defRPr>
            </a:lvl9pPr>
          </a:lstStyle>
          <a:p>
            <a:pPr marL="0" indent="0" defTabSz="2657211">
              <a:buClr>
                <a:srgbClr val="808080"/>
              </a:buClr>
              <a:buNone/>
              <a:defRPr/>
            </a:pPr>
            <a:endParaRPr lang="ja-JP" altLang="en-US" sz="6154" dirty="0">
              <a:solidFill>
                <a:srgbClr val="000000"/>
              </a:solidFill>
              <a:latin typeface="HGP創英角ｺﾞｼｯｸUB"/>
              <a:ea typeface="ＭＳ Ｐゴシック"/>
            </a:endParaRPr>
          </a:p>
        </p:txBody>
      </p:sp>
      <p:sp>
        <p:nvSpPr>
          <p:cNvPr id="2" name="テキスト ボックス 1"/>
          <p:cNvSpPr txBox="1"/>
          <p:nvPr/>
        </p:nvSpPr>
        <p:spPr>
          <a:xfrm>
            <a:off x="791311" y="5320355"/>
            <a:ext cx="29073231" cy="5016501"/>
          </a:xfrm>
          <a:prstGeom prst="rect">
            <a:avLst/>
          </a:prstGeom>
          <a:noFill/>
        </p:spPr>
        <p:txBody>
          <a:bodyPr wrap="square" rtlCol="0">
            <a:spAutoFit/>
          </a:bodyPr>
          <a:lstStyle/>
          <a:p>
            <a:pPr algn="l" defTabSz="2813517" rtl="0" eaLnBrk="0" fontAlgn="base" hangingPunct="0">
              <a:spcBef>
                <a:spcPct val="0"/>
              </a:spcBef>
              <a:spcAft>
                <a:spcPct val="0"/>
              </a:spcAft>
            </a:pPr>
            <a:r>
              <a:rPr kumimoji="1" lang="ja-JP" altLang="en-US" sz="4923" kern="1200" dirty="0">
                <a:solidFill>
                  <a:srgbClr val="000000"/>
                </a:solidFill>
                <a:latin typeface="ＭＳ Ｐゴシック"/>
                <a:ea typeface="ＭＳ Ｐゴシック"/>
              </a:rPr>
              <a:t>□ワークショップの風景（アセンブリー）</a:t>
            </a:r>
            <a:endParaRPr kumimoji="1" lang="en-US" altLang="ja-JP" sz="4923" kern="1200" dirty="0">
              <a:solidFill>
                <a:srgbClr val="000000"/>
              </a:solidFill>
              <a:latin typeface="ＭＳ Ｐゴシック"/>
              <a:ea typeface="ＭＳ Ｐゴシック"/>
            </a:endParaRPr>
          </a:p>
          <a:p>
            <a:pPr algn="l" defTabSz="2813517" rtl="0" eaLnBrk="0" fontAlgn="base" hangingPunct="0">
              <a:spcBef>
                <a:spcPct val="0"/>
              </a:spcBef>
              <a:spcAft>
                <a:spcPct val="0"/>
              </a:spcAft>
            </a:pPr>
            <a:endParaRPr kumimoji="1" lang="en-US" altLang="ja-JP" sz="4923" kern="1200" dirty="0">
              <a:solidFill>
                <a:srgbClr val="000000"/>
              </a:solidFill>
              <a:latin typeface="ＭＳ Ｐゴシック"/>
              <a:ea typeface="ＭＳ Ｐゴシック"/>
            </a:endParaRPr>
          </a:p>
          <a:p>
            <a:pPr algn="l" defTabSz="2813517" rtl="0" eaLnBrk="0" fontAlgn="base" hangingPunct="0">
              <a:spcBef>
                <a:spcPct val="0"/>
              </a:spcBef>
              <a:spcAft>
                <a:spcPct val="0"/>
              </a:spcAft>
            </a:pPr>
            <a:endParaRPr kumimoji="1" lang="en-US" altLang="ja-JP" sz="3692" kern="1200" dirty="0">
              <a:solidFill>
                <a:srgbClr val="000000"/>
              </a:solidFill>
              <a:latin typeface="ＭＳ Ｐゴシック"/>
              <a:ea typeface="ＭＳ Ｐゴシック" panose="020B0600070205080204" pitchFamily="50" charset="-128"/>
            </a:endParaRPr>
          </a:p>
          <a:p>
            <a:pPr algn="l" defTabSz="2813517" rtl="0" eaLnBrk="0" fontAlgn="base" hangingPunct="0">
              <a:spcBef>
                <a:spcPct val="0"/>
              </a:spcBef>
              <a:spcAft>
                <a:spcPct val="0"/>
              </a:spcAft>
            </a:pPr>
            <a:endParaRPr kumimoji="1" lang="en-US" altLang="ja-JP" sz="3692" kern="1200" dirty="0">
              <a:solidFill>
                <a:srgbClr val="000000"/>
              </a:solidFill>
              <a:latin typeface="ＭＳ Ｐゴシック"/>
              <a:ea typeface="ＭＳ Ｐゴシック" panose="020B0600070205080204" pitchFamily="50" charset="-128"/>
            </a:endParaRPr>
          </a:p>
          <a:p>
            <a:pPr algn="l" defTabSz="2813517" rtl="0" eaLnBrk="0" fontAlgn="base" hangingPunct="0">
              <a:spcBef>
                <a:spcPct val="0"/>
              </a:spcBef>
              <a:spcAft>
                <a:spcPct val="0"/>
              </a:spcAft>
            </a:pPr>
            <a:endParaRPr kumimoji="1" lang="en-US" altLang="ja-JP" sz="3692" kern="1200" dirty="0">
              <a:solidFill>
                <a:srgbClr val="000000"/>
              </a:solidFill>
              <a:latin typeface="ＭＳ Ｐゴシック"/>
              <a:ea typeface="ＭＳ Ｐゴシック" panose="020B0600070205080204" pitchFamily="50" charset="-128"/>
            </a:endParaRPr>
          </a:p>
          <a:p>
            <a:pPr algn="l" defTabSz="2813517" rtl="0" eaLnBrk="0" fontAlgn="base" hangingPunct="0">
              <a:spcBef>
                <a:spcPct val="0"/>
              </a:spcBef>
              <a:spcAft>
                <a:spcPct val="0"/>
              </a:spcAft>
            </a:pPr>
            <a:endParaRPr kumimoji="1" lang="en-US" altLang="ja-JP" sz="3692" kern="1200" dirty="0">
              <a:solidFill>
                <a:srgbClr val="000000"/>
              </a:solidFill>
              <a:latin typeface="ＭＳ Ｐゴシック"/>
              <a:ea typeface="ＭＳ Ｐゴシック" panose="020B0600070205080204" pitchFamily="50" charset="-128"/>
            </a:endParaRPr>
          </a:p>
          <a:p>
            <a:pPr algn="l" defTabSz="2813517" rtl="0" eaLnBrk="0" fontAlgn="base" hangingPunct="0">
              <a:spcBef>
                <a:spcPct val="0"/>
              </a:spcBef>
              <a:spcAft>
                <a:spcPct val="0"/>
              </a:spcAft>
            </a:pPr>
            <a:endParaRPr kumimoji="1" lang="en-US" altLang="ja-JP" sz="3692" kern="1200" dirty="0">
              <a:solidFill>
                <a:srgbClr val="000000"/>
              </a:solidFill>
              <a:latin typeface="ＭＳ Ｐゴシック"/>
              <a:ea typeface="ＭＳ Ｐゴシック" panose="020B0600070205080204" pitchFamily="50" charset="-128"/>
            </a:endParaRPr>
          </a:p>
          <a:p>
            <a:pPr algn="l" defTabSz="2813517" rtl="0" eaLnBrk="0" fontAlgn="base" hangingPunct="0">
              <a:spcBef>
                <a:spcPct val="0"/>
              </a:spcBef>
              <a:spcAft>
                <a:spcPct val="0"/>
              </a:spcAft>
            </a:pPr>
            <a:endParaRPr kumimoji="1" lang="en-US" altLang="ja-JP" sz="3692" kern="1200" dirty="0">
              <a:solidFill>
                <a:srgbClr val="000000"/>
              </a:solidFill>
              <a:latin typeface="ＭＳ Ｐゴシック"/>
              <a:ea typeface="ＭＳ Ｐゴシック" panose="020B0600070205080204" pitchFamily="50" charset="-128"/>
            </a:endParaRPr>
          </a:p>
        </p:txBody>
      </p:sp>
      <p:sp>
        <p:nvSpPr>
          <p:cNvPr id="10" name="タイトル 1"/>
          <p:cNvSpPr>
            <a:spLocks noGrp="1"/>
          </p:cNvSpPr>
          <p:nvPr>
            <p:ph type="title"/>
          </p:nvPr>
        </p:nvSpPr>
        <p:spPr>
          <a:xfrm>
            <a:off x="791308" y="1715632"/>
            <a:ext cx="29073231" cy="2523860"/>
          </a:xfrm>
        </p:spPr>
        <p:txBody>
          <a:bodyPr/>
          <a:lstStyle/>
          <a:p>
            <a:pPr>
              <a:defRPr/>
            </a:pPr>
            <a:br>
              <a:rPr lang="en-US" altLang="ja-JP" sz="3692" dirty="0"/>
            </a:br>
            <a:r>
              <a:rPr lang="ja-JP" altLang="en-US" sz="4308" dirty="0">
                <a:solidFill>
                  <a:srgbClr val="052D5D"/>
                </a:solidFill>
              </a:rPr>
              <a:t>東京工業大学　産学協働プログラム「人生</a:t>
            </a:r>
            <a:r>
              <a:rPr lang="en-US" altLang="ja-JP" sz="4308" dirty="0">
                <a:solidFill>
                  <a:srgbClr val="052D5D"/>
                </a:solidFill>
              </a:rPr>
              <a:t>100</a:t>
            </a:r>
            <a:r>
              <a:rPr lang="ja-JP" altLang="en-US" sz="4308" dirty="0">
                <a:solidFill>
                  <a:srgbClr val="052D5D"/>
                </a:solidFill>
              </a:rPr>
              <a:t>年時代の都市・インフラ学」</a:t>
            </a:r>
            <a:br>
              <a:rPr lang="en-US" altLang="ja-JP" sz="4308" dirty="0">
                <a:solidFill>
                  <a:srgbClr val="052D5D"/>
                </a:solidFill>
              </a:rPr>
            </a:br>
            <a:br>
              <a:rPr lang="en-US" altLang="ja-JP" dirty="0">
                <a:solidFill>
                  <a:srgbClr val="052D5D"/>
                </a:solidFill>
              </a:rPr>
            </a:br>
            <a:r>
              <a:rPr lang="ja-JP" altLang="en-US" dirty="0">
                <a:solidFill>
                  <a:srgbClr val="052D5D"/>
                </a:solidFill>
              </a:rPr>
              <a:t>第２回ワークショップ「まち」　総括　　　　　　　</a:t>
            </a:r>
            <a:r>
              <a:rPr lang="ja-JP" altLang="en-US" dirty="0"/>
              <a:t>　　　　　　　　　　　　</a:t>
            </a:r>
            <a:r>
              <a:rPr lang="ja-JP" altLang="en-US" sz="4923" dirty="0"/>
              <a:t>　</a:t>
            </a:r>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7316" y="6777175"/>
            <a:ext cx="20605369" cy="13736911"/>
          </a:xfrm>
          <a:prstGeom prst="rect">
            <a:avLst/>
          </a:prstGeom>
        </p:spPr>
      </p:pic>
    </p:spTree>
    <p:extLst>
      <p:ext uri="{BB962C8B-B14F-4D97-AF65-F5344CB8AC3E}">
        <p14:creationId xmlns:p14="http://schemas.microsoft.com/office/powerpoint/2010/main" val="18913892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スライド番号プレースホルダー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692">
                <a:solidFill>
                  <a:schemeClr val="tx1"/>
                </a:solidFill>
                <a:latin typeface="Arial" panose="020B0604020202020204" pitchFamily="34" charset="0"/>
                <a:ea typeface="ＭＳ Ｐゴシック" panose="020B0600070205080204" pitchFamily="50" charset="-128"/>
              </a:defRPr>
            </a:lvl1pPr>
            <a:lvl2pPr marL="2285983" indent="-879224">
              <a:defRPr kumimoji="1" sz="3692">
                <a:solidFill>
                  <a:schemeClr val="tx1"/>
                </a:solidFill>
                <a:latin typeface="Arial" panose="020B0604020202020204" pitchFamily="34" charset="0"/>
                <a:ea typeface="ＭＳ Ｐゴシック" panose="020B0600070205080204" pitchFamily="50" charset="-128"/>
              </a:defRPr>
            </a:lvl2pPr>
            <a:lvl3pPr marL="3516897" indent="-703379">
              <a:defRPr kumimoji="1" sz="3692">
                <a:solidFill>
                  <a:schemeClr val="tx1"/>
                </a:solidFill>
                <a:latin typeface="Arial" panose="020B0604020202020204" pitchFamily="34" charset="0"/>
                <a:ea typeface="ＭＳ Ｐゴシック" panose="020B0600070205080204" pitchFamily="50" charset="-128"/>
              </a:defRPr>
            </a:lvl3pPr>
            <a:lvl4pPr marL="4923655" indent="-703379">
              <a:defRPr kumimoji="1" sz="3692">
                <a:solidFill>
                  <a:schemeClr val="tx1"/>
                </a:solidFill>
                <a:latin typeface="Arial" panose="020B0604020202020204" pitchFamily="34" charset="0"/>
                <a:ea typeface="ＭＳ Ｐゴシック" panose="020B0600070205080204" pitchFamily="50" charset="-128"/>
              </a:defRPr>
            </a:lvl4pPr>
            <a:lvl5pPr marL="6330414" indent="-703379">
              <a:defRPr kumimoji="1" sz="3692">
                <a:solidFill>
                  <a:schemeClr val="tx1"/>
                </a:solidFill>
                <a:latin typeface="Arial" panose="020B0604020202020204" pitchFamily="34" charset="0"/>
                <a:ea typeface="ＭＳ Ｐゴシック" panose="020B0600070205080204" pitchFamily="50" charset="-128"/>
              </a:defRPr>
            </a:lvl5pPr>
            <a:lvl6pPr marL="7737173" indent="-703379" eaLnBrk="0" fontAlgn="base" hangingPunct="0">
              <a:spcBef>
                <a:spcPct val="0"/>
              </a:spcBef>
              <a:spcAft>
                <a:spcPct val="0"/>
              </a:spcAft>
              <a:defRPr kumimoji="1" sz="3692">
                <a:solidFill>
                  <a:schemeClr val="tx1"/>
                </a:solidFill>
                <a:latin typeface="Arial" panose="020B0604020202020204" pitchFamily="34" charset="0"/>
                <a:ea typeface="ＭＳ Ｐゴシック" panose="020B0600070205080204" pitchFamily="50" charset="-128"/>
              </a:defRPr>
            </a:lvl6pPr>
            <a:lvl7pPr marL="9143931" indent="-703379" eaLnBrk="0" fontAlgn="base" hangingPunct="0">
              <a:spcBef>
                <a:spcPct val="0"/>
              </a:spcBef>
              <a:spcAft>
                <a:spcPct val="0"/>
              </a:spcAft>
              <a:defRPr kumimoji="1" sz="3692">
                <a:solidFill>
                  <a:schemeClr val="tx1"/>
                </a:solidFill>
                <a:latin typeface="Arial" panose="020B0604020202020204" pitchFamily="34" charset="0"/>
                <a:ea typeface="ＭＳ Ｐゴシック" panose="020B0600070205080204" pitchFamily="50" charset="-128"/>
              </a:defRPr>
            </a:lvl7pPr>
            <a:lvl8pPr marL="10550690" indent="-703379" eaLnBrk="0" fontAlgn="base" hangingPunct="0">
              <a:spcBef>
                <a:spcPct val="0"/>
              </a:spcBef>
              <a:spcAft>
                <a:spcPct val="0"/>
              </a:spcAft>
              <a:defRPr kumimoji="1" sz="3692">
                <a:solidFill>
                  <a:schemeClr val="tx1"/>
                </a:solidFill>
                <a:latin typeface="Arial" panose="020B0604020202020204" pitchFamily="34" charset="0"/>
                <a:ea typeface="ＭＳ Ｐゴシック" panose="020B0600070205080204" pitchFamily="50" charset="-128"/>
              </a:defRPr>
            </a:lvl8pPr>
            <a:lvl9pPr marL="11957449" indent="-703379" eaLnBrk="0" fontAlgn="base" hangingPunct="0">
              <a:spcBef>
                <a:spcPct val="0"/>
              </a:spcBef>
              <a:spcAft>
                <a:spcPct val="0"/>
              </a:spcAft>
              <a:defRPr kumimoji="1" sz="3692">
                <a:solidFill>
                  <a:schemeClr val="tx1"/>
                </a:solidFill>
                <a:latin typeface="Arial" panose="020B0604020202020204" pitchFamily="34" charset="0"/>
                <a:ea typeface="ＭＳ Ｐゴシック" panose="020B0600070205080204" pitchFamily="50" charset="-128"/>
              </a:defRPr>
            </a:lvl9pPr>
          </a:lstStyle>
          <a:p>
            <a:pPr defTabSz="2813517" rtl="0" fontAlgn="base">
              <a:spcBef>
                <a:spcPct val="0"/>
              </a:spcBef>
              <a:spcAft>
                <a:spcPct val="0"/>
              </a:spcAft>
            </a:pPr>
            <a:fld id="{68450F2A-871B-4A69-8133-1954E181967A}" type="slidenum">
              <a:rPr lang="en-US" altLang="ja-JP" kern="1200">
                <a:solidFill>
                  <a:srgbClr val="000000"/>
                </a:solidFill>
                <a:latin typeface="ＭＳ Ｐゴシック" panose="020B0600070205080204" pitchFamily="50" charset="-128"/>
              </a:rPr>
              <a:pPr defTabSz="2813517" rtl="0" fontAlgn="base">
                <a:spcBef>
                  <a:spcPct val="0"/>
                </a:spcBef>
                <a:spcAft>
                  <a:spcPct val="0"/>
                </a:spcAft>
              </a:pPr>
              <a:t>34</a:t>
            </a:fld>
            <a:endParaRPr lang="en-US" altLang="ja-JP" kern="1200">
              <a:solidFill>
                <a:srgbClr val="000000"/>
              </a:solidFill>
              <a:latin typeface="ＭＳ Ｐゴシック" panose="020B0600070205080204" pitchFamily="50" charset="-128"/>
            </a:endParaRPr>
          </a:p>
        </p:txBody>
      </p:sp>
      <p:sp>
        <p:nvSpPr>
          <p:cNvPr id="11" name="テキスト プレースホルダー 3"/>
          <p:cNvSpPr txBox="1">
            <a:spLocks/>
          </p:cNvSpPr>
          <p:nvPr/>
        </p:nvSpPr>
        <p:spPr>
          <a:xfrm>
            <a:off x="615462" y="2569308"/>
            <a:ext cx="29249077" cy="2212732"/>
          </a:xfrm>
          <a:prstGeom prst="rect">
            <a:avLst/>
          </a:prstGeom>
        </p:spPr>
        <p:txBody>
          <a:bodyPr/>
          <a:lstStyle>
            <a:lvl1pPr marL="187325" indent="-187325" algn="l" defTabSz="863600" rtl="0" eaLnBrk="0" fontAlgn="base" hangingPunct="0">
              <a:spcBef>
                <a:spcPct val="30000"/>
              </a:spcBef>
              <a:spcAft>
                <a:spcPct val="0"/>
              </a:spcAft>
              <a:buClr>
                <a:schemeClr val="bg2"/>
              </a:buClr>
              <a:buFont typeface="Wingdings" panose="05000000000000000000" pitchFamily="2" charset="2"/>
              <a:buChar char="n"/>
              <a:defRPr kumimoji="1" sz="1600">
                <a:solidFill>
                  <a:schemeClr val="tx1"/>
                </a:solidFill>
                <a:latin typeface="+mn-lt"/>
                <a:ea typeface="+mn-ea"/>
                <a:cs typeface="+mn-cs"/>
              </a:defRPr>
            </a:lvl1pPr>
            <a:lvl2pPr marL="565150" indent="-187325" algn="l" defTabSz="863600" rtl="0" eaLnBrk="0" fontAlgn="base" hangingPunct="0">
              <a:spcBef>
                <a:spcPct val="30000"/>
              </a:spcBef>
              <a:spcAft>
                <a:spcPct val="0"/>
              </a:spcAft>
              <a:buClr>
                <a:schemeClr val="bg2"/>
              </a:buClr>
              <a:buFont typeface="Wingdings" panose="05000000000000000000" pitchFamily="2" charset="2"/>
              <a:buChar char="l"/>
              <a:defRPr kumimoji="1" sz="1400">
                <a:solidFill>
                  <a:schemeClr val="tx1"/>
                </a:solidFill>
                <a:latin typeface="+mn-lt"/>
                <a:ea typeface="+mn-ea"/>
              </a:defRPr>
            </a:lvl2pPr>
            <a:lvl3pPr marL="952500" indent="-196850" algn="l" defTabSz="863600" rtl="0" eaLnBrk="0" fontAlgn="base" hangingPunct="0">
              <a:spcBef>
                <a:spcPct val="20000"/>
              </a:spcBef>
              <a:spcAft>
                <a:spcPct val="0"/>
              </a:spcAft>
              <a:buClr>
                <a:schemeClr val="tx1"/>
              </a:buClr>
              <a:buChar char="▪"/>
              <a:defRPr kumimoji="1" sz="1400">
                <a:solidFill>
                  <a:schemeClr val="tx1"/>
                </a:solidFill>
                <a:latin typeface="+mn-lt"/>
                <a:ea typeface="+mn-ea"/>
              </a:defRPr>
            </a:lvl3pPr>
            <a:lvl4pPr marL="1335088" indent="-192088" algn="l" defTabSz="863600" rtl="0" eaLnBrk="0" fontAlgn="base" hangingPunct="0">
              <a:spcBef>
                <a:spcPct val="15000"/>
              </a:spcBef>
              <a:spcAft>
                <a:spcPct val="0"/>
              </a:spcAft>
              <a:buClr>
                <a:schemeClr val="tx1"/>
              </a:buClr>
              <a:buChar char="▪"/>
              <a:defRPr kumimoji="1" sz="1200">
                <a:solidFill>
                  <a:schemeClr val="tx1"/>
                </a:solidFill>
                <a:latin typeface="+mn-lt"/>
                <a:ea typeface="+mn-ea"/>
              </a:defRPr>
            </a:lvl4pPr>
            <a:lvl5pPr marL="1717675" indent="-192088" algn="l" defTabSz="863600" rtl="0" eaLnBrk="0" fontAlgn="base" hangingPunct="0">
              <a:spcBef>
                <a:spcPct val="10000"/>
              </a:spcBef>
              <a:spcAft>
                <a:spcPct val="0"/>
              </a:spcAft>
              <a:buClr>
                <a:schemeClr val="tx1"/>
              </a:buClr>
              <a:buChar char="▪"/>
              <a:defRPr kumimoji="1" sz="1200">
                <a:solidFill>
                  <a:schemeClr val="tx1"/>
                </a:solidFill>
                <a:latin typeface="+mn-lt"/>
                <a:ea typeface="+mn-ea"/>
              </a:defRPr>
            </a:lvl5pPr>
            <a:lvl6pPr marL="2174875" indent="-192088" algn="l" defTabSz="863600" rtl="0" fontAlgn="base">
              <a:spcBef>
                <a:spcPct val="10000"/>
              </a:spcBef>
              <a:spcAft>
                <a:spcPct val="0"/>
              </a:spcAft>
              <a:buClr>
                <a:schemeClr val="tx1"/>
              </a:buClr>
              <a:buChar char="▪"/>
              <a:defRPr kumimoji="1" sz="1200">
                <a:solidFill>
                  <a:schemeClr val="tx1"/>
                </a:solidFill>
                <a:latin typeface="+mn-lt"/>
                <a:ea typeface="+mn-ea"/>
              </a:defRPr>
            </a:lvl6pPr>
            <a:lvl7pPr marL="2632075" indent="-192088" algn="l" defTabSz="863600" rtl="0" fontAlgn="base">
              <a:spcBef>
                <a:spcPct val="10000"/>
              </a:spcBef>
              <a:spcAft>
                <a:spcPct val="0"/>
              </a:spcAft>
              <a:buClr>
                <a:schemeClr val="tx1"/>
              </a:buClr>
              <a:buChar char="▪"/>
              <a:defRPr kumimoji="1" sz="1200">
                <a:solidFill>
                  <a:schemeClr val="tx1"/>
                </a:solidFill>
                <a:latin typeface="+mn-lt"/>
                <a:ea typeface="+mn-ea"/>
              </a:defRPr>
            </a:lvl7pPr>
            <a:lvl8pPr marL="3089275" indent="-192088" algn="l" defTabSz="863600" rtl="0" fontAlgn="base">
              <a:spcBef>
                <a:spcPct val="10000"/>
              </a:spcBef>
              <a:spcAft>
                <a:spcPct val="0"/>
              </a:spcAft>
              <a:buClr>
                <a:schemeClr val="tx1"/>
              </a:buClr>
              <a:buChar char="▪"/>
              <a:defRPr kumimoji="1" sz="1200">
                <a:solidFill>
                  <a:schemeClr val="tx1"/>
                </a:solidFill>
                <a:latin typeface="+mn-lt"/>
                <a:ea typeface="+mn-ea"/>
              </a:defRPr>
            </a:lvl8pPr>
            <a:lvl9pPr marL="3546475" indent="-192088" algn="l" defTabSz="863600" rtl="0" fontAlgn="base">
              <a:spcBef>
                <a:spcPct val="10000"/>
              </a:spcBef>
              <a:spcAft>
                <a:spcPct val="0"/>
              </a:spcAft>
              <a:buClr>
                <a:schemeClr val="tx1"/>
              </a:buClr>
              <a:buChar char="▪"/>
              <a:defRPr kumimoji="1" sz="1200">
                <a:solidFill>
                  <a:schemeClr val="tx1"/>
                </a:solidFill>
                <a:latin typeface="+mn-lt"/>
                <a:ea typeface="+mn-ea"/>
              </a:defRPr>
            </a:lvl9pPr>
          </a:lstStyle>
          <a:p>
            <a:pPr marL="0" indent="0" defTabSz="2657211">
              <a:buClr>
                <a:srgbClr val="808080"/>
              </a:buClr>
              <a:buNone/>
              <a:defRPr/>
            </a:pPr>
            <a:endParaRPr lang="ja-JP" altLang="en-US" sz="6154" dirty="0">
              <a:solidFill>
                <a:srgbClr val="000000"/>
              </a:solidFill>
              <a:latin typeface="HGP創英角ｺﾞｼｯｸUB"/>
              <a:ea typeface="ＭＳ Ｐゴシック"/>
            </a:endParaRPr>
          </a:p>
        </p:txBody>
      </p:sp>
      <p:sp>
        <p:nvSpPr>
          <p:cNvPr id="2" name="テキスト ボックス 1"/>
          <p:cNvSpPr txBox="1"/>
          <p:nvPr/>
        </p:nvSpPr>
        <p:spPr>
          <a:xfrm>
            <a:off x="791311" y="5320356"/>
            <a:ext cx="27299348" cy="14486338"/>
          </a:xfrm>
          <a:prstGeom prst="rect">
            <a:avLst/>
          </a:prstGeom>
          <a:noFill/>
        </p:spPr>
        <p:txBody>
          <a:bodyPr wrap="square" rtlCol="0">
            <a:spAutoFit/>
          </a:bodyPr>
          <a:lstStyle/>
          <a:p>
            <a:pPr algn="l" defTabSz="2813517" rtl="0" eaLnBrk="0" fontAlgn="base" hangingPunct="0">
              <a:spcBef>
                <a:spcPct val="0"/>
              </a:spcBef>
              <a:spcAft>
                <a:spcPct val="0"/>
              </a:spcAft>
            </a:pPr>
            <a:r>
              <a:rPr kumimoji="1" lang="ja-JP" altLang="en-US" sz="4923" kern="1200" dirty="0">
                <a:solidFill>
                  <a:srgbClr val="000000"/>
                </a:solidFill>
                <a:latin typeface="ＭＳ Ｐゴシック"/>
                <a:ea typeface="ＭＳ Ｐゴシック"/>
              </a:rPr>
              <a:t>◇ディスカッションのポイント（キーワード）</a:t>
            </a:r>
            <a:endParaRPr kumimoji="1" lang="en-US" altLang="ja-JP" sz="4923" kern="1200" dirty="0">
              <a:solidFill>
                <a:srgbClr val="000000"/>
              </a:solidFill>
              <a:latin typeface="ＭＳ Ｐゴシック"/>
              <a:ea typeface="ＭＳ Ｐゴシック"/>
            </a:endParaRPr>
          </a:p>
          <a:p>
            <a:pPr algn="l" defTabSz="2813517" rtl="0" eaLnBrk="0" fontAlgn="base" hangingPunct="0">
              <a:spcBef>
                <a:spcPct val="0"/>
              </a:spcBef>
              <a:spcAft>
                <a:spcPct val="0"/>
              </a:spcAft>
            </a:pPr>
            <a:endParaRPr kumimoji="1" lang="en-US" altLang="ja-JP" sz="4923" kern="1200" dirty="0">
              <a:solidFill>
                <a:srgbClr val="000000"/>
              </a:solidFill>
              <a:latin typeface="ＭＳ Ｐゴシック"/>
              <a:ea typeface="ＭＳ Ｐゴシック"/>
            </a:endParaRPr>
          </a:p>
          <a:p>
            <a:pPr algn="l" defTabSz="2813517" rtl="0" eaLnBrk="0" fontAlgn="base" hangingPunct="0">
              <a:spcBef>
                <a:spcPct val="0"/>
              </a:spcBef>
              <a:spcAft>
                <a:spcPct val="0"/>
              </a:spcAft>
            </a:pPr>
            <a:endParaRPr kumimoji="1" lang="en-US" altLang="ja-JP" sz="4923" kern="1200" dirty="0">
              <a:solidFill>
                <a:srgbClr val="000000"/>
              </a:solidFill>
              <a:latin typeface="ＭＳ Ｐゴシック"/>
              <a:ea typeface="ＭＳ Ｐゴシック"/>
            </a:endParaRPr>
          </a:p>
          <a:p>
            <a:pPr marL="879224" indent="-879224" algn="l" defTabSz="2813517" rtl="0" eaLnBrk="0" fontAlgn="base" hangingPunct="0">
              <a:spcBef>
                <a:spcPct val="0"/>
              </a:spcBef>
              <a:spcAft>
                <a:spcPct val="0"/>
              </a:spcAft>
              <a:buFont typeface="Arial" panose="020B0604020202020204" pitchFamily="34" charset="0"/>
              <a:buChar char="•"/>
            </a:pPr>
            <a:r>
              <a:rPr kumimoji="1" lang="ja-JP" altLang="en-US" sz="4923" kern="1200" dirty="0">
                <a:solidFill>
                  <a:srgbClr val="000000"/>
                </a:solidFill>
                <a:latin typeface="ＭＳ Ｐゴシック"/>
                <a:ea typeface="ＭＳ Ｐゴシック" panose="020B0600070205080204" pitchFamily="50" charset="-128"/>
              </a:rPr>
              <a:t>各グループで挙げられたキーワードについて， </a:t>
            </a:r>
            <a:r>
              <a:rPr kumimoji="1" lang="en-US" altLang="ja-JP" sz="4923" kern="1200" dirty="0">
                <a:solidFill>
                  <a:srgbClr val="000000"/>
                </a:solidFill>
                <a:latin typeface="ＭＳ Ｐゴシック"/>
                <a:ea typeface="ＭＳ Ｐゴシック" panose="020B0600070205080204" pitchFamily="50" charset="-128"/>
              </a:rPr>
              <a:t>WS </a:t>
            </a:r>
            <a:r>
              <a:rPr kumimoji="1" lang="ja-JP" altLang="en-US" sz="4923" kern="1200" dirty="0" err="1">
                <a:solidFill>
                  <a:srgbClr val="000000"/>
                </a:solidFill>
                <a:latin typeface="ＭＳ Ｐゴシック"/>
                <a:ea typeface="ＭＳ Ｐゴシック" panose="020B0600070205080204" pitchFamily="50" charset="-128"/>
              </a:rPr>
              <a:t>での</a:t>
            </a:r>
            <a:r>
              <a:rPr kumimoji="1" lang="ja-JP" altLang="en-US" sz="4923" kern="1200" dirty="0">
                <a:solidFill>
                  <a:srgbClr val="000000"/>
                </a:solidFill>
                <a:latin typeface="ＭＳ Ｐゴシック"/>
                <a:ea typeface="ＭＳ Ｐゴシック" panose="020B0600070205080204" pitchFamily="50" charset="-128"/>
              </a:rPr>
              <a:t>分類に従い， </a:t>
            </a:r>
            <a:r>
              <a:rPr kumimoji="1" lang="en-US" altLang="ja-JP" sz="4923" kern="1200" dirty="0">
                <a:solidFill>
                  <a:srgbClr val="000000"/>
                </a:solidFill>
                <a:latin typeface="ＭＳ Ｐゴシック"/>
                <a:ea typeface="ＭＳ Ｐゴシック" panose="020B0600070205080204" pitchFamily="50" charset="-128"/>
              </a:rPr>
              <a:t>2100 </a:t>
            </a:r>
            <a:r>
              <a:rPr kumimoji="1" lang="ja-JP" altLang="en-US" sz="4923" kern="1200" dirty="0">
                <a:solidFill>
                  <a:srgbClr val="000000"/>
                </a:solidFill>
                <a:latin typeface="ＭＳ Ｐゴシック"/>
                <a:ea typeface="ＭＳ Ｐゴシック" panose="020B0600070205080204" pitchFamily="50" charset="-128"/>
              </a:rPr>
              <a:t>年に </a:t>
            </a:r>
            <a:r>
              <a:rPr kumimoji="1" lang="en-US" altLang="ja-JP" sz="4923" kern="1200" dirty="0">
                <a:solidFill>
                  <a:srgbClr val="000000"/>
                </a:solidFill>
                <a:latin typeface="ＭＳ Ｐゴシック"/>
                <a:ea typeface="ＭＳ Ｐゴシック" panose="020B0600070205080204" pitchFamily="50" charset="-128"/>
              </a:rPr>
              <a:t>『</a:t>
            </a:r>
            <a:r>
              <a:rPr kumimoji="1" lang="ja-JP" altLang="en-US" sz="4923" kern="1200" dirty="0">
                <a:solidFill>
                  <a:srgbClr val="000000"/>
                </a:solidFill>
                <a:latin typeface="ＭＳ Ｐゴシック"/>
                <a:ea typeface="ＭＳ Ｐゴシック" panose="020B0600070205080204" pitchFamily="50" charset="-128"/>
              </a:rPr>
              <a:t>残らない・残る・新規</a:t>
            </a:r>
            <a:r>
              <a:rPr kumimoji="1" lang="en-US" altLang="ja-JP" sz="4923" kern="1200" dirty="0">
                <a:solidFill>
                  <a:srgbClr val="000000"/>
                </a:solidFill>
                <a:latin typeface="ＭＳ Ｐゴシック"/>
                <a:ea typeface="ＭＳ Ｐゴシック" panose="020B0600070205080204" pitchFamily="50" charset="-128"/>
              </a:rPr>
              <a:t>』</a:t>
            </a:r>
            <a:r>
              <a:rPr kumimoji="1" lang="ja-JP" altLang="en-US" sz="4923" kern="1200" dirty="0">
                <a:solidFill>
                  <a:srgbClr val="000000"/>
                </a:solidFill>
                <a:latin typeface="ＭＳ Ｐゴシック"/>
                <a:ea typeface="ＭＳ Ｐゴシック" panose="020B0600070205080204" pitchFamily="50" charset="-128"/>
              </a:rPr>
              <a:t>の </a:t>
            </a:r>
            <a:r>
              <a:rPr kumimoji="1" lang="en-US" altLang="ja-JP" sz="4923" kern="1200" dirty="0">
                <a:solidFill>
                  <a:srgbClr val="000000"/>
                </a:solidFill>
                <a:latin typeface="ＭＳ Ｐゴシック"/>
                <a:ea typeface="ＭＳ Ｐゴシック" panose="020B0600070205080204" pitchFamily="50" charset="-128"/>
              </a:rPr>
              <a:t>3 </a:t>
            </a:r>
            <a:r>
              <a:rPr kumimoji="1" lang="ja-JP" altLang="en-US" sz="4923" kern="1200" dirty="0" err="1">
                <a:solidFill>
                  <a:srgbClr val="000000"/>
                </a:solidFill>
                <a:latin typeface="ＭＳ Ｐゴシック"/>
                <a:ea typeface="ＭＳ Ｐゴシック" panose="020B0600070205080204" pitchFamily="50" charset="-128"/>
              </a:rPr>
              <a:t>つに</a:t>
            </a:r>
            <a:r>
              <a:rPr kumimoji="1" lang="ja-JP" altLang="en-US" sz="4923" kern="1200" dirty="0">
                <a:solidFill>
                  <a:srgbClr val="000000"/>
                </a:solidFill>
                <a:latin typeface="ＭＳ Ｐゴシック"/>
                <a:ea typeface="ＭＳ Ｐゴシック" panose="020B0600070205080204" pitchFamily="50" charset="-128"/>
              </a:rPr>
              <a:t>分類し て集計した ．集計の結果，意見（単語）の数は </a:t>
            </a:r>
            <a:r>
              <a:rPr kumimoji="1" lang="en-US" altLang="ja-JP" sz="4923" kern="1200" dirty="0">
                <a:solidFill>
                  <a:srgbClr val="000000"/>
                </a:solidFill>
                <a:latin typeface="ＭＳ Ｐゴシック"/>
                <a:ea typeface="ＭＳ Ｐゴシック" panose="020B0600070205080204" pitchFamily="50" charset="-128"/>
              </a:rPr>
              <a:t>521 </a:t>
            </a:r>
            <a:r>
              <a:rPr kumimoji="1" lang="ja-JP" altLang="en-US" sz="4923" kern="1200" dirty="0" err="1">
                <a:solidFill>
                  <a:srgbClr val="000000"/>
                </a:solidFill>
                <a:latin typeface="ＭＳ Ｐゴシック"/>
                <a:ea typeface="ＭＳ Ｐゴシック" panose="020B0600070205080204" pitchFamily="50" charset="-128"/>
              </a:rPr>
              <a:t>，</a:t>
            </a:r>
            <a:r>
              <a:rPr kumimoji="1" lang="ja-JP" altLang="en-US" sz="4923" kern="1200" dirty="0">
                <a:solidFill>
                  <a:srgbClr val="000000"/>
                </a:solidFill>
                <a:latin typeface="ＭＳ Ｐゴシック"/>
                <a:ea typeface="ＭＳ Ｐゴシック" panose="020B0600070205080204" pitchFamily="50" charset="-128"/>
              </a:rPr>
              <a:t>そのうち</a:t>
            </a:r>
            <a:r>
              <a:rPr kumimoji="1" lang="en-US" altLang="ja-JP" sz="4923" kern="1200" dirty="0">
                <a:solidFill>
                  <a:srgbClr val="000000"/>
                </a:solidFill>
                <a:latin typeface="ＭＳ Ｐゴシック"/>
                <a:ea typeface="ＭＳ Ｐゴシック" panose="020B0600070205080204" pitchFamily="50" charset="-128"/>
              </a:rPr>
              <a:t>『</a:t>
            </a:r>
            <a:r>
              <a:rPr kumimoji="1" lang="ja-JP" altLang="en-US" sz="4923" kern="1200" dirty="0">
                <a:solidFill>
                  <a:srgbClr val="000000"/>
                </a:solidFill>
                <a:latin typeface="ＭＳ Ｐゴシック"/>
                <a:ea typeface="ＭＳ Ｐゴシック" panose="020B0600070205080204" pitchFamily="50" charset="-128"/>
              </a:rPr>
              <a:t>残らない</a:t>
            </a:r>
            <a:r>
              <a:rPr kumimoji="1" lang="en-US" altLang="ja-JP" sz="4923" kern="1200" dirty="0">
                <a:solidFill>
                  <a:srgbClr val="000000"/>
                </a:solidFill>
                <a:latin typeface="ＭＳ Ｐゴシック"/>
                <a:ea typeface="ＭＳ Ｐゴシック" panose="020B0600070205080204" pitchFamily="50" charset="-128"/>
              </a:rPr>
              <a:t>』</a:t>
            </a:r>
            <a:r>
              <a:rPr kumimoji="1" lang="ja-JP" altLang="en-US" sz="4923" kern="1200" dirty="0">
                <a:solidFill>
                  <a:srgbClr val="000000"/>
                </a:solidFill>
                <a:latin typeface="ＭＳ Ｐゴシック"/>
                <a:ea typeface="ＭＳ Ｐゴシック" panose="020B0600070205080204" pitchFamily="50" charset="-128"/>
              </a:rPr>
              <a:t>が </a:t>
            </a:r>
            <a:r>
              <a:rPr kumimoji="1" lang="en-US" altLang="ja-JP" sz="4923" kern="1200" dirty="0">
                <a:solidFill>
                  <a:srgbClr val="000000"/>
                </a:solidFill>
                <a:latin typeface="ＭＳ Ｐゴシック"/>
                <a:ea typeface="ＭＳ Ｐゴシック" panose="020B0600070205080204" pitchFamily="50" charset="-128"/>
              </a:rPr>
              <a:t>169 </a:t>
            </a:r>
            <a:r>
              <a:rPr kumimoji="1" lang="ja-JP" altLang="en-US" sz="4923" kern="1200" dirty="0" err="1">
                <a:solidFill>
                  <a:srgbClr val="000000"/>
                </a:solidFill>
                <a:latin typeface="ＭＳ Ｐゴシック"/>
                <a:ea typeface="ＭＳ Ｐゴシック" panose="020B0600070205080204" pitchFamily="50" charset="-128"/>
              </a:rPr>
              <a:t>，</a:t>
            </a:r>
            <a:r>
              <a:rPr kumimoji="1" lang="en-US" altLang="ja-JP" sz="4923" kern="1200" dirty="0">
                <a:solidFill>
                  <a:srgbClr val="000000"/>
                </a:solidFill>
                <a:latin typeface="ＭＳ Ｐゴシック"/>
                <a:ea typeface="ＭＳ Ｐゴシック" panose="020B0600070205080204" pitchFamily="50" charset="-128"/>
              </a:rPr>
              <a:t>『</a:t>
            </a:r>
            <a:r>
              <a:rPr kumimoji="1" lang="ja-JP" altLang="en-US" sz="4923" kern="1200" dirty="0">
                <a:solidFill>
                  <a:srgbClr val="000000"/>
                </a:solidFill>
                <a:latin typeface="ＭＳ Ｐゴシック"/>
                <a:ea typeface="ＭＳ Ｐゴシック" panose="020B0600070205080204" pitchFamily="50" charset="-128"/>
              </a:rPr>
              <a:t>残る</a:t>
            </a:r>
            <a:r>
              <a:rPr kumimoji="1" lang="en-US" altLang="ja-JP" sz="4923" kern="1200" dirty="0">
                <a:solidFill>
                  <a:srgbClr val="000000"/>
                </a:solidFill>
                <a:latin typeface="ＭＳ Ｐゴシック"/>
                <a:ea typeface="ＭＳ Ｐゴシック" panose="020B0600070205080204" pitchFamily="50" charset="-128"/>
              </a:rPr>
              <a:t>』</a:t>
            </a:r>
            <a:r>
              <a:rPr kumimoji="1" lang="ja-JP" altLang="en-US" sz="4923" kern="1200" dirty="0">
                <a:solidFill>
                  <a:srgbClr val="000000"/>
                </a:solidFill>
                <a:latin typeface="ＭＳ Ｐゴシック"/>
                <a:ea typeface="ＭＳ Ｐゴシック" panose="020B0600070205080204" pitchFamily="50" charset="-128"/>
              </a:rPr>
              <a:t>が </a:t>
            </a:r>
            <a:r>
              <a:rPr kumimoji="1" lang="en-US" altLang="ja-JP" sz="4923" kern="1200" dirty="0">
                <a:solidFill>
                  <a:srgbClr val="000000"/>
                </a:solidFill>
                <a:latin typeface="ＭＳ Ｐゴシック"/>
                <a:ea typeface="ＭＳ Ｐゴシック" panose="020B0600070205080204" pitchFamily="50" charset="-128"/>
              </a:rPr>
              <a:t>193 </a:t>
            </a:r>
            <a:r>
              <a:rPr kumimoji="1" lang="ja-JP" altLang="en-US" sz="4923" kern="1200" dirty="0" err="1">
                <a:solidFill>
                  <a:srgbClr val="000000"/>
                </a:solidFill>
                <a:latin typeface="ＭＳ Ｐゴシック"/>
                <a:ea typeface="ＭＳ Ｐゴシック" panose="020B0600070205080204" pitchFamily="50" charset="-128"/>
              </a:rPr>
              <a:t>，</a:t>
            </a:r>
            <a:r>
              <a:rPr kumimoji="1" lang="en-US" altLang="ja-JP" sz="4923" kern="1200" dirty="0">
                <a:solidFill>
                  <a:srgbClr val="000000"/>
                </a:solidFill>
                <a:latin typeface="ＭＳ Ｐゴシック"/>
                <a:ea typeface="ＭＳ Ｐゴシック" panose="020B0600070205080204" pitchFamily="50" charset="-128"/>
              </a:rPr>
              <a:t>『</a:t>
            </a:r>
            <a:r>
              <a:rPr kumimoji="1" lang="ja-JP" altLang="en-US" sz="4923" kern="1200" dirty="0">
                <a:solidFill>
                  <a:srgbClr val="000000"/>
                </a:solidFill>
                <a:latin typeface="ＭＳ Ｐゴシック"/>
                <a:ea typeface="ＭＳ Ｐゴシック" panose="020B0600070205080204" pitchFamily="50" charset="-128"/>
              </a:rPr>
              <a:t>新規</a:t>
            </a:r>
            <a:r>
              <a:rPr kumimoji="1" lang="en-US" altLang="ja-JP" sz="4923" kern="1200" dirty="0">
                <a:solidFill>
                  <a:srgbClr val="000000"/>
                </a:solidFill>
                <a:latin typeface="ＭＳ Ｐゴシック"/>
                <a:ea typeface="ＭＳ Ｐゴシック" panose="020B0600070205080204" pitchFamily="50" charset="-128"/>
              </a:rPr>
              <a:t>』</a:t>
            </a:r>
            <a:r>
              <a:rPr kumimoji="1" lang="ja-JP" altLang="en-US" sz="4923" kern="1200" dirty="0">
                <a:solidFill>
                  <a:srgbClr val="000000"/>
                </a:solidFill>
                <a:latin typeface="ＭＳ Ｐゴシック"/>
                <a:ea typeface="ＭＳ Ｐゴシック" panose="020B0600070205080204" pitchFamily="50" charset="-128"/>
              </a:rPr>
              <a:t>が </a:t>
            </a:r>
            <a:r>
              <a:rPr kumimoji="1" lang="en-US" altLang="ja-JP" sz="4923" kern="1200" dirty="0">
                <a:solidFill>
                  <a:srgbClr val="000000"/>
                </a:solidFill>
                <a:latin typeface="ＭＳ Ｐゴシック"/>
                <a:ea typeface="ＭＳ Ｐゴシック" panose="020B0600070205080204" pitchFamily="50" charset="-128"/>
              </a:rPr>
              <a:t>159 </a:t>
            </a:r>
            <a:r>
              <a:rPr kumimoji="1" lang="ja-JP" altLang="en-US" sz="4923" kern="1200" dirty="0">
                <a:solidFill>
                  <a:srgbClr val="000000"/>
                </a:solidFill>
                <a:latin typeface="ＭＳ Ｐゴシック"/>
                <a:ea typeface="ＭＳ Ｐゴシック" panose="020B0600070205080204" pitchFamily="50" charset="-128"/>
              </a:rPr>
              <a:t>となった．</a:t>
            </a:r>
            <a:endParaRPr kumimoji="1" lang="en-US" altLang="ja-JP" sz="4923" kern="1200" dirty="0">
              <a:solidFill>
                <a:srgbClr val="000000"/>
              </a:solidFill>
              <a:latin typeface="ＭＳ Ｐゴシック"/>
              <a:ea typeface="ＭＳ Ｐゴシック" panose="020B0600070205080204" pitchFamily="50" charset="-128"/>
            </a:endParaRPr>
          </a:p>
          <a:p>
            <a:pPr marL="879224" indent="-879224" algn="l" defTabSz="2813517" rtl="0" eaLnBrk="0" fontAlgn="base" hangingPunct="0">
              <a:spcBef>
                <a:spcPct val="0"/>
              </a:spcBef>
              <a:spcAft>
                <a:spcPct val="0"/>
              </a:spcAft>
              <a:buFont typeface="Arial" panose="020B0604020202020204" pitchFamily="34" charset="0"/>
              <a:buChar char="•"/>
            </a:pPr>
            <a:endParaRPr kumimoji="1" lang="en-US" altLang="ja-JP" sz="4923" kern="1200" dirty="0">
              <a:solidFill>
                <a:srgbClr val="000000"/>
              </a:solidFill>
              <a:latin typeface="ＭＳ Ｐゴシック"/>
              <a:ea typeface="ＭＳ Ｐゴシック" panose="020B0600070205080204" pitchFamily="50" charset="-128"/>
            </a:endParaRPr>
          </a:p>
          <a:p>
            <a:pPr marL="879224" indent="-879224" algn="l" defTabSz="2813517" rtl="0" eaLnBrk="0" fontAlgn="base" hangingPunct="0">
              <a:spcBef>
                <a:spcPct val="0"/>
              </a:spcBef>
              <a:spcAft>
                <a:spcPct val="0"/>
              </a:spcAft>
              <a:buFont typeface="Arial" panose="020B0604020202020204" pitchFamily="34" charset="0"/>
              <a:buChar char="•"/>
            </a:pPr>
            <a:r>
              <a:rPr kumimoji="1" lang="ja-JP" altLang="en-US" sz="4923" kern="1200" dirty="0">
                <a:solidFill>
                  <a:srgbClr val="000000"/>
                </a:solidFill>
                <a:latin typeface="ＭＳ Ｐゴシック"/>
                <a:ea typeface="ＭＳ Ｐゴシック" panose="020B0600070205080204" pitchFamily="50" charset="-128"/>
              </a:rPr>
              <a:t>集計した単語のうち，重複している語を抽出した（完全一致） （次表）</a:t>
            </a:r>
            <a:r>
              <a:rPr kumimoji="1" lang="ja-JP" altLang="en-US" sz="4923" kern="1200" dirty="0">
                <a:solidFill>
                  <a:srgbClr val="000000"/>
                </a:solidFill>
                <a:latin typeface="Arial" panose="020B0604020202020204" pitchFamily="34" charset="0"/>
                <a:ea typeface="ＭＳ Ｐゴシック" panose="020B0600070205080204" pitchFamily="50" charset="-128"/>
              </a:rPr>
              <a:t> ．</a:t>
            </a:r>
            <a:r>
              <a:rPr kumimoji="1" lang="en-US" altLang="ja-JP" sz="4923" kern="1200" dirty="0">
                <a:solidFill>
                  <a:srgbClr val="000000"/>
                </a:solidFill>
                <a:latin typeface="ＭＳ Ｐゴシック"/>
                <a:ea typeface="ＭＳ Ｐゴシック" panose="020B0600070205080204" pitchFamily="50" charset="-128"/>
              </a:rPr>
              <a:t> </a:t>
            </a:r>
            <a:r>
              <a:rPr kumimoji="1" lang="ja-JP" altLang="en-US" sz="4923" kern="1200" dirty="0">
                <a:solidFill>
                  <a:srgbClr val="000000"/>
                </a:solidFill>
                <a:latin typeface="ＭＳ Ｐゴシック"/>
                <a:ea typeface="ＭＳ Ｐゴシック" panose="020B0600070205080204" pitchFamily="50" charset="-128"/>
              </a:rPr>
              <a:t>なお，完全一致で検索をしており，類義語で抽出漏れがある（例：「空中道路」「宙に浮く道路」など）．</a:t>
            </a:r>
            <a:endParaRPr kumimoji="1" lang="en-US" altLang="ja-JP" sz="4923" kern="1200" dirty="0">
              <a:solidFill>
                <a:srgbClr val="000000"/>
              </a:solidFill>
              <a:latin typeface="ＭＳ Ｐゴシック"/>
              <a:ea typeface="ＭＳ Ｐゴシック" panose="020B0600070205080204" pitchFamily="50" charset="-128"/>
            </a:endParaRPr>
          </a:p>
          <a:p>
            <a:pPr marL="879224" indent="-879224" algn="l" defTabSz="2813517" rtl="0" eaLnBrk="0" fontAlgn="base" hangingPunct="0">
              <a:spcBef>
                <a:spcPct val="0"/>
              </a:spcBef>
              <a:spcAft>
                <a:spcPct val="0"/>
              </a:spcAft>
              <a:buFont typeface="Arial" panose="020B0604020202020204" pitchFamily="34" charset="0"/>
              <a:buChar char="•"/>
            </a:pPr>
            <a:endParaRPr kumimoji="1" lang="en-US" altLang="ja-JP" sz="4923" kern="1200" dirty="0">
              <a:solidFill>
                <a:srgbClr val="000000"/>
              </a:solidFill>
              <a:latin typeface="ＭＳ Ｐゴシック"/>
              <a:ea typeface="ＭＳ Ｐゴシック" panose="020B0600070205080204" pitchFamily="50" charset="-128"/>
            </a:endParaRPr>
          </a:p>
          <a:p>
            <a:pPr marL="879224" indent="-879224" algn="l" defTabSz="2813517" rtl="0" eaLnBrk="0" fontAlgn="base" hangingPunct="0">
              <a:spcBef>
                <a:spcPct val="0"/>
              </a:spcBef>
              <a:spcAft>
                <a:spcPct val="0"/>
              </a:spcAft>
              <a:buFont typeface="Arial" panose="020B0604020202020204" pitchFamily="34" charset="0"/>
              <a:buChar char="•"/>
            </a:pPr>
            <a:r>
              <a:rPr kumimoji="1" lang="ja-JP" altLang="en-US" sz="4923" kern="1200" dirty="0">
                <a:solidFill>
                  <a:srgbClr val="000000"/>
                </a:solidFill>
                <a:latin typeface="ＭＳ Ｐゴシック"/>
                <a:ea typeface="ＭＳ Ｐゴシック" panose="020B0600070205080204" pitchFamily="50" charset="-128"/>
              </a:rPr>
              <a:t>表以外で頻出であると感じられた分野としては，</a:t>
            </a:r>
          </a:p>
          <a:p>
            <a:pPr algn="l" defTabSz="2813517" rtl="0" eaLnBrk="0" fontAlgn="base" hangingPunct="0">
              <a:spcBef>
                <a:spcPct val="0"/>
              </a:spcBef>
              <a:spcAft>
                <a:spcPct val="0"/>
              </a:spcAft>
            </a:pPr>
            <a:r>
              <a:rPr kumimoji="1" lang="ja-JP" altLang="en-US" sz="4923" kern="1200" dirty="0">
                <a:solidFill>
                  <a:srgbClr val="000000"/>
                </a:solidFill>
                <a:latin typeface="ＭＳ Ｐゴシック"/>
                <a:ea typeface="ＭＳ Ｐゴシック" panose="020B0600070205080204" pitchFamily="50" charset="-128"/>
              </a:rPr>
              <a:t>　　・空中を利用すること</a:t>
            </a:r>
          </a:p>
          <a:p>
            <a:pPr algn="l" defTabSz="2813517" rtl="0" eaLnBrk="0" fontAlgn="base" hangingPunct="0">
              <a:spcBef>
                <a:spcPct val="0"/>
              </a:spcBef>
              <a:spcAft>
                <a:spcPct val="0"/>
              </a:spcAft>
            </a:pPr>
            <a:r>
              <a:rPr kumimoji="1" lang="ja-JP" altLang="en-US" sz="4923" kern="1200" dirty="0">
                <a:solidFill>
                  <a:srgbClr val="000000"/>
                </a:solidFill>
                <a:latin typeface="ＭＳ Ｐゴシック"/>
                <a:ea typeface="ＭＳ Ｐゴシック" panose="020B0600070205080204" pitchFamily="50" charset="-128"/>
              </a:rPr>
              <a:t>　　・家事に関すること</a:t>
            </a:r>
          </a:p>
          <a:p>
            <a:pPr algn="l" defTabSz="2813517" rtl="0" eaLnBrk="0" fontAlgn="base" hangingPunct="0">
              <a:spcBef>
                <a:spcPct val="0"/>
              </a:spcBef>
              <a:spcAft>
                <a:spcPct val="0"/>
              </a:spcAft>
            </a:pPr>
            <a:r>
              <a:rPr kumimoji="1" lang="ja-JP" altLang="en-US" sz="4923" kern="1200" dirty="0">
                <a:solidFill>
                  <a:srgbClr val="000000"/>
                </a:solidFill>
                <a:latin typeface="ＭＳ Ｐゴシック"/>
                <a:ea typeface="ＭＳ Ｐゴシック" panose="020B0600070205080204" pitchFamily="50" charset="-128"/>
              </a:rPr>
              <a:t>　　・「バーチャル」</a:t>
            </a:r>
            <a:endParaRPr kumimoji="1" lang="en-US" altLang="ja-JP" sz="4923" kern="1200" dirty="0">
              <a:solidFill>
                <a:srgbClr val="000000"/>
              </a:solidFill>
              <a:latin typeface="ＭＳ Ｐゴシック"/>
              <a:ea typeface="ＭＳ Ｐゴシック" panose="020B0600070205080204" pitchFamily="50" charset="-128"/>
            </a:endParaRPr>
          </a:p>
          <a:p>
            <a:pPr algn="l" defTabSz="2813517" rtl="0" eaLnBrk="0" fontAlgn="base" hangingPunct="0">
              <a:spcBef>
                <a:spcPct val="0"/>
              </a:spcBef>
              <a:spcAft>
                <a:spcPct val="0"/>
              </a:spcAft>
            </a:pPr>
            <a:r>
              <a:rPr kumimoji="1" lang="ja-JP" altLang="en-US" sz="4923" kern="1200" dirty="0">
                <a:solidFill>
                  <a:srgbClr val="000000"/>
                </a:solidFill>
                <a:latin typeface="ＭＳ Ｐゴシック"/>
                <a:ea typeface="ＭＳ Ｐゴシック" panose="020B0600070205080204" pitchFamily="50" charset="-128"/>
              </a:rPr>
              <a:t>　　・地下を利用すること</a:t>
            </a:r>
          </a:p>
          <a:p>
            <a:pPr algn="l" defTabSz="2813517" rtl="0" eaLnBrk="0" fontAlgn="base" hangingPunct="0">
              <a:spcBef>
                <a:spcPct val="0"/>
              </a:spcBef>
              <a:spcAft>
                <a:spcPct val="0"/>
              </a:spcAft>
            </a:pPr>
            <a:r>
              <a:rPr kumimoji="1" lang="ja-JP" altLang="en-US" sz="4923" kern="1200" dirty="0">
                <a:solidFill>
                  <a:srgbClr val="000000"/>
                </a:solidFill>
                <a:latin typeface="ＭＳ Ｐゴシック"/>
                <a:ea typeface="ＭＳ Ｐゴシック" panose="020B0600070205080204" pitchFamily="50" charset="-128"/>
              </a:rPr>
              <a:t>　　・「飲み会」または「飲みにケーション」</a:t>
            </a:r>
            <a:endParaRPr kumimoji="1" lang="en-US" altLang="ja-JP" sz="4923" kern="1200" dirty="0">
              <a:solidFill>
                <a:srgbClr val="000000"/>
              </a:solidFill>
              <a:latin typeface="ＭＳ Ｐゴシック"/>
              <a:ea typeface="ＭＳ Ｐゴシック" panose="020B0600070205080204" pitchFamily="50" charset="-128"/>
            </a:endParaRPr>
          </a:p>
          <a:p>
            <a:pPr algn="l" defTabSz="2813517" rtl="0" eaLnBrk="0" fontAlgn="base" hangingPunct="0">
              <a:spcBef>
                <a:spcPct val="0"/>
              </a:spcBef>
              <a:spcAft>
                <a:spcPct val="0"/>
              </a:spcAft>
            </a:pPr>
            <a:r>
              <a:rPr kumimoji="1" lang="ja-JP" altLang="en-US" sz="4923" kern="1200" dirty="0">
                <a:solidFill>
                  <a:srgbClr val="000000"/>
                </a:solidFill>
                <a:latin typeface="ＭＳ Ｐゴシック"/>
                <a:ea typeface="ＭＳ Ｐゴシック" panose="020B0600070205080204" pitchFamily="50" charset="-128"/>
              </a:rPr>
              <a:t>　　・深海都市や宇宙都市など，新たな場所に建設する都市</a:t>
            </a:r>
          </a:p>
          <a:p>
            <a:pPr algn="l" defTabSz="2813517" rtl="0" eaLnBrk="0" fontAlgn="base" hangingPunct="0">
              <a:spcBef>
                <a:spcPct val="0"/>
              </a:spcBef>
              <a:spcAft>
                <a:spcPct val="0"/>
              </a:spcAft>
            </a:pPr>
            <a:r>
              <a:rPr kumimoji="1" lang="ja-JP" altLang="en-US" sz="4923" kern="1200" dirty="0">
                <a:solidFill>
                  <a:srgbClr val="000000"/>
                </a:solidFill>
                <a:latin typeface="ＭＳ Ｐゴシック"/>
                <a:ea typeface="ＭＳ Ｐゴシック" panose="020B0600070205080204" pitchFamily="50" charset="-128"/>
              </a:rPr>
              <a:t>　　・仕事や働き方に関する事項</a:t>
            </a:r>
            <a:endParaRPr kumimoji="1" lang="en-US" altLang="ja-JP" sz="4923" kern="1200" dirty="0">
              <a:solidFill>
                <a:srgbClr val="000000"/>
              </a:solidFill>
              <a:latin typeface="ＭＳ Ｐゴシック"/>
              <a:ea typeface="ＭＳ Ｐゴシック" panose="020B0600070205080204" pitchFamily="50" charset="-128"/>
            </a:endParaRPr>
          </a:p>
          <a:p>
            <a:pPr algn="l" defTabSz="2813517" rtl="0" eaLnBrk="0" fontAlgn="base" hangingPunct="0">
              <a:spcBef>
                <a:spcPct val="0"/>
              </a:spcBef>
              <a:spcAft>
                <a:spcPts val="1846"/>
              </a:spcAft>
            </a:pPr>
            <a:endParaRPr kumimoji="1" lang="en-US" altLang="ja-JP" sz="4923" kern="1200" dirty="0">
              <a:solidFill>
                <a:srgbClr val="000000"/>
              </a:solidFill>
              <a:latin typeface="ＭＳ Ｐゴシック"/>
              <a:ea typeface="ＭＳ Ｐゴシック" panose="020B0600070205080204" pitchFamily="50" charset="-128"/>
            </a:endParaRPr>
          </a:p>
        </p:txBody>
      </p:sp>
      <p:sp>
        <p:nvSpPr>
          <p:cNvPr id="10" name="タイトル 1"/>
          <p:cNvSpPr>
            <a:spLocks noGrp="1"/>
          </p:cNvSpPr>
          <p:nvPr>
            <p:ph type="title"/>
          </p:nvPr>
        </p:nvSpPr>
        <p:spPr>
          <a:xfrm>
            <a:off x="791308" y="1715632"/>
            <a:ext cx="29073231" cy="2579278"/>
          </a:xfrm>
        </p:spPr>
        <p:txBody>
          <a:bodyPr/>
          <a:lstStyle/>
          <a:p>
            <a:pPr>
              <a:defRPr/>
            </a:pPr>
            <a:br>
              <a:rPr lang="en-US" altLang="ja-JP" sz="3692" dirty="0"/>
            </a:br>
            <a:r>
              <a:rPr lang="ja-JP" altLang="en-US" sz="4308" dirty="0">
                <a:solidFill>
                  <a:srgbClr val="052D5D"/>
                </a:solidFill>
              </a:rPr>
              <a:t>東京工業大学　産学協働プログラム「人生</a:t>
            </a:r>
            <a:r>
              <a:rPr lang="en-US" altLang="ja-JP" sz="4308" dirty="0">
                <a:solidFill>
                  <a:srgbClr val="052D5D"/>
                </a:solidFill>
              </a:rPr>
              <a:t>100</a:t>
            </a:r>
            <a:r>
              <a:rPr lang="ja-JP" altLang="en-US" sz="4308" dirty="0">
                <a:solidFill>
                  <a:srgbClr val="052D5D"/>
                </a:solidFill>
              </a:rPr>
              <a:t>年時代の都市・インフラ学」</a:t>
            </a:r>
            <a:br>
              <a:rPr lang="en-US" altLang="ja-JP" sz="4308" dirty="0">
                <a:solidFill>
                  <a:srgbClr val="052D5D"/>
                </a:solidFill>
              </a:rPr>
            </a:br>
            <a:br>
              <a:rPr lang="en-US" altLang="ja-JP" dirty="0">
                <a:solidFill>
                  <a:srgbClr val="052D5D"/>
                </a:solidFill>
              </a:rPr>
            </a:br>
            <a:r>
              <a:rPr lang="ja-JP" altLang="en-US" dirty="0">
                <a:solidFill>
                  <a:srgbClr val="052D5D"/>
                </a:solidFill>
              </a:rPr>
              <a:t>第２回ワークショップ「まち」　総括</a:t>
            </a:r>
            <a:br>
              <a:rPr lang="en-US" altLang="ja-JP" dirty="0">
                <a:solidFill>
                  <a:srgbClr val="052D5D"/>
                </a:solidFill>
              </a:rPr>
            </a:br>
            <a:r>
              <a:rPr lang="ja-JP" altLang="en-US" dirty="0">
                <a:solidFill>
                  <a:srgbClr val="052D5D"/>
                </a:solidFill>
              </a:rPr>
              <a:t>　　　　　　　　　　　　　　　　　　　　　</a:t>
            </a:r>
            <a:r>
              <a:rPr lang="ja-JP" altLang="en-US" sz="4923" dirty="0">
                <a:solidFill>
                  <a:srgbClr val="052D5D"/>
                </a:solidFill>
              </a:rPr>
              <a:t>コーディネーター　環境・社会理工学院　土木・環境工学系　室町泰徳</a:t>
            </a:r>
            <a:r>
              <a:rPr lang="ja-JP" altLang="en-US" dirty="0">
                <a:solidFill>
                  <a:srgbClr val="052D5D"/>
                </a:solidFill>
              </a:rPr>
              <a:t>　</a:t>
            </a:r>
            <a:r>
              <a:rPr lang="ja-JP" altLang="en-US" dirty="0"/>
              <a:t>　　　　　　　　　　　　</a:t>
            </a:r>
            <a:r>
              <a:rPr lang="ja-JP" altLang="en-US" sz="4923" dirty="0"/>
              <a:t>　</a:t>
            </a:r>
          </a:p>
        </p:txBody>
      </p:sp>
    </p:spTree>
    <p:extLst>
      <p:ext uri="{BB962C8B-B14F-4D97-AF65-F5344CB8AC3E}">
        <p14:creationId xmlns:p14="http://schemas.microsoft.com/office/powerpoint/2010/main" val="4351817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スライド番号プレースホルダー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692">
                <a:solidFill>
                  <a:schemeClr val="tx1"/>
                </a:solidFill>
                <a:latin typeface="Arial" panose="020B0604020202020204" pitchFamily="34" charset="0"/>
                <a:ea typeface="ＭＳ Ｐゴシック" panose="020B0600070205080204" pitchFamily="50" charset="-128"/>
              </a:defRPr>
            </a:lvl1pPr>
            <a:lvl2pPr marL="2285983" indent="-879224">
              <a:defRPr kumimoji="1" sz="3692">
                <a:solidFill>
                  <a:schemeClr val="tx1"/>
                </a:solidFill>
                <a:latin typeface="Arial" panose="020B0604020202020204" pitchFamily="34" charset="0"/>
                <a:ea typeface="ＭＳ Ｐゴシック" panose="020B0600070205080204" pitchFamily="50" charset="-128"/>
              </a:defRPr>
            </a:lvl2pPr>
            <a:lvl3pPr marL="3516897" indent="-703379">
              <a:defRPr kumimoji="1" sz="3692">
                <a:solidFill>
                  <a:schemeClr val="tx1"/>
                </a:solidFill>
                <a:latin typeface="Arial" panose="020B0604020202020204" pitchFamily="34" charset="0"/>
                <a:ea typeface="ＭＳ Ｐゴシック" panose="020B0600070205080204" pitchFamily="50" charset="-128"/>
              </a:defRPr>
            </a:lvl3pPr>
            <a:lvl4pPr marL="4923655" indent="-703379">
              <a:defRPr kumimoji="1" sz="3692">
                <a:solidFill>
                  <a:schemeClr val="tx1"/>
                </a:solidFill>
                <a:latin typeface="Arial" panose="020B0604020202020204" pitchFamily="34" charset="0"/>
                <a:ea typeface="ＭＳ Ｐゴシック" panose="020B0600070205080204" pitchFamily="50" charset="-128"/>
              </a:defRPr>
            </a:lvl4pPr>
            <a:lvl5pPr marL="6330414" indent="-703379">
              <a:defRPr kumimoji="1" sz="3692">
                <a:solidFill>
                  <a:schemeClr val="tx1"/>
                </a:solidFill>
                <a:latin typeface="Arial" panose="020B0604020202020204" pitchFamily="34" charset="0"/>
                <a:ea typeface="ＭＳ Ｐゴシック" panose="020B0600070205080204" pitchFamily="50" charset="-128"/>
              </a:defRPr>
            </a:lvl5pPr>
            <a:lvl6pPr marL="7737173" indent="-703379" eaLnBrk="0" fontAlgn="base" hangingPunct="0">
              <a:spcBef>
                <a:spcPct val="0"/>
              </a:spcBef>
              <a:spcAft>
                <a:spcPct val="0"/>
              </a:spcAft>
              <a:defRPr kumimoji="1" sz="3692">
                <a:solidFill>
                  <a:schemeClr val="tx1"/>
                </a:solidFill>
                <a:latin typeface="Arial" panose="020B0604020202020204" pitchFamily="34" charset="0"/>
                <a:ea typeface="ＭＳ Ｐゴシック" panose="020B0600070205080204" pitchFamily="50" charset="-128"/>
              </a:defRPr>
            </a:lvl6pPr>
            <a:lvl7pPr marL="9143931" indent="-703379" eaLnBrk="0" fontAlgn="base" hangingPunct="0">
              <a:spcBef>
                <a:spcPct val="0"/>
              </a:spcBef>
              <a:spcAft>
                <a:spcPct val="0"/>
              </a:spcAft>
              <a:defRPr kumimoji="1" sz="3692">
                <a:solidFill>
                  <a:schemeClr val="tx1"/>
                </a:solidFill>
                <a:latin typeface="Arial" panose="020B0604020202020204" pitchFamily="34" charset="0"/>
                <a:ea typeface="ＭＳ Ｐゴシック" panose="020B0600070205080204" pitchFamily="50" charset="-128"/>
              </a:defRPr>
            </a:lvl7pPr>
            <a:lvl8pPr marL="10550690" indent="-703379" eaLnBrk="0" fontAlgn="base" hangingPunct="0">
              <a:spcBef>
                <a:spcPct val="0"/>
              </a:spcBef>
              <a:spcAft>
                <a:spcPct val="0"/>
              </a:spcAft>
              <a:defRPr kumimoji="1" sz="3692">
                <a:solidFill>
                  <a:schemeClr val="tx1"/>
                </a:solidFill>
                <a:latin typeface="Arial" panose="020B0604020202020204" pitchFamily="34" charset="0"/>
                <a:ea typeface="ＭＳ Ｐゴシック" panose="020B0600070205080204" pitchFamily="50" charset="-128"/>
              </a:defRPr>
            </a:lvl8pPr>
            <a:lvl9pPr marL="11957449" indent="-703379" eaLnBrk="0" fontAlgn="base" hangingPunct="0">
              <a:spcBef>
                <a:spcPct val="0"/>
              </a:spcBef>
              <a:spcAft>
                <a:spcPct val="0"/>
              </a:spcAft>
              <a:defRPr kumimoji="1" sz="3692">
                <a:solidFill>
                  <a:schemeClr val="tx1"/>
                </a:solidFill>
                <a:latin typeface="Arial" panose="020B0604020202020204" pitchFamily="34" charset="0"/>
                <a:ea typeface="ＭＳ Ｐゴシック" panose="020B0600070205080204" pitchFamily="50" charset="-128"/>
              </a:defRPr>
            </a:lvl9pPr>
          </a:lstStyle>
          <a:p>
            <a:pPr defTabSz="2813517" rtl="0" fontAlgn="base">
              <a:spcBef>
                <a:spcPct val="0"/>
              </a:spcBef>
              <a:spcAft>
                <a:spcPct val="0"/>
              </a:spcAft>
            </a:pPr>
            <a:fld id="{68450F2A-871B-4A69-8133-1954E181967A}" type="slidenum">
              <a:rPr lang="en-US" altLang="ja-JP" kern="1200">
                <a:solidFill>
                  <a:srgbClr val="000000"/>
                </a:solidFill>
                <a:latin typeface="ＭＳ Ｐゴシック" panose="020B0600070205080204" pitchFamily="50" charset="-128"/>
              </a:rPr>
              <a:pPr defTabSz="2813517" rtl="0" fontAlgn="base">
                <a:spcBef>
                  <a:spcPct val="0"/>
                </a:spcBef>
                <a:spcAft>
                  <a:spcPct val="0"/>
                </a:spcAft>
              </a:pPr>
              <a:t>35</a:t>
            </a:fld>
            <a:endParaRPr lang="en-US" altLang="ja-JP" kern="1200">
              <a:solidFill>
                <a:srgbClr val="000000"/>
              </a:solidFill>
              <a:latin typeface="ＭＳ Ｐゴシック" panose="020B0600070205080204" pitchFamily="50" charset="-128"/>
            </a:endParaRPr>
          </a:p>
        </p:txBody>
      </p:sp>
      <p:sp>
        <p:nvSpPr>
          <p:cNvPr id="11" name="テキスト プレースホルダー 3"/>
          <p:cNvSpPr txBox="1">
            <a:spLocks/>
          </p:cNvSpPr>
          <p:nvPr/>
        </p:nvSpPr>
        <p:spPr>
          <a:xfrm>
            <a:off x="615462" y="2569308"/>
            <a:ext cx="29249077" cy="2212732"/>
          </a:xfrm>
          <a:prstGeom prst="rect">
            <a:avLst/>
          </a:prstGeom>
        </p:spPr>
        <p:txBody>
          <a:bodyPr/>
          <a:lstStyle>
            <a:lvl1pPr marL="187325" indent="-187325" algn="l" defTabSz="863600" rtl="0" eaLnBrk="0" fontAlgn="base" hangingPunct="0">
              <a:spcBef>
                <a:spcPct val="30000"/>
              </a:spcBef>
              <a:spcAft>
                <a:spcPct val="0"/>
              </a:spcAft>
              <a:buClr>
                <a:schemeClr val="bg2"/>
              </a:buClr>
              <a:buFont typeface="Wingdings" panose="05000000000000000000" pitchFamily="2" charset="2"/>
              <a:buChar char="n"/>
              <a:defRPr kumimoji="1" sz="1600">
                <a:solidFill>
                  <a:schemeClr val="tx1"/>
                </a:solidFill>
                <a:latin typeface="+mn-lt"/>
                <a:ea typeface="+mn-ea"/>
                <a:cs typeface="+mn-cs"/>
              </a:defRPr>
            </a:lvl1pPr>
            <a:lvl2pPr marL="565150" indent="-187325" algn="l" defTabSz="863600" rtl="0" eaLnBrk="0" fontAlgn="base" hangingPunct="0">
              <a:spcBef>
                <a:spcPct val="30000"/>
              </a:spcBef>
              <a:spcAft>
                <a:spcPct val="0"/>
              </a:spcAft>
              <a:buClr>
                <a:schemeClr val="bg2"/>
              </a:buClr>
              <a:buFont typeface="Wingdings" panose="05000000000000000000" pitchFamily="2" charset="2"/>
              <a:buChar char="l"/>
              <a:defRPr kumimoji="1" sz="1400">
                <a:solidFill>
                  <a:schemeClr val="tx1"/>
                </a:solidFill>
                <a:latin typeface="+mn-lt"/>
                <a:ea typeface="+mn-ea"/>
              </a:defRPr>
            </a:lvl2pPr>
            <a:lvl3pPr marL="952500" indent="-196850" algn="l" defTabSz="863600" rtl="0" eaLnBrk="0" fontAlgn="base" hangingPunct="0">
              <a:spcBef>
                <a:spcPct val="20000"/>
              </a:spcBef>
              <a:spcAft>
                <a:spcPct val="0"/>
              </a:spcAft>
              <a:buClr>
                <a:schemeClr val="tx1"/>
              </a:buClr>
              <a:buChar char="▪"/>
              <a:defRPr kumimoji="1" sz="1400">
                <a:solidFill>
                  <a:schemeClr val="tx1"/>
                </a:solidFill>
                <a:latin typeface="+mn-lt"/>
                <a:ea typeface="+mn-ea"/>
              </a:defRPr>
            </a:lvl3pPr>
            <a:lvl4pPr marL="1335088" indent="-192088" algn="l" defTabSz="863600" rtl="0" eaLnBrk="0" fontAlgn="base" hangingPunct="0">
              <a:spcBef>
                <a:spcPct val="15000"/>
              </a:spcBef>
              <a:spcAft>
                <a:spcPct val="0"/>
              </a:spcAft>
              <a:buClr>
                <a:schemeClr val="tx1"/>
              </a:buClr>
              <a:buChar char="▪"/>
              <a:defRPr kumimoji="1" sz="1200">
                <a:solidFill>
                  <a:schemeClr val="tx1"/>
                </a:solidFill>
                <a:latin typeface="+mn-lt"/>
                <a:ea typeface="+mn-ea"/>
              </a:defRPr>
            </a:lvl4pPr>
            <a:lvl5pPr marL="1717675" indent="-192088" algn="l" defTabSz="863600" rtl="0" eaLnBrk="0" fontAlgn="base" hangingPunct="0">
              <a:spcBef>
                <a:spcPct val="10000"/>
              </a:spcBef>
              <a:spcAft>
                <a:spcPct val="0"/>
              </a:spcAft>
              <a:buClr>
                <a:schemeClr val="tx1"/>
              </a:buClr>
              <a:buChar char="▪"/>
              <a:defRPr kumimoji="1" sz="1200">
                <a:solidFill>
                  <a:schemeClr val="tx1"/>
                </a:solidFill>
                <a:latin typeface="+mn-lt"/>
                <a:ea typeface="+mn-ea"/>
              </a:defRPr>
            </a:lvl5pPr>
            <a:lvl6pPr marL="2174875" indent="-192088" algn="l" defTabSz="863600" rtl="0" fontAlgn="base">
              <a:spcBef>
                <a:spcPct val="10000"/>
              </a:spcBef>
              <a:spcAft>
                <a:spcPct val="0"/>
              </a:spcAft>
              <a:buClr>
                <a:schemeClr val="tx1"/>
              </a:buClr>
              <a:buChar char="▪"/>
              <a:defRPr kumimoji="1" sz="1200">
                <a:solidFill>
                  <a:schemeClr val="tx1"/>
                </a:solidFill>
                <a:latin typeface="+mn-lt"/>
                <a:ea typeface="+mn-ea"/>
              </a:defRPr>
            </a:lvl6pPr>
            <a:lvl7pPr marL="2632075" indent="-192088" algn="l" defTabSz="863600" rtl="0" fontAlgn="base">
              <a:spcBef>
                <a:spcPct val="10000"/>
              </a:spcBef>
              <a:spcAft>
                <a:spcPct val="0"/>
              </a:spcAft>
              <a:buClr>
                <a:schemeClr val="tx1"/>
              </a:buClr>
              <a:buChar char="▪"/>
              <a:defRPr kumimoji="1" sz="1200">
                <a:solidFill>
                  <a:schemeClr val="tx1"/>
                </a:solidFill>
                <a:latin typeface="+mn-lt"/>
                <a:ea typeface="+mn-ea"/>
              </a:defRPr>
            </a:lvl7pPr>
            <a:lvl8pPr marL="3089275" indent="-192088" algn="l" defTabSz="863600" rtl="0" fontAlgn="base">
              <a:spcBef>
                <a:spcPct val="10000"/>
              </a:spcBef>
              <a:spcAft>
                <a:spcPct val="0"/>
              </a:spcAft>
              <a:buClr>
                <a:schemeClr val="tx1"/>
              </a:buClr>
              <a:buChar char="▪"/>
              <a:defRPr kumimoji="1" sz="1200">
                <a:solidFill>
                  <a:schemeClr val="tx1"/>
                </a:solidFill>
                <a:latin typeface="+mn-lt"/>
                <a:ea typeface="+mn-ea"/>
              </a:defRPr>
            </a:lvl8pPr>
            <a:lvl9pPr marL="3546475" indent="-192088" algn="l" defTabSz="863600" rtl="0" fontAlgn="base">
              <a:spcBef>
                <a:spcPct val="10000"/>
              </a:spcBef>
              <a:spcAft>
                <a:spcPct val="0"/>
              </a:spcAft>
              <a:buClr>
                <a:schemeClr val="tx1"/>
              </a:buClr>
              <a:buChar char="▪"/>
              <a:defRPr kumimoji="1" sz="1200">
                <a:solidFill>
                  <a:schemeClr val="tx1"/>
                </a:solidFill>
                <a:latin typeface="+mn-lt"/>
                <a:ea typeface="+mn-ea"/>
              </a:defRPr>
            </a:lvl9pPr>
          </a:lstStyle>
          <a:p>
            <a:pPr marL="0" indent="0" defTabSz="2657211">
              <a:buClr>
                <a:srgbClr val="808080"/>
              </a:buClr>
              <a:buNone/>
              <a:defRPr/>
            </a:pPr>
            <a:endParaRPr lang="ja-JP" altLang="en-US" sz="6154" dirty="0">
              <a:solidFill>
                <a:srgbClr val="000000"/>
              </a:solidFill>
              <a:latin typeface="HGP創英角ｺﾞｼｯｸUB"/>
              <a:ea typeface="ＭＳ Ｐゴシック"/>
            </a:endParaRPr>
          </a:p>
        </p:txBody>
      </p:sp>
      <p:sp>
        <p:nvSpPr>
          <p:cNvPr id="2" name="テキスト ボックス 1"/>
          <p:cNvSpPr txBox="1"/>
          <p:nvPr/>
        </p:nvSpPr>
        <p:spPr>
          <a:xfrm>
            <a:off x="791311" y="5320354"/>
            <a:ext cx="29073231" cy="4720651"/>
          </a:xfrm>
          <a:prstGeom prst="rect">
            <a:avLst/>
          </a:prstGeom>
          <a:noFill/>
        </p:spPr>
        <p:txBody>
          <a:bodyPr wrap="square" rtlCol="0">
            <a:spAutoFit/>
          </a:bodyPr>
          <a:lstStyle/>
          <a:p>
            <a:pPr algn="l" defTabSz="2813517" rtl="0" eaLnBrk="0" fontAlgn="base" hangingPunct="0">
              <a:spcBef>
                <a:spcPct val="0"/>
              </a:spcBef>
              <a:spcAft>
                <a:spcPct val="0"/>
              </a:spcAft>
            </a:pPr>
            <a:r>
              <a:rPr kumimoji="1" lang="ja-JP" altLang="en-US" sz="4923" kern="1200" dirty="0">
                <a:solidFill>
                  <a:srgbClr val="000000"/>
                </a:solidFill>
                <a:latin typeface="ＭＳ Ｐゴシック"/>
                <a:ea typeface="ＭＳ Ｐゴシック"/>
              </a:rPr>
              <a:t>◇ディスカッションのポイント（重複語と重複数　（）内は</a:t>
            </a:r>
            <a:r>
              <a:rPr kumimoji="1" lang="en-US" altLang="ja-JP" sz="4923" kern="1200" dirty="0">
                <a:solidFill>
                  <a:srgbClr val="000000"/>
                </a:solidFill>
                <a:latin typeface="ＭＳ Ｐゴシック"/>
                <a:ea typeface="ＭＳ Ｐゴシック"/>
              </a:rPr>
              <a:t>『</a:t>
            </a:r>
            <a:r>
              <a:rPr kumimoji="1" lang="ja-JP" altLang="en-US" sz="4923" kern="1200" dirty="0">
                <a:solidFill>
                  <a:srgbClr val="000000"/>
                </a:solidFill>
                <a:latin typeface="ＭＳ Ｐゴシック"/>
                <a:ea typeface="ＭＳ Ｐゴシック"/>
              </a:rPr>
              <a:t>残らない</a:t>
            </a:r>
            <a:r>
              <a:rPr kumimoji="1" lang="en-US" altLang="ja-JP" sz="4923" kern="1200" dirty="0">
                <a:solidFill>
                  <a:srgbClr val="000000"/>
                </a:solidFill>
                <a:latin typeface="ＭＳ Ｐゴシック"/>
                <a:ea typeface="ＭＳ Ｐゴシック" panose="020B0600070205080204" pitchFamily="50" charset="-128"/>
              </a:rPr>
              <a:t>』</a:t>
            </a:r>
            <a:r>
              <a:rPr kumimoji="1" lang="ja-JP" altLang="en-US" sz="4923" kern="1200" dirty="0">
                <a:solidFill>
                  <a:srgbClr val="000000"/>
                </a:solidFill>
                <a:latin typeface="ＭＳ Ｐゴシック"/>
                <a:ea typeface="ＭＳ Ｐゴシック"/>
              </a:rPr>
              <a:t>の数）</a:t>
            </a:r>
            <a:endParaRPr kumimoji="1" lang="en-US" altLang="ja-JP" sz="4923" kern="1200" dirty="0">
              <a:solidFill>
                <a:srgbClr val="000000"/>
              </a:solidFill>
              <a:latin typeface="ＭＳ Ｐゴシック"/>
              <a:ea typeface="ＭＳ Ｐゴシック"/>
            </a:endParaRPr>
          </a:p>
          <a:p>
            <a:pPr algn="l" defTabSz="2813517" rtl="0" eaLnBrk="0" fontAlgn="base" hangingPunct="0">
              <a:spcBef>
                <a:spcPct val="0"/>
              </a:spcBef>
              <a:spcAft>
                <a:spcPct val="0"/>
              </a:spcAft>
            </a:pPr>
            <a:r>
              <a:rPr kumimoji="1" lang="ja-JP" altLang="en-US" sz="3692" kern="1200" dirty="0">
                <a:solidFill>
                  <a:srgbClr val="000000"/>
                </a:solidFill>
                <a:latin typeface="ＭＳ Ｐゴシック"/>
                <a:ea typeface="ＭＳ Ｐゴシック"/>
              </a:rPr>
              <a:t>　</a:t>
            </a:r>
            <a:endParaRPr kumimoji="1" lang="en-US" altLang="ja-JP" sz="3692" kern="1200" dirty="0">
              <a:solidFill>
                <a:srgbClr val="000000"/>
              </a:solidFill>
              <a:latin typeface="ＭＳ Ｐゴシック"/>
              <a:ea typeface="ＭＳ Ｐゴシック" panose="020B0600070205080204" pitchFamily="50" charset="-128"/>
            </a:endParaRPr>
          </a:p>
          <a:p>
            <a:pPr algn="l" defTabSz="2813517" rtl="0" eaLnBrk="0" fontAlgn="base" hangingPunct="0">
              <a:spcBef>
                <a:spcPct val="0"/>
              </a:spcBef>
              <a:spcAft>
                <a:spcPct val="0"/>
              </a:spcAft>
            </a:pPr>
            <a:endParaRPr kumimoji="1" lang="en-US" altLang="ja-JP" sz="4923" kern="1200" dirty="0">
              <a:solidFill>
                <a:srgbClr val="000000"/>
              </a:solidFill>
              <a:latin typeface="ＭＳ Ｐゴシック"/>
              <a:ea typeface="ＭＳ Ｐゴシック" panose="020B0600070205080204" pitchFamily="50" charset="-128"/>
            </a:endParaRPr>
          </a:p>
          <a:p>
            <a:pPr algn="l" defTabSz="2813517" rtl="0" eaLnBrk="0" fontAlgn="base" hangingPunct="0">
              <a:spcBef>
                <a:spcPct val="0"/>
              </a:spcBef>
              <a:spcAft>
                <a:spcPts val="1846"/>
              </a:spcAft>
            </a:pPr>
            <a:endParaRPr kumimoji="1" lang="en-US" altLang="ja-JP" sz="4923" kern="1200" dirty="0">
              <a:solidFill>
                <a:srgbClr val="000000"/>
              </a:solidFill>
              <a:latin typeface="ＭＳ Ｐゴシック"/>
              <a:ea typeface="ＭＳ Ｐゴシック" panose="020B0600070205080204" pitchFamily="50" charset="-128"/>
            </a:endParaRPr>
          </a:p>
          <a:p>
            <a:pPr algn="l" defTabSz="2813517" rtl="0" eaLnBrk="0" fontAlgn="base" hangingPunct="0">
              <a:spcBef>
                <a:spcPct val="0"/>
              </a:spcBef>
              <a:spcAft>
                <a:spcPts val="1846"/>
              </a:spcAft>
            </a:pPr>
            <a:endParaRPr kumimoji="1" lang="en-US" altLang="ja-JP" sz="4923" kern="1200" dirty="0">
              <a:solidFill>
                <a:srgbClr val="000000"/>
              </a:solidFill>
              <a:latin typeface="ＭＳ Ｐゴシック"/>
              <a:ea typeface="ＭＳ Ｐゴシック" panose="020B0600070205080204" pitchFamily="50" charset="-128"/>
            </a:endParaRPr>
          </a:p>
          <a:p>
            <a:pPr algn="l" defTabSz="2813517" rtl="0" eaLnBrk="0" fontAlgn="base" hangingPunct="0">
              <a:spcBef>
                <a:spcPct val="0"/>
              </a:spcBef>
              <a:spcAft>
                <a:spcPts val="1846"/>
              </a:spcAft>
            </a:pPr>
            <a:endParaRPr kumimoji="1" lang="en-US" altLang="ja-JP" sz="3692" kern="1200" dirty="0">
              <a:solidFill>
                <a:srgbClr val="000000"/>
              </a:solidFill>
              <a:latin typeface="ＭＳ Ｐゴシック"/>
              <a:ea typeface="ＭＳ Ｐゴシック" panose="020B0600070205080204" pitchFamily="50" charset="-128"/>
            </a:endParaRPr>
          </a:p>
        </p:txBody>
      </p:sp>
      <p:sp>
        <p:nvSpPr>
          <p:cNvPr id="10" name="タイトル 1"/>
          <p:cNvSpPr>
            <a:spLocks noGrp="1"/>
          </p:cNvSpPr>
          <p:nvPr>
            <p:ph type="title"/>
          </p:nvPr>
        </p:nvSpPr>
        <p:spPr>
          <a:xfrm>
            <a:off x="791308" y="1715631"/>
            <a:ext cx="29073231" cy="2496151"/>
          </a:xfrm>
        </p:spPr>
        <p:txBody>
          <a:bodyPr/>
          <a:lstStyle/>
          <a:p>
            <a:pPr>
              <a:defRPr/>
            </a:pPr>
            <a:br>
              <a:rPr lang="en-US" altLang="ja-JP" sz="3692" dirty="0"/>
            </a:br>
            <a:r>
              <a:rPr lang="ja-JP" altLang="en-US" sz="4308" dirty="0">
                <a:solidFill>
                  <a:srgbClr val="052D5D"/>
                </a:solidFill>
              </a:rPr>
              <a:t>東京工業大学　産学協働プログラム「人生</a:t>
            </a:r>
            <a:r>
              <a:rPr lang="en-US" altLang="ja-JP" sz="4308" dirty="0">
                <a:solidFill>
                  <a:srgbClr val="052D5D"/>
                </a:solidFill>
              </a:rPr>
              <a:t>100</a:t>
            </a:r>
            <a:r>
              <a:rPr lang="ja-JP" altLang="en-US" sz="4308" dirty="0">
                <a:solidFill>
                  <a:srgbClr val="052D5D"/>
                </a:solidFill>
              </a:rPr>
              <a:t>年時代の都市・インフラ学」</a:t>
            </a:r>
            <a:br>
              <a:rPr lang="en-US" altLang="ja-JP" sz="4308" dirty="0">
                <a:solidFill>
                  <a:srgbClr val="052D5D"/>
                </a:solidFill>
              </a:rPr>
            </a:br>
            <a:br>
              <a:rPr lang="en-US" altLang="ja-JP" dirty="0">
                <a:solidFill>
                  <a:srgbClr val="052D5D"/>
                </a:solidFill>
              </a:rPr>
            </a:br>
            <a:r>
              <a:rPr lang="ja-JP" altLang="en-US" dirty="0">
                <a:solidFill>
                  <a:srgbClr val="052D5D"/>
                </a:solidFill>
              </a:rPr>
              <a:t>第２回ワークショップ「まち」　総括</a:t>
            </a:r>
            <a:br>
              <a:rPr lang="en-US" altLang="ja-JP" dirty="0">
                <a:solidFill>
                  <a:srgbClr val="052D5D"/>
                </a:solidFill>
              </a:rPr>
            </a:br>
            <a:r>
              <a:rPr lang="ja-JP" altLang="en-US" dirty="0">
                <a:solidFill>
                  <a:srgbClr val="052D5D"/>
                </a:solidFill>
              </a:rPr>
              <a:t>　　　　　　　　　　　　　　　　　　　　　</a:t>
            </a:r>
            <a:r>
              <a:rPr lang="ja-JP" altLang="en-US" sz="4923" dirty="0">
                <a:solidFill>
                  <a:srgbClr val="052D5D"/>
                </a:solidFill>
              </a:rPr>
              <a:t>コーディネーター　環境・社会理工学院　土木・環境工学系　室町泰徳</a:t>
            </a:r>
            <a:r>
              <a:rPr lang="ja-JP" altLang="en-US" dirty="0">
                <a:solidFill>
                  <a:srgbClr val="052D5D"/>
                </a:solidFill>
              </a:rPr>
              <a:t>　</a:t>
            </a:r>
            <a:r>
              <a:rPr lang="ja-JP" altLang="en-US" dirty="0"/>
              <a:t>　　　　　　　　　　　　</a:t>
            </a:r>
            <a:r>
              <a:rPr lang="ja-JP" altLang="en-US" sz="4923" dirty="0"/>
              <a:t>　</a:t>
            </a:r>
          </a:p>
        </p:txBody>
      </p:sp>
      <p:pic>
        <p:nvPicPr>
          <p:cNvPr id="4" name="図 3"/>
          <p:cNvPicPr>
            <a:picLocks noChangeAspect="1"/>
          </p:cNvPicPr>
          <p:nvPr/>
        </p:nvPicPr>
        <p:blipFill>
          <a:blip r:embed="rId2"/>
          <a:stretch>
            <a:fillRect/>
          </a:stretch>
        </p:blipFill>
        <p:spPr>
          <a:xfrm>
            <a:off x="754177" y="8074414"/>
            <a:ext cx="29022440" cy="11108378"/>
          </a:xfrm>
          <a:prstGeom prst="rect">
            <a:avLst/>
          </a:prstGeom>
        </p:spPr>
      </p:pic>
    </p:spTree>
    <p:extLst>
      <p:ext uri="{BB962C8B-B14F-4D97-AF65-F5344CB8AC3E}">
        <p14:creationId xmlns:p14="http://schemas.microsoft.com/office/powerpoint/2010/main" val="38866174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スライド番号プレースホルダー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692">
                <a:solidFill>
                  <a:schemeClr val="tx1"/>
                </a:solidFill>
                <a:latin typeface="Arial" panose="020B0604020202020204" pitchFamily="34" charset="0"/>
                <a:ea typeface="ＭＳ Ｐゴシック" panose="020B0600070205080204" pitchFamily="50" charset="-128"/>
              </a:defRPr>
            </a:lvl1pPr>
            <a:lvl2pPr marL="2285983" indent="-879224">
              <a:defRPr kumimoji="1" sz="3692">
                <a:solidFill>
                  <a:schemeClr val="tx1"/>
                </a:solidFill>
                <a:latin typeface="Arial" panose="020B0604020202020204" pitchFamily="34" charset="0"/>
                <a:ea typeface="ＭＳ Ｐゴシック" panose="020B0600070205080204" pitchFamily="50" charset="-128"/>
              </a:defRPr>
            </a:lvl2pPr>
            <a:lvl3pPr marL="3516897" indent="-703379">
              <a:defRPr kumimoji="1" sz="3692">
                <a:solidFill>
                  <a:schemeClr val="tx1"/>
                </a:solidFill>
                <a:latin typeface="Arial" panose="020B0604020202020204" pitchFamily="34" charset="0"/>
                <a:ea typeface="ＭＳ Ｐゴシック" panose="020B0600070205080204" pitchFamily="50" charset="-128"/>
              </a:defRPr>
            </a:lvl3pPr>
            <a:lvl4pPr marL="4923655" indent="-703379">
              <a:defRPr kumimoji="1" sz="3692">
                <a:solidFill>
                  <a:schemeClr val="tx1"/>
                </a:solidFill>
                <a:latin typeface="Arial" panose="020B0604020202020204" pitchFamily="34" charset="0"/>
                <a:ea typeface="ＭＳ Ｐゴシック" panose="020B0600070205080204" pitchFamily="50" charset="-128"/>
              </a:defRPr>
            </a:lvl4pPr>
            <a:lvl5pPr marL="6330414" indent="-703379">
              <a:defRPr kumimoji="1" sz="3692">
                <a:solidFill>
                  <a:schemeClr val="tx1"/>
                </a:solidFill>
                <a:latin typeface="Arial" panose="020B0604020202020204" pitchFamily="34" charset="0"/>
                <a:ea typeface="ＭＳ Ｐゴシック" panose="020B0600070205080204" pitchFamily="50" charset="-128"/>
              </a:defRPr>
            </a:lvl5pPr>
            <a:lvl6pPr marL="7737173" indent="-703379" eaLnBrk="0" fontAlgn="base" hangingPunct="0">
              <a:spcBef>
                <a:spcPct val="0"/>
              </a:spcBef>
              <a:spcAft>
                <a:spcPct val="0"/>
              </a:spcAft>
              <a:defRPr kumimoji="1" sz="3692">
                <a:solidFill>
                  <a:schemeClr val="tx1"/>
                </a:solidFill>
                <a:latin typeface="Arial" panose="020B0604020202020204" pitchFamily="34" charset="0"/>
                <a:ea typeface="ＭＳ Ｐゴシック" panose="020B0600070205080204" pitchFamily="50" charset="-128"/>
              </a:defRPr>
            </a:lvl6pPr>
            <a:lvl7pPr marL="9143931" indent="-703379" eaLnBrk="0" fontAlgn="base" hangingPunct="0">
              <a:spcBef>
                <a:spcPct val="0"/>
              </a:spcBef>
              <a:spcAft>
                <a:spcPct val="0"/>
              </a:spcAft>
              <a:defRPr kumimoji="1" sz="3692">
                <a:solidFill>
                  <a:schemeClr val="tx1"/>
                </a:solidFill>
                <a:latin typeface="Arial" panose="020B0604020202020204" pitchFamily="34" charset="0"/>
                <a:ea typeface="ＭＳ Ｐゴシック" panose="020B0600070205080204" pitchFamily="50" charset="-128"/>
              </a:defRPr>
            </a:lvl7pPr>
            <a:lvl8pPr marL="10550690" indent="-703379" eaLnBrk="0" fontAlgn="base" hangingPunct="0">
              <a:spcBef>
                <a:spcPct val="0"/>
              </a:spcBef>
              <a:spcAft>
                <a:spcPct val="0"/>
              </a:spcAft>
              <a:defRPr kumimoji="1" sz="3692">
                <a:solidFill>
                  <a:schemeClr val="tx1"/>
                </a:solidFill>
                <a:latin typeface="Arial" panose="020B0604020202020204" pitchFamily="34" charset="0"/>
                <a:ea typeface="ＭＳ Ｐゴシック" panose="020B0600070205080204" pitchFamily="50" charset="-128"/>
              </a:defRPr>
            </a:lvl8pPr>
            <a:lvl9pPr marL="11957449" indent="-703379" eaLnBrk="0" fontAlgn="base" hangingPunct="0">
              <a:spcBef>
                <a:spcPct val="0"/>
              </a:spcBef>
              <a:spcAft>
                <a:spcPct val="0"/>
              </a:spcAft>
              <a:defRPr kumimoji="1" sz="3692">
                <a:solidFill>
                  <a:schemeClr val="tx1"/>
                </a:solidFill>
                <a:latin typeface="Arial" panose="020B0604020202020204" pitchFamily="34" charset="0"/>
                <a:ea typeface="ＭＳ Ｐゴシック" panose="020B0600070205080204" pitchFamily="50" charset="-128"/>
              </a:defRPr>
            </a:lvl9pPr>
          </a:lstStyle>
          <a:p>
            <a:pPr defTabSz="2813517" rtl="0" fontAlgn="base">
              <a:spcBef>
                <a:spcPct val="0"/>
              </a:spcBef>
              <a:spcAft>
                <a:spcPct val="0"/>
              </a:spcAft>
            </a:pPr>
            <a:fld id="{68450F2A-871B-4A69-8133-1954E181967A}" type="slidenum">
              <a:rPr lang="en-US" altLang="ja-JP" kern="1200">
                <a:solidFill>
                  <a:srgbClr val="000000"/>
                </a:solidFill>
                <a:latin typeface="ＭＳ Ｐゴシック" panose="020B0600070205080204" pitchFamily="50" charset="-128"/>
              </a:rPr>
              <a:pPr defTabSz="2813517" rtl="0" fontAlgn="base">
                <a:spcBef>
                  <a:spcPct val="0"/>
                </a:spcBef>
                <a:spcAft>
                  <a:spcPct val="0"/>
                </a:spcAft>
              </a:pPr>
              <a:t>36</a:t>
            </a:fld>
            <a:endParaRPr lang="en-US" altLang="ja-JP" kern="1200">
              <a:solidFill>
                <a:srgbClr val="000000"/>
              </a:solidFill>
              <a:latin typeface="ＭＳ Ｐゴシック" panose="020B0600070205080204" pitchFamily="50" charset="-128"/>
            </a:endParaRPr>
          </a:p>
        </p:txBody>
      </p:sp>
      <p:sp>
        <p:nvSpPr>
          <p:cNvPr id="11" name="テキスト プレースホルダー 3"/>
          <p:cNvSpPr txBox="1">
            <a:spLocks/>
          </p:cNvSpPr>
          <p:nvPr/>
        </p:nvSpPr>
        <p:spPr>
          <a:xfrm>
            <a:off x="615462" y="2569308"/>
            <a:ext cx="29249077" cy="2212732"/>
          </a:xfrm>
          <a:prstGeom prst="rect">
            <a:avLst/>
          </a:prstGeom>
        </p:spPr>
        <p:txBody>
          <a:bodyPr/>
          <a:lstStyle>
            <a:lvl1pPr marL="187325" indent="-187325" algn="l" defTabSz="863600" rtl="0" eaLnBrk="0" fontAlgn="base" hangingPunct="0">
              <a:spcBef>
                <a:spcPct val="30000"/>
              </a:spcBef>
              <a:spcAft>
                <a:spcPct val="0"/>
              </a:spcAft>
              <a:buClr>
                <a:schemeClr val="bg2"/>
              </a:buClr>
              <a:buFont typeface="Wingdings" panose="05000000000000000000" pitchFamily="2" charset="2"/>
              <a:buChar char="n"/>
              <a:defRPr kumimoji="1" sz="1600">
                <a:solidFill>
                  <a:schemeClr val="tx1"/>
                </a:solidFill>
                <a:latin typeface="+mn-lt"/>
                <a:ea typeface="+mn-ea"/>
                <a:cs typeface="+mn-cs"/>
              </a:defRPr>
            </a:lvl1pPr>
            <a:lvl2pPr marL="565150" indent="-187325" algn="l" defTabSz="863600" rtl="0" eaLnBrk="0" fontAlgn="base" hangingPunct="0">
              <a:spcBef>
                <a:spcPct val="30000"/>
              </a:spcBef>
              <a:spcAft>
                <a:spcPct val="0"/>
              </a:spcAft>
              <a:buClr>
                <a:schemeClr val="bg2"/>
              </a:buClr>
              <a:buFont typeface="Wingdings" panose="05000000000000000000" pitchFamily="2" charset="2"/>
              <a:buChar char="l"/>
              <a:defRPr kumimoji="1" sz="1400">
                <a:solidFill>
                  <a:schemeClr val="tx1"/>
                </a:solidFill>
                <a:latin typeface="+mn-lt"/>
                <a:ea typeface="+mn-ea"/>
              </a:defRPr>
            </a:lvl2pPr>
            <a:lvl3pPr marL="952500" indent="-196850" algn="l" defTabSz="863600" rtl="0" eaLnBrk="0" fontAlgn="base" hangingPunct="0">
              <a:spcBef>
                <a:spcPct val="20000"/>
              </a:spcBef>
              <a:spcAft>
                <a:spcPct val="0"/>
              </a:spcAft>
              <a:buClr>
                <a:schemeClr val="tx1"/>
              </a:buClr>
              <a:buChar char="▪"/>
              <a:defRPr kumimoji="1" sz="1400">
                <a:solidFill>
                  <a:schemeClr val="tx1"/>
                </a:solidFill>
                <a:latin typeface="+mn-lt"/>
                <a:ea typeface="+mn-ea"/>
              </a:defRPr>
            </a:lvl3pPr>
            <a:lvl4pPr marL="1335088" indent="-192088" algn="l" defTabSz="863600" rtl="0" eaLnBrk="0" fontAlgn="base" hangingPunct="0">
              <a:spcBef>
                <a:spcPct val="15000"/>
              </a:spcBef>
              <a:spcAft>
                <a:spcPct val="0"/>
              </a:spcAft>
              <a:buClr>
                <a:schemeClr val="tx1"/>
              </a:buClr>
              <a:buChar char="▪"/>
              <a:defRPr kumimoji="1" sz="1200">
                <a:solidFill>
                  <a:schemeClr val="tx1"/>
                </a:solidFill>
                <a:latin typeface="+mn-lt"/>
                <a:ea typeface="+mn-ea"/>
              </a:defRPr>
            </a:lvl4pPr>
            <a:lvl5pPr marL="1717675" indent="-192088" algn="l" defTabSz="863600" rtl="0" eaLnBrk="0" fontAlgn="base" hangingPunct="0">
              <a:spcBef>
                <a:spcPct val="10000"/>
              </a:spcBef>
              <a:spcAft>
                <a:spcPct val="0"/>
              </a:spcAft>
              <a:buClr>
                <a:schemeClr val="tx1"/>
              </a:buClr>
              <a:buChar char="▪"/>
              <a:defRPr kumimoji="1" sz="1200">
                <a:solidFill>
                  <a:schemeClr val="tx1"/>
                </a:solidFill>
                <a:latin typeface="+mn-lt"/>
                <a:ea typeface="+mn-ea"/>
              </a:defRPr>
            </a:lvl5pPr>
            <a:lvl6pPr marL="2174875" indent="-192088" algn="l" defTabSz="863600" rtl="0" fontAlgn="base">
              <a:spcBef>
                <a:spcPct val="10000"/>
              </a:spcBef>
              <a:spcAft>
                <a:spcPct val="0"/>
              </a:spcAft>
              <a:buClr>
                <a:schemeClr val="tx1"/>
              </a:buClr>
              <a:buChar char="▪"/>
              <a:defRPr kumimoji="1" sz="1200">
                <a:solidFill>
                  <a:schemeClr val="tx1"/>
                </a:solidFill>
                <a:latin typeface="+mn-lt"/>
                <a:ea typeface="+mn-ea"/>
              </a:defRPr>
            </a:lvl6pPr>
            <a:lvl7pPr marL="2632075" indent="-192088" algn="l" defTabSz="863600" rtl="0" fontAlgn="base">
              <a:spcBef>
                <a:spcPct val="10000"/>
              </a:spcBef>
              <a:spcAft>
                <a:spcPct val="0"/>
              </a:spcAft>
              <a:buClr>
                <a:schemeClr val="tx1"/>
              </a:buClr>
              <a:buChar char="▪"/>
              <a:defRPr kumimoji="1" sz="1200">
                <a:solidFill>
                  <a:schemeClr val="tx1"/>
                </a:solidFill>
                <a:latin typeface="+mn-lt"/>
                <a:ea typeface="+mn-ea"/>
              </a:defRPr>
            </a:lvl7pPr>
            <a:lvl8pPr marL="3089275" indent="-192088" algn="l" defTabSz="863600" rtl="0" fontAlgn="base">
              <a:spcBef>
                <a:spcPct val="10000"/>
              </a:spcBef>
              <a:spcAft>
                <a:spcPct val="0"/>
              </a:spcAft>
              <a:buClr>
                <a:schemeClr val="tx1"/>
              </a:buClr>
              <a:buChar char="▪"/>
              <a:defRPr kumimoji="1" sz="1200">
                <a:solidFill>
                  <a:schemeClr val="tx1"/>
                </a:solidFill>
                <a:latin typeface="+mn-lt"/>
                <a:ea typeface="+mn-ea"/>
              </a:defRPr>
            </a:lvl8pPr>
            <a:lvl9pPr marL="3546475" indent="-192088" algn="l" defTabSz="863600" rtl="0" fontAlgn="base">
              <a:spcBef>
                <a:spcPct val="10000"/>
              </a:spcBef>
              <a:spcAft>
                <a:spcPct val="0"/>
              </a:spcAft>
              <a:buClr>
                <a:schemeClr val="tx1"/>
              </a:buClr>
              <a:buChar char="▪"/>
              <a:defRPr kumimoji="1" sz="1200">
                <a:solidFill>
                  <a:schemeClr val="tx1"/>
                </a:solidFill>
                <a:latin typeface="+mn-lt"/>
                <a:ea typeface="+mn-ea"/>
              </a:defRPr>
            </a:lvl9pPr>
          </a:lstStyle>
          <a:p>
            <a:pPr marL="0" indent="0" defTabSz="2657211">
              <a:buClr>
                <a:srgbClr val="808080"/>
              </a:buClr>
              <a:buNone/>
              <a:defRPr/>
            </a:pPr>
            <a:endParaRPr lang="ja-JP" altLang="en-US" sz="6154" dirty="0">
              <a:solidFill>
                <a:srgbClr val="000000"/>
              </a:solidFill>
              <a:latin typeface="HGP創英角ｺﾞｼｯｸUB"/>
              <a:ea typeface="ＭＳ Ｐゴシック"/>
            </a:endParaRPr>
          </a:p>
        </p:txBody>
      </p:sp>
      <p:sp>
        <p:nvSpPr>
          <p:cNvPr id="2" name="テキスト ボックス 1"/>
          <p:cNvSpPr txBox="1"/>
          <p:nvPr/>
        </p:nvSpPr>
        <p:spPr>
          <a:xfrm>
            <a:off x="791311" y="5320355"/>
            <a:ext cx="28185600" cy="10698442"/>
          </a:xfrm>
          <a:prstGeom prst="rect">
            <a:avLst/>
          </a:prstGeom>
          <a:noFill/>
        </p:spPr>
        <p:txBody>
          <a:bodyPr wrap="square" rtlCol="0">
            <a:spAutoFit/>
          </a:bodyPr>
          <a:lstStyle/>
          <a:p>
            <a:pPr algn="l" defTabSz="2813517" rtl="0" eaLnBrk="0" fontAlgn="base" hangingPunct="0">
              <a:spcBef>
                <a:spcPct val="0"/>
              </a:spcBef>
              <a:spcAft>
                <a:spcPct val="0"/>
              </a:spcAft>
            </a:pPr>
            <a:r>
              <a:rPr kumimoji="1" lang="ja-JP" altLang="en-US" sz="4923" kern="1200" dirty="0">
                <a:solidFill>
                  <a:srgbClr val="000000"/>
                </a:solidFill>
                <a:latin typeface="ＭＳ Ｐゴシック"/>
                <a:ea typeface="ＭＳ Ｐゴシック"/>
              </a:rPr>
              <a:t>◇</a:t>
            </a:r>
            <a:r>
              <a:rPr kumimoji="1" lang="ja-JP" altLang="en-US" sz="4923" kern="1200" dirty="0">
                <a:solidFill>
                  <a:srgbClr val="000000"/>
                </a:solidFill>
                <a:latin typeface="ＭＳ Ｐゴシック"/>
                <a:ea typeface="ＭＳ Ｐゴシック" panose="020B0600070205080204" pitchFamily="50" charset="-128"/>
              </a:rPr>
              <a:t>今後の活動に向けたインプリケーション等</a:t>
            </a:r>
            <a:endParaRPr kumimoji="1" lang="en-US" altLang="ja-JP" sz="4923" kern="1200" dirty="0">
              <a:solidFill>
                <a:srgbClr val="000000"/>
              </a:solidFill>
              <a:latin typeface="ＭＳ Ｐゴシック"/>
              <a:ea typeface="ＭＳ Ｐゴシック" panose="020B0600070205080204" pitchFamily="50" charset="-128"/>
            </a:endParaRPr>
          </a:p>
          <a:p>
            <a:pPr algn="l" defTabSz="2813517" rtl="0" eaLnBrk="0" fontAlgn="base" hangingPunct="0">
              <a:spcBef>
                <a:spcPct val="0"/>
              </a:spcBef>
              <a:spcAft>
                <a:spcPct val="0"/>
              </a:spcAft>
            </a:pPr>
            <a:endParaRPr kumimoji="1" lang="en-US" altLang="ja-JP" sz="4923" kern="1200" dirty="0">
              <a:solidFill>
                <a:srgbClr val="000000"/>
              </a:solidFill>
              <a:latin typeface="ＭＳ Ｐゴシック"/>
              <a:ea typeface="ＭＳ Ｐゴシック" panose="020B0600070205080204" pitchFamily="50" charset="-128"/>
            </a:endParaRPr>
          </a:p>
          <a:p>
            <a:pPr marL="879224" indent="-879224" algn="l" defTabSz="2813517" rtl="0" eaLnBrk="0" fontAlgn="base" hangingPunct="0">
              <a:spcBef>
                <a:spcPct val="0"/>
              </a:spcBef>
              <a:spcAft>
                <a:spcPct val="0"/>
              </a:spcAft>
              <a:buFont typeface="Arial" panose="020B0604020202020204" pitchFamily="34" charset="0"/>
              <a:buChar char="•"/>
            </a:pPr>
            <a:r>
              <a:rPr kumimoji="1" lang="ja-JP" altLang="en-US" sz="4923" kern="1200" dirty="0">
                <a:solidFill>
                  <a:srgbClr val="000000"/>
                </a:solidFill>
                <a:latin typeface="ＭＳ Ｐゴシック"/>
                <a:ea typeface="ＭＳ Ｐゴシック" panose="020B0600070205080204" pitchFamily="50" charset="-128"/>
              </a:rPr>
              <a:t>今回は「人生</a:t>
            </a:r>
            <a:r>
              <a:rPr kumimoji="1" lang="en-US" altLang="ja-JP" sz="4923" kern="1200" dirty="0">
                <a:solidFill>
                  <a:srgbClr val="000000"/>
                </a:solidFill>
                <a:latin typeface="ＭＳ Ｐゴシック"/>
                <a:ea typeface="ＭＳ Ｐゴシック" panose="020B0600070205080204" pitchFamily="50" charset="-128"/>
              </a:rPr>
              <a:t>100</a:t>
            </a:r>
            <a:r>
              <a:rPr kumimoji="1" lang="ja-JP" altLang="en-US" sz="4923" kern="1200" dirty="0">
                <a:solidFill>
                  <a:srgbClr val="000000"/>
                </a:solidFill>
                <a:latin typeface="ＭＳ Ｐゴシック"/>
                <a:ea typeface="ＭＳ Ｐゴシック" panose="020B0600070205080204" pitchFamily="50" charset="-128"/>
              </a:rPr>
              <a:t>年」から視点を少し動かして，「</a:t>
            </a:r>
            <a:r>
              <a:rPr kumimoji="1" lang="en-US" altLang="ja-JP" sz="4923" kern="1200" dirty="0">
                <a:solidFill>
                  <a:srgbClr val="000000"/>
                </a:solidFill>
                <a:latin typeface="ＭＳ Ｐゴシック"/>
                <a:ea typeface="ＭＳ Ｐゴシック" panose="020B0600070205080204" pitchFamily="50" charset="-128"/>
              </a:rPr>
              <a:t>80</a:t>
            </a:r>
            <a:r>
              <a:rPr kumimoji="1" lang="ja-JP" altLang="en-US" sz="4923" kern="1200" dirty="0">
                <a:solidFill>
                  <a:srgbClr val="000000"/>
                </a:solidFill>
                <a:latin typeface="ＭＳ Ｐゴシック"/>
                <a:ea typeface="ＭＳ Ｐゴシック" panose="020B0600070205080204" pitchFamily="50" charset="-128"/>
              </a:rPr>
              <a:t>年後（</a:t>
            </a:r>
            <a:r>
              <a:rPr kumimoji="1" lang="en-US" altLang="ja-JP" sz="4923" kern="1200" dirty="0">
                <a:solidFill>
                  <a:srgbClr val="000000"/>
                </a:solidFill>
                <a:latin typeface="ＭＳ Ｐゴシック"/>
                <a:ea typeface="ＭＳ Ｐゴシック" panose="020B0600070205080204" pitchFamily="50" charset="-128"/>
              </a:rPr>
              <a:t>22</a:t>
            </a:r>
            <a:r>
              <a:rPr kumimoji="1" lang="ja-JP" altLang="en-US" sz="4923" kern="1200" dirty="0">
                <a:solidFill>
                  <a:srgbClr val="000000"/>
                </a:solidFill>
                <a:latin typeface="ＭＳ Ｐゴシック"/>
                <a:ea typeface="ＭＳ Ｐゴシック" panose="020B0600070205080204" pitchFamily="50" charset="-128"/>
              </a:rPr>
              <a:t>世紀）」の世界をディスカッションしていただくことにした．</a:t>
            </a:r>
            <a:r>
              <a:rPr kumimoji="1" lang="en-US" altLang="ja-JP" sz="4923" kern="1200" dirty="0">
                <a:solidFill>
                  <a:srgbClr val="000000"/>
                </a:solidFill>
                <a:latin typeface="ＭＳ Ｐゴシック"/>
                <a:ea typeface="ＭＳ Ｐゴシック" panose="020B0600070205080204" pitchFamily="50" charset="-128"/>
              </a:rPr>
              <a:t>80</a:t>
            </a:r>
            <a:r>
              <a:rPr kumimoji="1" lang="ja-JP" altLang="en-US" sz="4923" kern="1200" dirty="0">
                <a:solidFill>
                  <a:srgbClr val="000000"/>
                </a:solidFill>
                <a:latin typeface="ＭＳ Ｐゴシック"/>
                <a:ea typeface="ＭＳ Ｐゴシック" panose="020B0600070205080204" pitchFamily="50" charset="-128"/>
              </a:rPr>
              <a:t>年後には</a:t>
            </a:r>
            <a:r>
              <a:rPr kumimoji="1" lang="en-US" altLang="ja-JP" sz="4923" kern="1200" dirty="0">
                <a:solidFill>
                  <a:srgbClr val="000000"/>
                </a:solidFill>
                <a:latin typeface="ＭＳ Ｐゴシック"/>
                <a:ea typeface="ＭＳ Ｐゴシック" panose="020B0600070205080204" pitchFamily="50" charset="-128"/>
              </a:rPr>
              <a:t>『</a:t>
            </a:r>
            <a:r>
              <a:rPr kumimoji="1" lang="ja-JP" altLang="en-US" sz="4923" kern="1200" dirty="0">
                <a:solidFill>
                  <a:srgbClr val="000000"/>
                </a:solidFill>
                <a:latin typeface="ＭＳ Ｐゴシック"/>
                <a:ea typeface="ＭＳ Ｐゴシック" panose="020B0600070205080204" pitchFamily="50" charset="-128"/>
              </a:rPr>
              <a:t>残らない</a:t>
            </a:r>
            <a:r>
              <a:rPr kumimoji="1" lang="en-US" altLang="ja-JP" sz="4923" kern="1200" dirty="0">
                <a:solidFill>
                  <a:srgbClr val="000000"/>
                </a:solidFill>
                <a:latin typeface="ＭＳ Ｐゴシック"/>
                <a:ea typeface="ＭＳ Ｐゴシック" panose="020B0600070205080204" pitchFamily="50" charset="-128"/>
              </a:rPr>
              <a:t>』</a:t>
            </a:r>
            <a:r>
              <a:rPr kumimoji="1" lang="ja-JP" altLang="en-US" sz="4923" kern="1200" dirty="0">
                <a:solidFill>
                  <a:srgbClr val="000000"/>
                </a:solidFill>
                <a:latin typeface="ＭＳ Ｐゴシック"/>
                <a:ea typeface="ＭＳ Ｐゴシック" panose="020B0600070205080204" pitchFamily="50" charset="-128"/>
              </a:rPr>
              <a:t>と分類されたキーワードには比較的交通インフラ関連用語が多く、特に「通勤」は残らないとする意見が多かった．</a:t>
            </a:r>
            <a:endParaRPr kumimoji="1" lang="en-US" altLang="ja-JP" sz="4923" kern="1200" dirty="0">
              <a:solidFill>
                <a:srgbClr val="000000"/>
              </a:solidFill>
              <a:latin typeface="ＭＳ Ｐゴシック"/>
              <a:ea typeface="ＭＳ Ｐゴシック" panose="020B0600070205080204" pitchFamily="50" charset="-128"/>
            </a:endParaRPr>
          </a:p>
          <a:p>
            <a:pPr marL="879224" indent="-879224" algn="l" defTabSz="2813517" rtl="0" eaLnBrk="0" fontAlgn="base" hangingPunct="0">
              <a:spcBef>
                <a:spcPct val="0"/>
              </a:spcBef>
              <a:spcAft>
                <a:spcPct val="0"/>
              </a:spcAft>
              <a:buFont typeface="Arial" panose="020B0604020202020204" pitchFamily="34" charset="0"/>
              <a:buChar char="•"/>
            </a:pPr>
            <a:endParaRPr kumimoji="1" lang="en-US" altLang="ja-JP" sz="4923" kern="1200" dirty="0">
              <a:solidFill>
                <a:srgbClr val="000000"/>
              </a:solidFill>
              <a:latin typeface="ＭＳ Ｐゴシック"/>
              <a:ea typeface="ＭＳ Ｐゴシック" panose="020B0600070205080204" pitchFamily="50" charset="-128"/>
            </a:endParaRPr>
          </a:p>
          <a:p>
            <a:pPr marL="879224" indent="-879224" algn="l" defTabSz="2813517" rtl="0" eaLnBrk="0" fontAlgn="base" hangingPunct="0">
              <a:spcBef>
                <a:spcPct val="0"/>
              </a:spcBef>
              <a:spcAft>
                <a:spcPct val="0"/>
              </a:spcAft>
              <a:buFont typeface="Arial" panose="020B0604020202020204" pitchFamily="34" charset="0"/>
              <a:buChar char="•"/>
            </a:pPr>
            <a:r>
              <a:rPr kumimoji="1" lang="ja-JP" altLang="en-US" sz="4923" kern="1200" dirty="0">
                <a:solidFill>
                  <a:srgbClr val="000000"/>
                </a:solidFill>
                <a:latin typeface="ＭＳ Ｐゴシック"/>
                <a:ea typeface="ＭＳ Ｐゴシック" panose="020B0600070205080204" pitchFamily="50" charset="-128"/>
              </a:rPr>
              <a:t>「通勤」を含め，働き方に関して将来的なライフスタイルの変化への希望が映し出されているものと考えられる．参加者ご自身の「人生</a:t>
            </a:r>
            <a:r>
              <a:rPr kumimoji="1" lang="en-US" altLang="ja-JP" sz="4923" kern="1200" dirty="0">
                <a:solidFill>
                  <a:srgbClr val="000000"/>
                </a:solidFill>
                <a:latin typeface="ＭＳ Ｐゴシック"/>
                <a:ea typeface="ＭＳ Ｐゴシック" panose="020B0600070205080204" pitchFamily="50" charset="-128"/>
              </a:rPr>
              <a:t>100</a:t>
            </a:r>
            <a:r>
              <a:rPr kumimoji="1" lang="ja-JP" altLang="en-US" sz="4923" kern="1200" dirty="0">
                <a:solidFill>
                  <a:srgbClr val="000000"/>
                </a:solidFill>
                <a:latin typeface="ＭＳ Ｐゴシック"/>
                <a:ea typeface="ＭＳ Ｐゴシック" panose="020B0600070205080204" pitchFamily="50" charset="-128"/>
              </a:rPr>
              <a:t>年時代」における特に後半の働き方，あるいは次世代の働き方として，生理的・安全欲求から究極的には自己実現欲求へと働き方を結びつける，といった方向への変化と捉えられる．</a:t>
            </a:r>
            <a:endParaRPr kumimoji="1" lang="en-US" altLang="ja-JP" sz="4923" kern="1200" dirty="0">
              <a:solidFill>
                <a:srgbClr val="000000"/>
              </a:solidFill>
              <a:latin typeface="ＭＳ Ｐゴシック"/>
              <a:ea typeface="ＭＳ Ｐゴシック" panose="020B0600070205080204" pitchFamily="50" charset="-128"/>
            </a:endParaRPr>
          </a:p>
          <a:p>
            <a:pPr algn="l" defTabSz="2813517" rtl="0" eaLnBrk="0" fontAlgn="base" hangingPunct="0">
              <a:spcBef>
                <a:spcPct val="0"/>
              </a:spcBef>
              <a:spcAft>
                <a:spcPct val="0"/>
              </a:spcAft>
            </a:pPr>
            <a:r>
              <a:rPr kumimoji="1" lang="ja-JP" altLang="en-US" sz="4923" kern="1200" dirty="0">
                <a:solidFill>
                  <a:srgbClr val="000000"/>
                </a:solidFill>
                <a:latin typeface="ＭＳ Ｐゴシック"/>
                <a:ea typeface="ＭＳ Ｐゴシック" panose="020B0600070205080204" pitchFamily="50" charset="-128"/>
              </a:rPr>
              <a:t>　　</a:t>
            </a:r>
            <a:endParaRPr kumimoji="1" lang="en-US" altLang="ja-JP" sz="4923" kern="1200" dirty="0">
              <a:solidFill>
                <a:srgbClr val="000000"/>
              </a:solidFill>
              <a:latin typeface="ＭＳ Ｐゴシック"/>
              <a:ea typeface="ＭＳ Ｐゴシック" panose="020B0600070205080204" pitchFamily="50" charset="-128"/>
            </a:endParaRPr>
          </a:p>
          <a:p>
            <a:pPr marL="879224" indent="-879224" algn="l" defTabSz="2813517" rtl="0" eaLnBrk="0" fontAlgn="base" hangingPunct="0">
              <a:spcBef>
                <a:spcPct val="0"/>
              </a:spcBef>
              <a:spcAft>
                <a:spcPct val="0"/>
              </a:spcAft>
              <a:buFont typeface="Arial" panose="020B0604020202020204" pitchFamily="34" charset="0"/>
              <a:buChar char="•"/>
            </a:pPr>
            <a:r>
              <a:rPr kumimoji="1" lang="ja-JP" altLang="en-US" sz="4923" kern="1200" dirty="0">
                <a:solidFill>
                  <a:srgbClr val="000000"/>
                </a:solidFill>
                <a:latin typeface="ＭＳ Ｐゴシック"/>
                <a:ea typeface="ＭＳ Ｐゴシック" panose="020B0600070205080204" pitchFamily="50" charset="-128"/>
              </a:rPr>
              <a:t>一方、</a:t>
            </a:r>
            <a:r>
              <a:rPr kumimoji="1" lang="en-US" altLang="ja-JP" sz="4923" kern="1200" dirty="0">
                <a:solidFill>
                  <a:srgbClr val="000000"/>
                </a:solidFill>
                <a:latin typeface="ＭＳ Ｐゴシック"/>
                <a:ea typeface="ＭＳ Ｐゴシック" panose="020B0600070205080204" pitchFamily="50" charset="-128"/>
              </a:rPr>
              <a:t>『</a:t>
            </a:r>
            <a:r>
              <a:rPr kumimoji="1" lang="ja-JP" altLang="en-US" sz="4923" kern="1200" dirty="0">
                <a:solidFill>
                  <a:srgbClr val="000000"/>
                </a:solidFill>
                <a:latin typeface="ＭＳ Ｐゴシック"/>
                <a:ea typeface="ＭＳ Ｐゴシック" panose="020B0600070205080204" pitchFamily="50" charset="-128"/>
              </a:rPr>
              <a:t>残る（残すべき）</a:t>
            </a:r>
            <a:r>
              <a:rPr kumimoji="1" lang="en-US" altLang="ja-JP" sz="4923" kern="1200" dirty="0">
                <a:solidFill>
                  <a:srgbClr val="000000"/>
                </a:solidFill>
                <a:latin typeface="ＭＳ Ｐゴシック"/>
                <a:ea typeface="ＭＳ Ｐゴシック" panose="020B0600070205080204" pitchFamily="50" charset="-128"/>
              </a:rPr>
              <a:t>』</a:t>
            </a:r>
            <a:r>
              <a:rPr kumimoji="1" lang="ja-JP" altLang="en-US" sz="4923" kern="1200" dirty="0">
                <a:solidFill>
                  <a:srgbClr val="000000"/>
                </a:solidFill>
                <a:latin typeface="ＭＳ Ｐゴシック"/>
                <a:ea typeface="ＭＳ Ｐゴシック" panose="020B0600070205080204" pitchFamily="50" charset="-128"/>
              </a:rPr>
              <a:t>と分類されたキーワードには多様であったと思われる．これは当然のこととも考えられるが，いくつかのポイントに整理できれば，都市・インフラの将来の方向性に示唆を与えることができるのではないか，と思われる．（人はどうして移動するのか？等）</a:t>
            </a:r>
            <a:endParaRPr kumimoji="1" lang="en-US" altLang="ja-JP" sz="4923" kern="1200" dirty="0">
              <a:solidFill>
                <a:srgbClr val="000000"/>
              </a:solidFill>
              <a:latin typeface="ＭＳ Ｐゴシック"/>
              <a:ea typeface="ＭＳ Ｐゴシック" panose="020B0600070205080204" pitchFamily="50" charset="-128"/>
            </a:endParaRPr>
          </a:p>
        </p:txBody>
      </p:sp>
      <p:sp>
        <p:nvSpPr>
          <p:cNvPr id="10" name="タイトル 1"/>
          <p:cNvSpPr>
            <a:spLocks noGrp="1"/>
          </p:cNvSpPr>
          <p:nvPr>
            <p:ph type="title"/>
          </p:nvPr>
        </p:nvSpPr>
        <p:spPr>
          <a:xfrm>
            <a:off x="791308" y="1715631"/>
            <a:ext cx="29073231" cy="2551569"/>
          </a:xfrm>
        </p:spPr>
        <p:txBody>
          <a:bodyPr/>
          <a:lstStyle/>
          <a:p>
            <a:pPr>
              <a:defRPr/>
            </a:pPr>
            <a:br>
              <a:rPr lang="en-US" altLang="ja-JP" sz="3692" dirty="0"/>
            </a:br>
            <a:r>
              <a:rPr lang="ja-JP" altLang="en-US" sz="4308" dirty="0">
                <a:solidFill>
                  <a:srgbClr val="052D5D"/>
                </a:solidFill>
              </a:rPr>
              <a:t>東京工業大学　産学協働プログラム「人生</a:t>
            </a:r>
            <a:r>
              <a:rPr lang="en-US" altLang="ja-JP" sz="4308" dirty="0">
                <a:solidFill>
                  <a:srgbClr val="052D5D"/>
                </a:solidFill>
              </a:rPr>
              <a:t>100</a:t>
            </a:r>
            <a:r>
              <a:rPr lang="ja-JP" altLang="en-US" sz="4308" dirty="0">
                <a:solidFill>
                  <a:srgbClr val="052D5D"/>
                </a:solidFill>
              </a:rPr>
              <a:t>年時代の都市・インフラ学」</a:t>
            </a:r>
            <a:br>
              <a:rPr lang="en-US" altLang="ja-JP" sz="4308" dirty="0">
                <a:solidFill>
                  <a:srgbClr val="052D5D"/>
                </a:solidFill>
              </a:rPr>
            </a:br>
            <a:br>
              <a:rPr lang="en-US" altLang="ja-JP" dirty="0">
                <a:solidFill>
                  <a:srgbClr val="052D5D"/>
                </a:solidFill>
              </a:rPr>
            </a:br>
            <a:r>
              <a:rPr lang="ja-JP" altLang="en-US" dirty="0">
                <a:solidFill>
                  <a:srgbClr val="052D5D"/>
                </a:solidFill>
              </a:rPr>
              <a:t>第２回ワークショップ「まち」　総括</a:t>
            </a:r>
            <a:br>
              <a:rPr lang="en-US" altLang="ja-JP" dirty="0">
                <a:solidFill>
                  <a:srgbClr val="052D5D"/>
                </a:solidFill>
              </a:rPr>
            </a:br>
            <a:r>
              <a:rPr lang="ja-JP" altLang="en-US" dirty="0">
                <a:solidFill>
                  <a:srgbClr val="052D5D"/>
                </a:solidFill>
              </a:rPr>
              <a:t>　　　　　　　　　　　　　　　　　　　　　</a:t>
            </a:r>
            <a:r>
              <a:rPr lang="ja-JP" altLang="en-US" sz="4923" dirty="0">
                <a:solidFill>
                  <a:srgbClr val="052D5D"/>
                </a:solidFill>
              </a:rPr>
              <a:t>コーディネーター　環境・社会理工学院　土木・環境工学系　室町泰徳</a:t>
            </a:r>
            <a:r>
              <a:rPr lang="ja-JP" altLang="en-US" dirty="0">
                <a:solidFill>
                  <a:srgbClr val="052D5D"/>
                </a:solidFill>
              </a:rPr>
              <a:t>　</a:t>
            </a:r>
            <a:r>
              <a:rPr lang="ja-JP" altLang="en-US" dirty="0"/>
              <a:t>　　　　　　　　　　　　</a:t>
            </a:r>
            <a:r>
              <a:rPr lang="ja-JP" altLang="en-US" sz="4923" dirty="0"/>
              <a:t>　</a:t>
            </a:r>
          </a:p>
        </p:txBody>
      </p:sp>
    </p:spTree>
    <p:extLst>
      <p:ext uri="{BB962C8B-B14F-4D97-AF65-F5344CB8AC3E}">
        <p14:creationId xmlns:p14="http://schemas.microsoft.com/office/powerpoint/2010/main" val="24461732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コンテンツ プレースホルダー 5">
            <a:extLst>
              <a:ext uri="{FF2B5EF4-FFF2-40B4-BE49-F238E27FC236}">
                <a16:creationId xmlns:a16="http://schemas.microsoft.com/office/drawing/2014/main" id="{60E6643F-16A7-4470-BD00-FF4BD2C0741F}"/>
              </a:ext>
            </a:extLst>
          </p:cNvPr>
          <p:cNvGraphicFramePr>
            <a:graphicFrameLocks noGrp="1"/>
          </p:cNvGraphicFramePr>
          <p:nvPr>
            <p:ph idx="1"/>
            <p:extLst>
              <p:ext uri="{D42A27DB-BD31-4B8C-83A1-F6EECF244321}">
                <p14:modId xmlns:p14="http://schemas.microsoft.com/office/powerpoint/2010/main" val="3918606039"/>
              </p:ext>
            </p:extLst>
          </p:nvPr>
        </p:nvGraphicFramePr>
        <p:xfrm>
          <a:off x="1508125" y="3683001"/>
          <a:ext cx="28578970" cy="15363033"/>
        </p:xfrm>
        <a:graphic>
          <a:graphicData uri="http://schemas.openxmlformats.org/drawingml/2006/chart">
            <c:chart xmlns:c="http://schemas.openxmlformats.org/drawingml/2006/chart" xmlns:r="http://schemas.openxmlformats.org/officeDocument/2006/relationships" r:id="rId2"/>
          </a:graphicData>
        </a:graphic>
      </p:graphicFrame>
      <p:sp>
        <p:nvSpPr>
          <p:cNvPr id="2" name="スライド番号プレースホルダー 1">
            <a:extLst>
              <a:ext uri="{FF2B5EF4-FFF2-40B4-BE49-F238E27FC236}">
                <a16:creationId xmlns:a16="http://schemas.microsoft.com/office/drawing/2014/main" id="{068BCC9A-1EC7-4AFB-8A74-B3E4E9BF51A2}"/>
              </a:ext>
            </a:extLst>
          </p:cNvPr>
          <p:cNvSpPr>
            <a:spLocks noGrp="1"/>
          </p:cNvSpPr>
          <p:nvPr>
            <p:ph type="sldNum" sz="quarter" idx="12"/>
          </p:nvPr>
        </p:nvSpPr>
        <p:spPr/>
        <p:txBody>
          <a:bodyPr/>
          <a:lstStyle/>
          <a:p>
            <a:pPr defTabSz="2286000" rtl="0"/>
            <a:fld id="{5E6D5A6A-C9D6-4658-95D2-70C5B2B9AD0D}" type="slidenum">
              <a:rPr kumimoji="1" lang="ja-JP" altLang="en-US" kern="1200" smtClean="0">
                <a:solidFill>
                  <a:prstClr val="black">
                    <a:tint val="75000"/>
                  </a:prstClr>
                </a:solidFill>
              </a:rPr>
              <a:pPr defTabSz="2286000" rtl="0"/>
              <a:t>37</a:t>
            </a:fld>
            <a:endParaRPr kumimoji="1" lang="ja-JP" altLang="en-US" kern="1200">
              <a:solidFill>
                <a:prstClr val="black">
                  <a:tint val="75000"/>
                </a:prstClr>
              </a:solidFill>
            </a:endParaRPr>
          </a:p>
        </p:txBody>
      </p:sp>
    </p:spTree>
    <p:extLst>
      <p:ext uri="{BB962C8B-B14F-4D97-AF65-F5344CB8AC3E}">
        <p14:creationId xmlns:p14="http://schemas.microsoft.com/office/powerpoint/2010/main" val="1248849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A2EF3C4E-F415-44BF-9973-6CA59D617BB3}"/>
              </a:ext>
            </a:extLst>
          </p:cNvPr>
          <p:cNvSpPr>
            <a:spLocks noGrp="1"/>
          </p:cNvSpPr>
          <p:nvPr>
            <p:ph type="sldNum" sz="quarter" idx="12"/>
          </p:nvPr>
        </p:nvSpPr>
        <p:spPr/>
        <p:txBody>
          <a:bodyPr/>
          <a:lstStyle/>
          <a:p>
            <a:pPr defTabSz="2286000" rtl="0"/>
            <a:fld id="{5E6D5A6A-C9D6-4658-95D2-70C5B2B9AD0D}" type="slidenum">
              <a:rPr kumimoji="1" lang="ja-JP" altLang="en-US" kern="1200" smtClean="0">
                <a:solidFill>
                  <a:prstClr val="black">
                    <a:tint val="75000"/>
                  </a:prstClr>
                </a:solidFill>
              </a:rPr>
              <a:pPr defTabSz="2286000" rtl="0"/>
              <a:t>38</a:t>
            </a:fld>
            <a:endParaRPr kumimoji="1" lang="ja-JP" altLang="en-US" kern="1200">
              <a:solidFill>
                <a:prstClr val="black">
                  <a:tint val="75000"/>
                </a:prstClr>
              </a:solidFill>
            </a:endParaRPr>
          </a:p>
        </p:txBody>
      </p:sp>
    </p:spTree>
    <p:extLst>
      <p:ext uri="{BB962C8B-B14F-4D97-AF65-F5344CB8AC3E}">
        <p14:creationId xmlns:p14="http://schemas.microsoft.com/office/powerpoint/2010/main" val="5967268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p:nvPr/>
        </p:nvSpPr>
        <p:spPr>
          <a:xfrm>
            <a:off x="703384" y="5320353"/>
            <a:ext cx="29073231" cy="16904034"/>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140676" tIns="140676" rIns="140676" bIns="140676">
            <a:spAutoFit/>
          </a:bodyPr>
          <a:lstStyle/>
          <a:p>
            <a:pPr marL="0" marR="0" lvl="0" indent="0" algn="l" defTabSz="914400" eaLnBrk="1" fontAlgn="auto" latinLnBrk="0" hangingPunct="1">
              <a:lnSpc>
                <a:spcPct val="100000"/>
              </a:lnSpc>
              <a:spcBef>
                <a:spcPts val="0"/>
              </a:spcBef>
              <a:spcAft>
                <a:spcPts val="0"/>
              </a:spcAft>
              <a:buClrTx/>
              <a:buSzTx/>
              <a:buFontTx/>
              <a:buNone/>
              <a:tabLst/>
              <a:defRPr sz="1800"/>
            </a:pPr>
            <a:r>
              <a:rPr kumimoji="0"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a:t>
            </a:r>
            <a:r>
              <a:rPr kumimoji="0" sz="5400" b="0" i="0" u="none" strike="noStrike" kern="0" cap="none" spc="0" normalizeH="0" baseline="0" noProof="0" dirty="0" err="1">
                <a:ln>
                  <a:noFill/>
                </a:ln>
                <a:solidFill>
                  <a:sysClr val="windowText" lastClr="000000"/>
                </a:solidFill>
                <a:effectLst/>
                <a:uLnTx/>
                <a:uFillTx/>
                <a:latin typeface="ＭＳ Ｐゴシック"/>
                <a:ea typeface="ＭＳ Ｐゴシック"/>
                <a:cs typeface="ＭＳ Ｐゴシック"/>
                <a:sym typeface="ＭＳ Ｐゴシック"/>
              </a:rPr>
              <a:t>目的</a:t>
            </a:r>
            <a:endParaRPr kumimoji="0" lang="en-US" altLang="ja-JP"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endParaRPr>
          </a:p>
          <a:p>
            <a:pPr marL="0" marR="0" lvl="0" indent="0" algn="l" defTabSz="914400" eaLnBrk="1" fontAlgn="auto" latinLnBrk="0" hangingPunct="1">
              <a:lnSpc>
                <a:spcPct val="100000"/>
              </a:lnSpc>
              <a:spcBef>
                <a:spcPts val="0"/>
              </a:spcBef>
              <a:spcAft>
                <a:spcPts val="0"/>
              </a:spcAft>
              <a:buClrTx/>
              <a:buSzTx/>
              <a:buFontTx/>
              <a:buNone/>
              <a:tabLst/>
              <a:defRPr sz="1800"/>
            </a:pPr>
            <a:endParaRPr kumimoji="0" lang="en-US" altLang="ja-JP"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endParaRPr>
          </a:p>
          <a:p>
            <a:pPr marL="0" marR="0" lvl="0" indent="0" algn="l" defTabSz="914400" eaLnBrk="1" fontAlgn="auto" latinLnBrk="0" hangingPunct="1">
              <a:lnSpc>
                <a:spcPct val="100000"/>
              </a:lnSpc>
              <a:spcBef>
                <a:spcPts val="0"/>
              </a:spcBef>
              <a:spcAft>
                <a:spcPts val="0"/>
              </a:spcAft>
              <a:buClrTx/>
              <a:buSzTx/>
              <a:buFontTx/>
              <a:buNone/>
              <a:tabLst/>
              <a:defRPr sz="1800"/>
            </a:pPr>
            <a:r>
              <a:rPr kumimoji="0"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１）</a:t>
            </a:r>
            <a:r>
              <a:rPr kumimoji="0" lang="ja-JP" altLang="ja-JP" sz="5400" b="0" i="0" u="none" strike="noStrike" kern="1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sym typeface="ヒラギノ角ゴ ProN W3"/>
              </a:rPr>
              <a:t>多大な被害をもたらす</a:t>
            </a:r>
            <a:r>
              <a:rPr kumimoji="0" lang="ja-JP" altLang="ja-JP" sz="5400" b="0" i="0" u="none" strike="noStrike" kern="1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sym typeface="ヒラギノ角ゴ ProN W3"/>
              </a:rPr>
              <a:t>地震や洪水等の自然災害に対して、都市やインフラはどのような機能を有しているべきであろうか</a:t>
            </a:r>
            <a:r>
              <a:rPr kumimoji="0" lang="ja-JP" altLang="en-US" sz="5400" b="0" i="0" u="none" strike="noStrike" kern="1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sym typeface="ヒラギノ角ゴ ProN W3"/>
              </a:rPr>
              <a:t>、参加者とともに考える。</a:t>
            </a:r>
            <a:endParaRPr kumimoji="0" lang="en-US" altLang="ja-JP" sz="5400" b="0" i="0" u="none" strike="noStrike" kern="1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sym typeface="ヒラギノ角ゴ ProN W3"/>
            </a:endParaRPr>
          </a:p>
          <a:p>
            <a:pPr marL="0" marR="0" lvl="0" indent="0" algn="l" defTabSz="914400" eaLnBrk="1" fontAlgn="auto" latinLnBrk="0" hangingPunct="1">
              <a:lnSpc>
                <a:spcPct val="100000"/>
              </a:lnSpc>
              <a:spcBef>
                <a:spcPts val="0"/>
              </a:spcBef>
              <a:spcAft>
                <a:spcPts val="0"/>
              </a:spcAft>
              <a:buClrTx/>
              <a:buSzTx/>
              <a:buFontTx/>
              <a:buNone/>
              <a:tabLst/>
              <a:defRPr sz="1800"/>
            </a:pPr>
            <a:endParaRPr kumimoji="0" sz="5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eaLnBrk="1" fontAlgn="auto" latinLnBrk="0" hangingPunct="1">
              <a:lnSpc>
                <a:spcPct val="100000"/>
              </a:lnSpc>
              <a:spcBef>
                <a:spcPts val="0"/>
              </a:spcBef>
              <a:spcAft>
                <a:spcPts val="0"/>
              </a:spcAft>
              <a:buClrTx/>
              <a:buSzTx/>
              <a:buFontTx/>
              <a:buNone/>
              <a:tabLst/>
              <a:defRPr sz="1800"/>
            </a:pPr>
            <a:r>
              <a:rPr kumimoji="0" sz="5400" b="0" i="0" u="none" strike="noStrike" kern="0" cap="none" spc="0" normalizeH="0" baseline="0" noProof="0" dirty="0">
                <a:ln>
                  <a:noFill/>
                </a:ln>
                <a:solidFill>
                  <a:srgbClr val="000000"/>
                </a:solidFill>
                <a:effectLst/>
                <a:uLnTx/>
                <a:uFillTx/>
                <a:latin typeface="ＭＳ Ｐゴシック"/>
                <a:ea typeface="ＭＳ Ｐゴシック"/>
                <a:cs typeface="ＭＳ Ｐゴシック"/>
                <a:sym typeface="ＭＳ Ｐゴシック"/>
              </a:rPr>
              <a:t>２）</a:t>
            </a:r>
            <a:r>
              <a:rPr kumimoji="0" lang="ja-JP" altLang="ja-JP" sz="5400" b="0" i="0" u="none" strike="noStrike" kern="1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sym typeface="ヒラギノ角ゴ ProN W3"/>
              </a:rPr>
              <a:t>レジリエント（しなやかで回復力のある）な都市やインフラの在り方について、総合的に議論する。</a:t>
            </a:r>
            <a:endParaRPr kumimoji="0" lang="en-US" altLang="ja-JP" sz="5400" b="0" i="0" u="none" strike="noStrike" kern="1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sym typeface="ヒラギノ角ゴ ProN W3"/>
            </a:endParaRPr>
          </a:p>
          <a:p>
            <a:pPr marL="0" marR="0" lvl="0" indent="0" algn="l" defTabSz="914400" eaLnBrk="1" fontAlgn="auto" latinLnBrk="0" hangingPunct="1">
              <a:lnSpc>
                <a:spcPct val="100000"/>
              </a:lnSpc>
              <a:spcBef>
                <a:spcPts val="0"/>
              </a:spcBef>
              <a:spcAft>
                <a:spcPts val="0"/>
              </a:spcAft>
              <a:buClrTx/>
              <a:buSzTx/>
              <a:buFontTx/>
              <a:buNone/>
              <a:tabLst/>
              <a:defRPr sz="1800"/>
            </a:pPr>
            <a:endParaRPr kumimoji="0" sz="5400" b="0" i="0" u="none" strike="noStrike" kern="0" cap="none" spc="0" normalizeH="0" baseline="0" noProof="0" dirty="0">
              <a:ln>
                <a:noFill/>
              </a:ln>
              <a:solidFill>
                <a:sysClr val="windowText" lastClr="000000"/>
              </a:solidFill>
              <a:effectLst/>
              <a:uLnTx/>
              <a:uFillTx/>
              <a:latin typeface="Arial"/>
              <a:ea typeface="Arial"/>
              <a:cs typeface="Arial"/>
              <a:sym typeface="Arial"/>
            </a:endParaRPr>
          </a:p>
          <a:p>
            <a:pPr marL="0" marR="0" lvl="0" indent="0" algn="l" defTabSz="914400" eaLnBrk="1" fontAlgn="auto" latinLnBrk="0" hangingPunct="1">
              <a:lnSpc>
                <a:spcPct val="100000"/>
              </a:lnSpc>
              <a:spcBef>
                <a:spcPts val="0"/>
              </a:spcBef>
              <a:spcAft>
                <a:spcPts val="0"/>
              </a:spcAft>
              <a:buClrTx/>
              <a:buSzTx/>
              <a:buFontTx/>
              <a:buNone/>
              <a:tabLst/>
              <a:defRPr sz="1800"/>
            </a:pPr>
            <a:r>
              <a:rPr kumimoji="0"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a:t>
            </a:r>
            <a:r>
              <a:rPr kumimoji="0" sz="5400" b="0" i="0" u="none" strike="noStrike" kern="0" cap="none" spc="0" normalizeH="0" baseline="0" noProof="0" dirty="0" err="1">
                <a:ln>
                  <a:noFill/>
                </a:ln>
                <a:solidFill>
                  <a:sysClr val="windowText" lastClr="000000"/>
                </a:solidFill>
                <a:effectLst/>
                <a:uLnTx/>
                <a:uFillTx/>
                <a:latin typeface="ＭＳ Ｐゴシック"/>
                <a:ea typeface="ＭＳ Ｐゴシック"/>
                <a:cs typeface="ＭＳ Ｐゴシック"/>
                <a:sym typeface="ＭＳ Ｐゴシック"/>
              </a:rPr>
              <a:t>日時・場所</a:t>
            </a:r>
            <a:endParaRPr kumimoji="0" sz="5400" b="0" i="0" u="none" strike="noStrike" kern="0" cap="none" spc="0" normalizeH="0" baseline="0" noProof="0" dirty="0">
              <a:ln>
                <a:noFill/>
              </a:ln>
              <a:solidFill>
                <a:sysClr val="windowText" lastClr="000000"/>
              </a:solidFill>
              <a:effectLst/>
              <a:uLnTx/>
              <a:uFillTx/>
              <a:latin typeface="Arial"/>
              <a:ea typeface="Arial"/>
              <a:cs typeface="Arial"/>
              <a:sym typeface="Arial"/>
            </a:endParaRPr>
          </a:p>
          <a:p>
            <a:pPr marL="0" marR="0" lvl="0" indent="0" algn="l" defTabSz="914400" eaLnBrk="1" fontAlgn="auto" latinLnBrk="0" hangingPunct="1">
              <a:lnSpc>
                <a:spcPct val="100000"/>
              </a:lnSpc>
              <a:spcBef>
                <a:spcPts val="0"/>
              </a:spcBef>
              <a:spcAft>
                <a:spcPts val="0"/>
              </a:spcAft>
              <a:buClrTx/>
              <a:buSzTx/>
              <a:buFontTx/>
              <a:buNone/>
              <a:tabLst/>
              <a:defRPr sz="1800"/>
            </a:pPr>
            <a:r>
              <a:rPr kumimoji="0"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日時：2019年</a:t>
            </a:r>
            <a:r>
              <a:rPr kumimoji="0" lang="en-US" altLang="ja-JP"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7</a:t>
            </a:r>
            <a:r>
              <a:rPr kumimoji="0"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月</a:t>
            </a:r>
            <a:r>
              <a:rPr kumimoji="0" lang="en-US" altLang="ja-JP"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10</a:t>
            </a:r>
            <a:r>
              <a:rPr kumimoji="0"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日（水）</a:t>
            </a:r>
          </a:p>
          <a:p>
            <a:pPr marL="0" marR="0" lvl="0" indent="0" algn="l" defTabSz="914400" eaLnBrk="1" fontAlgn="auto" latinLnBrk="0" hangingPunct="1">
              <a:lnSpc>
                <a:spcPct val="100000"/>
              </a:lnSpc>
              <a:spcBef>
                <a:spcPts val="0"/>
              </a:spcBef>
              <a:spcAft>
                <a:spcPts val="0"/>
              </a:spcAft>
              <a:buClrTx/>
              <a:buSzTx/>
              <a:buFontTx/>
              <a:buNone/>
              <a:tabLst/>
              <a:defRPr sz="1800"/>
            </a:pPr>
            <a:r>
              <a:rPr kumimoji="0" sz="5400" b="0" i="0" u="none" strike="noStrike" kern="0" cap="none" spc="0" normalizeH="0" baseline="0" noProof="0" dirty="0" err="1">
                <a:ln>
                  <a:noFill/>
                </a:ln>
                <a:solidFill>
                  <a:sysClr val="windowText" lastClr="000000"/>
                </a:solidFill>
                <a:effectLst/>
                <a:uLnTx/>
                <a:uFillTx/>
                <a:latin typeface="ＭＳ Ｐゴシック"/>
                <a:ea typeface="ＭＳ Ｐゴシック"/>
                <a:cs typeface="ＭＳ Ｐゴシック"/>
                <a:sym typeface="ＭＳ Ｐゴシック"/>
              </a:rPr>
              <a:t>会場</a:t>
            </a:r>
            <a:r>
              <a:rPr kumimoji="0"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a:t>
            </a:r>
            <a:r>
              <a:rPr kumimoji="0" lang="ja-JP" altLang="en-US"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百年記念館フェライト記念会議室</a:t>
            </a:r>
            <a:endParaRPr kumimoji="0" sz="5400" b="0" i="0" u="none" strike="noStrike" kern="0" cap="none" spc="0" normalizeH="0" baseline="0" noProof="0" dirty="0">
              <a:ln>
                <a:noFill/>
              </a:ln>
              <a:solidFill>
                <a:sysClr val="windowText" lastClr="000000"/>
              </a:solidFill>
              <a:effectLst/>
              <a:uLnTx/>
              <a:uFillTx/>
              <a:latin typeface="Arial"/>
              <a:ea typeface="Arial"/>
              <a:cs typeface="Arial"/>
              <a:sym typeface="Arial"/>
            </a:endParaRPr>
          </a:p>
          <a:p>
            <a:pPr marL="0" marR="0" lvl="0" indent="0" algn="l" defTabSz="914400" eaLnBrk="1" fontAlgn="auto" latinLnBrk="0" hangingPunct="1">
              <a:lnSpc>
                <a:spcPct val="100000"/>
              </a:lnSpc>
              <a:spcBef>
                <a:spcPts val="0"/>
              </a:spcBef>
              <a:spcAft>
                <a:spcPts val="0"/>
              </a:spcAft>
              <a:buClrTx/>
              <a:buSzTx/>
              <a:buFontTx/>
              <a:buNone/>
              <a:tabLst/>
              <a:defRPr sz="1800"/>
            </a:pPr>
            <a:endParaRPr kumimoji="0" sz="5400" b="0" i="0" u="none" strike="noStrike" kern="0" cap="none" spc="0" normalizeH="0" baseline="0" noProof="0" dirty="0">
              <a:ln>
                <a:noFill/>
              </a:ln>
              <a:solidFill>
                <a:sysClr val="windowText" lastClr="000000"/>
              </a:solidFill>
              <a:effectLst/>
              <a:uLnTx/>
              <a:uFillTx/>
              <a:latin typeface="Arial"/>
              <a:ea typeface="Arial"/>
              <a:cs typeface="Arial"/>
              <a:sym typeface="Arial"/>
            </a:endParaRPr>
          </a:p>
          <a:p>
            <a:pPr marL="0" marR="0" lvl="0" indent="0" algn="l" defTabSz="914400" eaLnBrk="1" fontAlgn="auto" latinLnBrk="0" hangingPunct="1">
              <a:lnSpc>
                <a:spcPct val="100000"/>
              </a:lnSpc>
              <a:spcBef>
                <a:spcPts val="0"/>
              </a:spcBef>
              <a:spcAft>
                <a:spcPts val="0"/>
              </a:spcAft>
              <a:buClrTx/>
              <a:buSzTx/>
              <a:buFontTx/>
              <a:buNone/>
              <a:tabLst/>
              <a:defRPr sz="1800"/>
            </a:pPr>
            <a:r>
              <a:rPr kumimoji="0"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a:t>
            </a:r>
            <a:r>
              <a:rPr kumimoji="0" lang="ja-JP" altLang="en-US"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企画</a:t>
            </a:r>
            <a:r>
              <a:rPr kumimoji="0"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　　</a:t>
            </a:r>
          </a:p>
          <a:p>
            <a:pPr marL="0" marR="0" lvl="0" indent="0" algn="l" defTabSz="914400" eaLnBrk="1" fontAlgn="auto" latinLnBrk="0" hangingPunct="1">
              <a:lnSpc>
                <a:spcPct val="100000"/>
              </a:lnSpc>
              <a:spcBef>
                <a:spcPts val="0"/>
              </a:spcBef>
              <a:spcAft>
                <a:spcPts val="0"/>
              </a:spcAft>
              <a:buClrTx/>
              <a:buSzTx/>
              <a:buFontTx/>
              <a:buNone/>
              <a:tabLst/>
              <a:defRPr sz="1800"/>
            </a:pPr>
            <a:r>
              <a:rPr kumimoji="0" lang="ja-JP" altLang="en-US"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「自然災害と都市・インフラのレジリエンス</a:t>
            </a:r>
            <a:r>
              <a:rPr kumimoji="0"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a:t>
            </a:r>
            <a:endParaRPr kumimoji="0" sz="5400" b="0" i="0" u="none" strike="noStrike" kern="0" cap="none" spc="0" normalizeH="0" baseline="0" noProof="0" dirty="0">
              <a:ln>
                <a:noFill/>
              </a:ln>
              <a:solidFill>
                <a:sysClr val="windowText" lastClr="000000"/>
              </a:solidFill>
              <a:effectLst/>
              <a:uLnTx/>
              <a:uFillTx/>
              <a:latin typeface="Arial"/>
              <a:ea typeface="Arial"/>
              <a:cs typeface="Arial"/>
              <a:sym typeface="Arial"/>
            </a:endParaRPr>
          </a:p>
          <a:p>
            <a:pPr marL="0" marR="0" lvl="0" indent="0" algn="l" defTabSz="914400" eaLnBrk="1" fontAlgn="auto" latinLnBrk="0" hangingPunct="1">
              <a:lnSpc>
                <a:spcPct val="100000"/>
              </a:lnSpc>
              <a:spcBef>
                <a:spcPts val="0"/>
              </a:spcBef>
              <a:spcAft>
                <a:spcPts val="0"/>
              </a:spcAft>
              <a:buClrTx/>
              <a:buSzTx/>
              <a:buFontTx/>
              <a:buNone/>
              <a:tabLst/>
              <a:defRPr sz="1800"/>
            </a:pPr>
            <a:endParaRPr kumimoji="0" sz="5400" b="0" i="0" u="none" strike="noStrike" kern="0" cap="none" spc="0" normalizeH="0" baseline="0" noProof="0" dirty="0">
              <a:ln>
                <a:noFill/>
              </a:ln>
              <a:solidFill>
                <a:sysClr val="windowText" lastClr="000000"/>
              </a:solidFill>
              <a:effectLst/>
              <a:uLnTx/>
              <a:uFillTx/>
              <a:latin typeface="Arial"/>
              <a:ea typeface="Arial"/>
              <a:cs typeface="Arial"/>
              <a:sym typeface="Arial"/>
            </a:endParaRPr>
          </a:p>
          <a:p>
            <a:pPr marL="0" marR="0" lvl="0" indent="0" algn="l" defTabSz="914400" eaLnBrk="1" fontAlgn="auto" latinLnBrk="0" hangingPunct="1">
              <a:lnSpc>
                <a:spcPct val="100000"/>
              </a:lnSpc>
              <a:spcBef>
                <a:spcPts val="0"/>
              </a:spcBef>
              <a:spcAft>
                <a:spcPts val="0"/>
              </a:spcAft>
              <a:buClrTx/>
              <a:buSzTx/>
              <a:buFontTx/>
              <a:buNone/>
              <a:tabLst/>
              <a:defRPr sz="1800"/>
            </a:pPr>
            <a:r>
              <a:rPr kumimoji="0" lang="ja-JP" altLang="en-US"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◇基調講演</a:t>
            </a:r>
            <a:endParaRPr kumimoji="0" lang="en-US" altLang="ja-JP"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endParaRPr>
          </a:p>
          <a:p>
            <a:pPr marL="0" marR="0" lvl="0" indent="0" algn="l" defTabSz="914400" eaLnBrk="1" fontAlgn="auto" latinLnBrk="0" hangingPunct="1">
              <a:lnSpc>
                <a:spcPct val="100000"/>
              </a:lnSpc>
              <a:spcBef>
                <a:spcPts val="0"/>
              </a:spcBef>
              <a:spcAft>
                <a:spcPts val="0"/>
              </a:spcAft>
              <a:buClrTx/>
              <a:buSzTx/>
              <a:buFontTx/>
              <a:buNone/>
              <a:tabLst/>
              <a:defRPr sz="1800"/>
            </a:pPr>
            <a:r>
              <a:rPr kumimoji="0" lang="ja-JP" altLang="en-US" sz="5400" b="0" i="0" u="none" strike="noStrike" kern="0" cap="none" spc="0" normalizeH="0" baseline="0" noProof="0" dirty="0">
                <a:ln>
                  <a:noFill/>
                </a:ln>
                <a:solidFill>
                  <a:sysClr val="windowText" lastClr="000000"/>
                </a:solidFill>
                <a:effectLst/>
                <a:uLnTx/>
                <a:uFillTx/>
                <a:latin typeface="ＭＳ Ｐゴシック"/>
                <a:ea typeface="ＭＳ Ｐゴシック"/>
                <a:cs typeface="Arial"/>
                <a:sym typeface="ＭＳ Ｐゴシック"/>
              </a:rPr>
              <a:t>超スマート社会エリアマネジメントプラットフォーム</a:t>
            </a:r>
            <a:endParaRPr kumimoji="0" sz="5400" b="0" i="0" u="none" strike="noStrike" kern="0" cap="none" spc="0" normalizeH="0" baseline="0" noProof="0" dirty="0">
              <a:ln>
                <a:noFill/>
              </a:ln>
              <a:solidFill>
                <a:sysClr val="windowText" lastClr="000000"/>
              </a:solidFill>
              <a:effectLst/>
              <a:uLnTx/>
              <a:uFillTx/>
              <a:latin typeface="Arial"/>
              <a:ea typeface="Arial"/>
              <a:cs typeface="Arial"/>
              <a:sym typeface="Arial"/>
            </a:endParaRPr>
          </a:p>
          <a:p>
            <a:pPr marL="0" marR="0" lvl="0" indent="0" algn="l" defTabSz="914400" eaLnBrk="1" fontAlgn="auto" latinLnBrk="0" hangingPunct="1">
              <a:lnSpc>
                <a:spcPct val="100000"/>
              </a:lnSpc>
              <a:spcBef>
                <a:spcPts val="0"/>
              </a:spcBef>
              <a:spcAft>
                <a:spcPts val="0"/>
              </a:spcAft>
              <a:buClrTx/>
              <a:buSzTx/>
              <a:buFontTx/>
              <a:buNone/>
              <a:tabLst/>
              <a:defRPr sz="1800"/>
            </a:pPr>
            <a:r>
              <a:rPr kumimoji="0" lang="ja-JP" altLang="en-US"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佐土原聡</a:t>
            </a:r>
            <a:r>
              <a:rPr kumimoji="0"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a:t>
            </a:r>
            <a:r>
              <a:rPr kumimoji="0" lang="ja-JP" altLang="en-US"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横浜国立大学　都市イノベーション学府　教授</a:t>
            </a:r>
            <a:r>
              <a:rPr kumimoji="0"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a:t>
            </a:r>
            <a:endParaRPr kumimoji="0" sz="5400" b="0" i="0" u="none" strike="noStrike" kern="0" cap="none" spc="0" normalizeH="0" baseline="0" noProof="0" dirty="0">
              <a:ln>
                <a:noFill/>
              </a:ln>
              <a:solidFill>
                <a:sysClr val="windowText" lastClr="000000"/>
              </a:solidFill>
              <a:effectLst/>
              <a:uLnTx/>
              <a:uFillTx/>
              <a:latin typeface="Arial"/>
              <a:ea typeface="Arial"/>
              <a:cs typeface="Arial"/>
              <a:sym typeface="Arial"/>
            </a:endParaRPr>
          </a:p>
          <a:p>
            <a:pPr marL="0" marR="0" lvl="0" indent="0" algn="l" defTabSz="914400" eaLnBrk="1" fontAlgn="auto" latinLnBrk="0" hangingPunct="1">
              <a:lnSpc>
                <a:spcPct val="100000"/>
              </a:lnSpc>
              <a:spcBef>
                <a:spcPts val="0"/>
              </a:spcBef>
              <a:spcAft>
                <a:spcPts val="0"/>
              </a:spcAft>
              <a:buClrTx/>
              <a:buSzTx/>
              <a:buFontTx/>
              <a:buNone/>
              <a:tabLst/>
              <a:defRPr sz="1800"/>
            </a:pPr>
            <a:r>
              <a:rPr kumimoji="0" sz="5400" b="0" i="0" u="none" strike="noStrike" kern="0" cap="none" spc="0" normalizeH="0" baseline="0" noProof="0" dirty="0">
                <a:ln>
                  <a:noFill/>
                </a:ln>
                <a:solidFill>
                  <a:sysClr val="windowText" lastClr="000000"/>
                </a:solidFill>
                <a:effectLst/>
                <a:uLnTx/>
                <a:uFillTx/>
                <a:latin typeface="Arial"/>
                <a:ea typeface="Arial"/>
                <a:cs typeface="Arial"/>
                <a:sym typeface="Arial"/>
              </a:rPr>
              <a:t> </a:t>
            </a:r>
          </a:p>
          <a:p>
            <a:pPr marL="0" marR="0" lvl="0" indent="0" algn="l" defTabSz="914400" eaLnBrk="1" fontAlgn="auto" latinLnBrk="0" hangingPunct="1">
              <a:lnSpc>
                <a:spcPct val="100000"/>
              </a:lnSpc>
              <a:spcBef>
                <a:spcPts val="0"/>
              </a:spcBef>
              <a:spcAft>
                <a:spcPts val="0"/>
              </a:spcAft>
              <a:buClrTx/>
              <a:buSzTx/>
              <a:buFontTx/>
              <a:buNone/>
              <a:tabLst/>
              <a:defRPr sz="1800"/>
            </a:pPr>
            <a:r>
              <a:rPr kumimoji="0" lang="ja-JP" altLang="en-US"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都市の防災と減災に対するコンピュータビジョンや</a:t>
            </a:r>
            <a:r>
              <a:rPr kumimoji="0" lang="en-US" altLang="ja-JP"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AI</a:t>
            </a:r>
            <a:r>
              <a:rPr kumimoji="0" lang="ja-JP" altLang="en-US"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の活用</a:t>
            </a:r>
            <a:endParaRPr kumimoji="0" lang="en-US" altLang="ja-JP"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endParaRPr>
          </a:p>
          <a:p>
            <a:pPr marL="0" marR="0" lvl="0" indent="0" algn="l" defTabSz="914400" eaLnBrk="1" fontAlgn="auto" latinLnBrk="0" hangingPunct="1">
              <a:lnSpc>
                <a:spcPct val="100000"/>
              </a:lnSpc>
              <a:spcBef>
                <a:spcPts val="0"/>
              </a:spcBef>
              <a:spcAft>
                <a:spcPts val="0"/>
              </a:spcAft>
              <a:buClrTx/>
              <a:buSzTx/>
              <a:buFontTx/>
              <a:buNone/>
              <a:tabLst/>
              <a:defRPr sz="1800"/>
            </a:pPr>
            <a:r>
              <a:rPr kumimoji="0" lang="ja-JP" altLang="en-US"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松岡昌志（東京工業大学　環境・社会理工学院　教授）</a:t>
            </a:r>
            <a:endParaRPr kumimoji="0"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endParaRPr>
          </a:p>
        </p:txBody>
      </p:sp>
      <p:sp>
        <p:nvSpPr>
          <p:cNvPr id="103" name="Shape 103"/>
          <p:cNvSpPr>
            <a:spLocks noGrp="1"/>
          </p:cNvSpPr>
          <p:nvPr>
            <p:ph type="title"/>
          </p:nvPr>
        </p:nvSpPr>
        <p:spPr>
          <a:xfrm>
            <a:off x="791310" y="1474144"/>
            <a:ext cx="29073231" cy="2935656"/>
          </a:xfrm>
          <a:prstGeom prst="rect">
            <a:avLst/>
          </a:prstGeom>
        </p:spPr>
        <p:txBody>
          <a:bodyPr>
            <a:normAutofit fontScale="90000"/>
          </a:bodyPr>
          <a:lstStyle/>
          <a:p>
            <a:pPr lvl="0">
              <a:defRPr sz="1800"/>
            </a:pPr>
            <a:br>
              <a:rPr sz="6600" dirty="0"/>
            </a:br>
            <a:r>
              <a:rPr sz="4200" dirty="0" err="1">
                <a:solidFill>
                  <a:srgbClr val="052D5D"/>
                </a:solidFill>
                <a:latin typeface="ＭＳ Ｐゴシック"/>
                <a:ea typeface="ＭＳ Ｐゴシック"/>
                <a:cs typeface="ＭＳ Ｐゴシック"/>
                <a:sym typeface="ＭＳ Ｐゴシック"/>
              </a:rPr>
              <a:t>東京工業大学</a:t>
            </a:r>
            <a:r>
              <a:rPr sz="4200" dirty="0">
                <a:solidFill>
                  <a:srgbClr val="052D5D"/>
                </a:solidFill>
                <a:latin typeface="ＭＳ Ｐゴシック"/>
                <a:ea typeface="ＭＳ Ｐゴシック"/>
                <a:cs typeface="ＭＳ Ｐゴシック"/>
                <a:sym typeface="ＭＳ Ｐゴシック"/>
              </a:rPr>
              <a:t>　産学協働プログラム「人生</a:t>
            </a:r>
            <a:r>
              <a:rPr sz="4200" dirty="0">
                <a:solidFill>
                  <a:srgbClr val="052D5D"/>
                </a:solidFill>
              </a:rPr>
              <a:t>100</a:t>
            </a:r>
            <a:r>
              <a:rPr sz="4200" dirty="0">
                <a:solidFill>
                  <a:srgbClr val="052D5D"/>
                </a:solidFill>
                <a:latin typeface="ＭＳ Ｐゴシック"/>
                <a:ea typeface="ＭＳ Ｐゴシック"/>
                <a:cs typeface="ＭＳ Ｐゴシック"/>
                <a:sym typeface="ＭＳ Ｐゴシック"/>
              </a:rPr>
              <a:t>年時代の都市・インフラ学」</a:t>
            </a:r>
            <a:br>
              <a:rPr sz="4200" dirty="0">
                <a:solidFill>
                  <a:srgbClr val="052D5D"/>
                </a:solidFill>
                <a:latin typeface="ＭＳ Ｐゴシック"/>
                <a:ea typeface="ＭＳ Ｐゴシック"/>
                <a:cs typeface="ＭＳ Ｐゴシック"/>
                <a:sym typeface="ＭＳ Ｐゴシック"/>
              </a:rPr>
            </a:br>
            <a:br>
              <a:rPr sz="4200" dirty="0">
                <a:solidFill>
                  <a:srgbClr val="052D5D"/>
                </a:solidFill>
                <a:latin typeface="ＭＳ Ｐゴシック"/>
                <a:ea typeface="ＭＳ Ｐゴシック"/>
                <a:cs typeface="ＭＳ Ｐゴシック"/>
                <a:sym typeface="ＭＳ Ｐゴシック"/>
              </a:rPr>
            </a:br>
            <a:r>
              <a:rPr sz="6600" dirty="0">
                <a:solidFill>
                  <a:srgbClr val="052D5D"/>
                </a:solidFill>
                <a:latin typeface="ＭＳ Ｐゴシック"/>
                <a:ea typeface="ＭＳ Ｐゴシック"/>
                <a:cs typeface="ＭＳ Ｐゴシック"/>
                <a:sym typeface="ＭＳ Ｐゴシック"/>
              </a:rPr>
              <a:t>第</a:t>
            </a:r>
            <a:r>
              <a:rPr lang="en-US" altLang="ja-JP" sz="6600" dirty="0">
                <a:solidFill>
                  <a:srgbClr val="052D5D"/>
                </a:solidFill>
                <a:latin typeface="ＭＳ Ｐゴシック"/>
                <a:ea typeface="ＭＳ Ｐゴシック"/>
                <a:cs typeface="ＭＳ Ｐゴシック"/>
                <a:sym typeface="ＭＳ Ｐゴシック"/>
              </a:rPr>
              <a:t>3</a:t>
            </a:r>
            <a:r>
              <a:rPr sz="6600" dirty="0">
                <a:solidFill>
                  <a:srgbClr val="052D5D"/>
                </a:solidFill>
                <a:latin typeface="ＭＳ Ｐゴシック"/>
                <a:ea typeface="ＭＳ Ｐゴシック"/>
                <a:cs typeface="ＭＳ Ｐゴシック"/>
                <a:sym typeface="ＭＳ Ｐゴシック"/>
              </a:rPr>
              <a:t>回ワークショップ</a:t>
            </a:r>
            <a:r>
              <a:rPr lang="en-US" altLang="ja-JP" sz="6600" dirty="0">
                <a:solidFill>
                  <a:srgbClr val="052D5D"/>
                </a:solidFill>
                <a:latin typeface="ＭＳ Ｐゴシック"/>
                <a:ea typeface="ＭＳ Ｐゴシック"/>
                <a:cs typeface="ＭＳ Ｐゴシック"/>
                <a:sym typeface="ＭＳ Ｐゴシック"/>
              </a:rPr>
              <a:t>[</a:t>
            </a:r>
            <a:r>
              <a:rPr lang="ja-JP" altLang="en-US" sz="6600" dirty="0">
                <a:solidFill>
                  <a:srgbClr val="052D5D"/>
                </a:solidFill>
                <a:latin typeface="ＭＳ Ｐゴシック"/>
                <a:ea typeface="ＭＳ Ｐゴシック"/>
                <a:cs typeface="ＭＳ Ｐゴシック"/>
                <a:sym typeface="ＭＳ Ｐゴシック"/>
              </a:rPr>
              <a:t>自然</a:t>
            </a:r>
            <a:r>
              <a:rPr sz="6600" dirty="0">
                <a:solidFill>
                  <a:srgbClr val="052D5D"/>
                </a:solidFill>
                <a:latin typeface="ＭＳ Ｐゴシック"/>
                <a:ea typeface="ＭＳ Ｐゴシック"/>
                <a:cs typeface="ＭＳ Ｐゴシック"/>
                <a:sym typeface="ＭＳ Ｐゴシック"/>
              </a:rPr>
              <a:t>」　</a:t>
            </a:r>
            <a:r>
              <a:rPr sz="6600" dirty="0" err="1">
                <a:solidFill>
                  <a:srgbClr val="052D5D"/>
                </a:solidFill>
                <a:latin typeface="ＭＳ Ｐゴシック"/>
                <a:ea typeface="ＭＳ Ｐゴシック"/>
                <a:cs typeface="ＭＳ Ｐゴシック"/>
                <a:sym typeface="ＭＳ Ｐゴシック"/>
              </a:rPr>
              <a:t>総括</a:t>
            </a:r>
            <a:r>
              <a:rPr sz="6600" dirty="0">
                <a:solidFill>
                  <a:srgbClr val="052D5D"/>
                </a:solidFill>
                <a:latin typeface="ＭＳ Ｐゴシック"/>
                <a:ea typeface="ＭＳ Ｐゴシック"/>
                <a:cs typeface="ＭＳ Ｐゴシック"/>
                <a:sym typeface="ＭＳ Ｐゴシック"/>
              </a:rPr>
              <a:t>　　　</a:t>
            </a:r>
            <a:r>
              <a:rPr sz="4800" dirty="0" err="1">
                <a:solidFill>
                  <a:srgbClr val="052D5D"/>
                </a:solidFill>
                <a:latin typeface="ＭＳ Ｐゴシック"/>
                <a:ea typeface="ＭＳ Ｐゴシック"/>
                <a:cs typeface="ＭＳ Ｐゴシック"/>
                <a:sym typeface="ＭＳ Ｐゴシック"/>
              </a:rPr>
              <a:t>コーディネータ</a:t>
            </a:r>
            <a:r>
              <a:rPr sz="4800" dirty="0">
                <a:solidFill>
                  <a:srgbClr val="052D5D"/>
                </a:solidFill>
                <a:latin typeface="ＭＳ Ｐゴシック"/>
                <a:ea typeface="ＭＳ Ｐゴシック"/>
                <a:cs typeface="ＭＳ Ｐゴシック"/>
                <a:sym typeface="ＭＳ Ｐゴシック"/>
              </a:rPr>
              <a:t>ー　</a:t>
            </a:r>
            <a:r>
              <a:rPr sz="4800" dirty="0" err="1">
                <a:solidFill>
                  <a:srgbClr val="052D5D"/>
                </a:solidFill>
                <a:latin typeface="ＭＳ Ｐゴシック"/>
                <a:ea typeface="ＭＳ Ｐゴシック"/>
                <a:cs typeface="ＭＳ Ｐゴシック"/>
                <a:sym typeface="ＭＳ Ｐゴシック"/>
              </a:rPr>
              <a:t>環境・社会理工学院</a:t>
            </a:r>
            <a:r>
              <a:rPr sz="4800" dirty="0">
                <a:solidFill>
                  <a:srgbClr val="052D5D"/>
                </a:solidFill>
                <a:latin typeface="ＭＳ Ｐゴシック"/>
                <a:ea typeface="ＭＳ Ｐゴシック"/>
                <a:cs typeface="ＭＳ Ｐゴシック"/>
                <a:sym typeface="ＭＳ Ｐゴシック"/>
              </a:rPr>
              <a:t>　</a:t>
            </a:r>
            <a:r>
              <a:rPr sz="4800" dirty="0" err="1">
                <a:solidFill>
                  <a:srgbClr val="052D5D"/>
                </a:solidFill>
                <a:latin typeface="ＭＳ Ｐゴシック"/>
                <a:ea typeface="ＭＳ Ｐゴシック"/>
                <a:cs typeface="ＭＳ Ｐゴシック"/>
                <a:sym typeface="ＭＳ Ｐゴシック"/>
              </a:rPr>
              <a:t>建築学系</a:t>
            </a:r>
            <a:r>
              <a:rPr sz="4800" dirty="0">
                <a:solidFill>
                  <a:srgbClr val="052D5D"/>
                </a:solidFill>
                <a:latin typeface="ＭＳ Ｐゴシック"/>
                <a:ea typeface="ＭＳ Ｐゴシック"/>
                <a:cs typeface="ＭＳ Ｐゴシック"/>
                <a:sym typeface="ＭＳ Ｐゴシック"/>
              </a:rPr>
              <a:t>　</a:t>
            </a:r>
            <a:r>
              <a:rPr lang="ja-JP" altLang="en-US" sz="4800" dirty="0">
                <a:solidFill>
                  <a:srgbClr val="052D5D"/>
                </a:solidFill>
                <a:latin typeface="ＭＳ Ｐゴシック"/>
                <a:ea typeface="ＭＳ Ｐゴシック"/>
                <a:cs typeface="ＭＳ Ｐゴシック"/>
                <a:sym typeface="ＭＳ Ｐゴシック"/>
              </a:rPr>
              <a:t>浅輪貴史</a:t>
            </a:r>
            <a:r>
              <a:rPr sz="6600" dirty="0">
                <a:solidFill>
                  <a:srgbClr val="052D5D"/>
                </a:solidFill>
                <a:latin typeface="ＭＳ Ｐゴシック"/>
                <a:ea typeface="ＭＳ Ｐゴシック"/>
                <a:cs typeface="ＭＳ Ｐゴシック"/>
                <a:sym typeface="ＭＳ Ｐゴシック"/>
              </a:rPr>
              <a:t>　</a:t>
            </a:r>
            <a:r>
              <a:rPr sz="6600" dirty="0">
                <a:latin typeface="ＭＳ Ｐゴシック"/>
                <a:ea typeface="ＭＳ Ｐゴシック"/>
                <a:cs typeface="ＭＳ Ｐゴシック"/>
                <a:sym typeface="ＭＳ Ｐゴシック"/>
              </a:rPr>
              <a:t>　　　　　　　　　　　　</a:t>
            </a:r>
            <a:r>
              <a:rPr sz="4800" dirty="0">
                <a:latin typeface="ＭＳ Ｐゴシック"/>
                <a:ea typeface="ＭＳ Ｐゴシック"/>
                <a:cs typeface="ＭＳ Ｐゴシック"/>
                <a:sym typeface="ＭＳ Ｐゴシック"/>
              </a:rPr>
              <a:t>　</a:t>
            </a:r>
          </a:p>
        </p:txBody>
      </p:sp>
      <p:sp>
        <p:nvSpPr>
          <p:cNvPr id="3" name="テキスト ボックス 2">
            <a:extLst>
              <a:ext uri="{FF2B5EF4-FFF2-40B4-BE49-F238E27FC236}">
                <a16:creationId xmlns:a16="http://schemas.microsoft.com/office/drawing/2014/main" id="{AD6542A4-557D-4FA1-B229-9DBED43CBB1C}"/>
              </a:ext>
            </a:extLst>
          </p:cNvPr>
          <p:cNvSpPr txBox="1"/>
          <p:nvPr/>
        </p:nvSpPr>
        <p:spPr>
          <a:xfrm>
            <a:off x="11046162" y="990829"/>
            <a:ext cx="18730453" cy="68736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r" defTabSz="584200" rtl="0" eaLnBrk="1" fontAlgn="auto" latinLnBrk="1" hangingPunct="0">
              <a:lnSpc>
                <a:spcPct val="100000"/>
              </a:lnSpc>
              <a:spcBef>
                <a:spcPts val="0"/>
              </a:spcBef>
              <a:spcAft>
                <a:spcPts val="0"/>
              </a:spcAft>
              <a:buClrTx/>
              <a:buSzTx/>
              <a:buFontTx/>
              <a:buNone/>
              <a:tabLst/>
              <a:defRPr/>
            </a:pPr>
            <a:r>
              <a:rPr kumimoji="0" lang="ja-JP" altLang="en-US" sz="3800" b="0" i="0" u="none" strike="noStrike" kern="0" cap="none" spc="0" normalizeH="0" baseline="0" noProof="0" dirty="0">
                <a:ln>
                  <a:noFill/>
                </a:ln>
                <a:solidFill>
                  <a:srgbClr val="002060"/>
                </a:solidFill>
                <a:effectLst/>
                <a:uLnTx/>
                <a:uFillTx/>
                <a:latin typeface="ヒラギノ角ゴ ProN W3"/>
                <a:ea typeface="+mn-ea"/>
                <a:cs typeface="+mn-cs"/>
                <a:sym typeface="ヒラギノ角ゴ ProN W3"/>
              </a:rPr>
              <a:t>第</a:t>
            </a:r>
            <a:r>
              <a:rPr kumimoji="0" lang="en-US" altLang="ja-JP" sz="3800" b="0" i="0" u="none" strike="noStrike" kern="0" cap="none" spc="0" normalizeH="0" baseline="0" noProof="0" dirty="0">
                <a:ln>
                  <a:noFill/>
                </a:ln>
                <a:solidFill>
                  <a:srgbClr val="002060"/>
                </a:solidFill>
                <a:effectLst/>
                <a:uLnTx/>
                <a:uFillTx/>
                <a:latin typeface="ヒラギノ角ゴ ProN W3"/>
                <a:ea typeface="+mn-ea"/>
                <a:cs typeface="+mn-cs"/>
                <a:sym typeface="ヒラギノ角ゴ ProN W3"/>
              </a:rPr>
              <a:t>1</a:t>
            </a:r>
            <a:r>
              <a:rPr kumimoji="0" lang="ja-JP" altLang="en-US" sz="3800" b="0" i="0" u="none" strike="noStrike" kern="0" cap="none" spc="0" normalizeH="0" baseline="0" noProof="0" dirty="0">
                <a:ln>
                  <a:noFill/>
                </a:ln>
                <a:solidFill>
                  <a:srgbClr val="002060"/>
                </a:solidFill>
                <a:effectLst/>
                <a:uLnTx/>
                <a:uFillTx/>
                <a:latin typeface="ヒラギノ角ゴ ProN W3"/>
                <a:ea typeface="+mn-ea"/>
                <a:cs typeface="+mn-cs"/>
                <a:sym typeface="ヒラギノ角ゴ ProN W3"/>
              </a:rPr>
              <a:t>回企画・連絡会議　</a:t>
            </a:r>
            <a:r>
              <a:rPr kumimoji="0" lang="en-US" altLang="ja-JP" sz="3800" b="0" i="0" u="none" strike="noStrike" kern="0" cap="none" spc="0" normalizeH="0" baseline="0" noProof="0" dirty="0">
                <a:ln>
                  <a:noFill/>
                </a:ln>
                <a:solidFill>
                  <a:srgbClr val="002060"/>
                </a:solidFill>
                <a:effectLst/>
                <a:uLnTx/>
                <a:uFillTx/>
                <a:latin typeface="ヒラギノ角ゴ ProN W3"/>
                <a:ea typeface="+mn-ea"/>
                <a:cs typeface="+mn-cs"/>
                <a:sym typeface="ヒラギノ角ゴ ProN W3"/>
              </a:rPr>
              <a:t>2019.9.17</a:t>
            </a:r>
            <a:endParaRPr kumimoji="0" lang="ja-JP" altLang="en-US" sz="3800" b="0" i="0" u="none" strike="noStrike" kern="0" cap="none" spc="0" normalizeH="0" baseline="0" noProof="0" dirty="0">
              <a:ln>
                <a:noFill/>
              </a:ln>
              <a:solidFill>
                <a:srgbClr val="002060"/>
              </a:solidFill>
              <a:effectLst/>
              <a:uLnTx/>
              <a:uFillTx/>
              <a:latin typeface="ヒラギノ角ゴ ProN W3"/>
              <a:ea typeface="+mn-ea"/>
              <a:cs typeface="+mn-cs"/>
              <a:sym typeface="ヒラギノ角ゴ ProN W3"/>
            </a:endParaRPr>
          </a:p>
        </p:txBody>
      </p:sp>
      <p:sp>
        <p:nvSpPr>
          <p:cNvPr id="2" name="スライド番号プレースホルダー 1">
            <a:extLst>
              <a:ext uri="{FF2B5EF4-FFF2-40B4-BE49-F238E27FC236}">
                <a16:creationId xmlns:a16="http://schemas.microsoft.com/office/drawing/2014/main" id="{BCB5004B-B1B8-4413-8A9B-9B6DC9E11C0F}"/>
              </a:ext>
            </a:extLst>
          </p:cNvPr>
          <p:cNvSpPr>
            <a:spLocks noGrp="1"/>
          </p:cNvSpPr>
          <p:nvPr>
            <p:ph type="sldNum" sz="quarter" idx="2"/>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6CB4B4D-7CA3-9044-876B-883B54F8677D}" type="slidenum">
              <a:rPr kumimoji="0" lang="en-US" altLang="ja-JP" sz="4000" b="0" i="0" u="none" strike="noStrike" kern="0" cap="none" spc="0" normalizeH="0" baseline="0" noProof="0" smtClean="0">
                <a:ln>
                  <a:noFill/>
                </a:ln>
                <a:solidFill>
                  <a:srgbClr val="000000"/>
                </a:solidFill>
                <a:effectLst/>
                <a:uLnTx/>
                <a:uFillTx/>
                <a:latin typeface="ＭＳ Ｐゴシック"/>
                <a:ea typeface="ＭＳ Ｐゴシック"/>
                <a:sym typeface="ＭＳ Ｐゴシック"/>
              </a:rPr>
              <a:pPr marL="0" marR="0" lvl="0" indent="0" algn="r" defTabSz="914400" eaLnBrk="1" fontAlgn="auto" latinLnBrk="0" hangingPunct="1">
                <a:lnSpc>
                  <a:spcPct val="100000"/>
                </a:lnSpc>
                <a:spcBef>
                  <a:spcPts val="0"/>
                </a:spcBef>
                <a:spcAft>
                  <a:spcPts val="0"/>
                </a:spcAft>
                <a:buClrTx/>
                <a:buSzTx/>
                <a:buFontTx/>
                <a:buNone/>
                <a:tabLst/>
                <a:defRPr/>
              </a:pPr>
              <a:t>39</a:t>
            </a:fld>
            <a:endParaRPr kumimoji="0" lang="en-US" altLang="ja-JP" sz="4000" b="0" i="0" u="none" strike="noStrike" kern="0" cap="none" spc="0" normalizeH="0" baseline="0" noProof="0">
              <a:ln>
                <a:noFill/>
              </a:ln>
              <a:solidFill>
                <a:srgbClr val="000000"/>
              </a:solidFill>
              <a:effectLst/>
              <a:uLnTx/>
              <a:uFillTx/>
              <a:latin typeface="ＭＳ Ｐゴシック"/>
              <a:ea typeface="ＭＳ Ｐゴシック"/>
              <a:sym typeface="ＭＳ Ｐゴシック"/>
            </a:endParaRPr>
          </a:p>
        </p:txBody>
      </p:sp>
    </p:spTree>
    <p:extLst>
      <p:ext uri="{BB962C8B-B14F-4D97-AF65-F5344CB8AC3E}">
        <p14:creationId xmlns:p14="http://schemas.microsoft.com/office/powerpoint/2010/main" val="345636055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110809_familychineseoahu_en_02390_2880x1921.jpeg"/>
          <p:cNvPicPr/>
          <p:nvPr/>
        </p:nvPicPr>
        <p:blipFill>
          <a:blip r:embed="rId2">
            <a:extLst/>
          </a:blip>
          <a:srcRect b="9268"/>
          <a:stretch>
            <a:fillRect/>
          </a:stretch>
        </p:blipFill>
        <p:spPr>
          <a:xfrm>
            <a:off x="3765351" y="1488281"/>
            <a:ext cx="22919532" cy="13870782"/>
          </a:xfrm>
          <a:prstGeom prst="rect">
            <a:avLst/>
          </a:prstGeom>
          <a:ln w="12700">
            <a:miter lim="400000"/>
          </a:ln>
        </p:spPr>
      </p:pic>
      <p:sp>
        <p:nvSpPr>
          <p:cNvPr id="170" name="Shape 170"/>
          <p:cNvSpPr>
            <a:spLocks noGrp="1"/>
          </p:cNvSpPr>
          <p:nvPr>
            <p:ph type="title"/>
          </p:nvPr>
        </p:nvSpPr>
        <p:spPr>
          <a:prstGeom prst="rect">
            <a:avLst/>
          </a:prstGeom>
        </p:spPr>
        <p:txBody>
          <a:bodyPr/>
          <a:lstStyle/>
          <a:p>
            <a:pPr lvl="0"/>
            <a:endParaRPr/>
          </a:p>
        </p:txBody>
      </p:sp>
      <p:sp>
        <p:nvSpPr>
          <p:cNvPr id="171" name="Shape 171"/>
          <p:cNvSpPr>
            <a:spLocks noGrp="1"/>
          </p:cNvSpPr>
          <p:nvPr>
            <p:ph type="body" idx="1"/>
          </p:nvPr>
        </p:nvSpPr>
        <p:spPr>
          <a:prstGeom prst="rect">
            <a:avLst/>
          </a:prstGeom>
        </p:spPr>
        <p:txBody>
          <a:bodyPr/>
          <a:lstStyle/>
          <a:p>
            <a:pPr lvl="0"/>
            <a:endParaRPr/>
          </a:p>
        </p:txBody>
      </p:sp>
      <p:pic>
        <p:nvPicPr>
          <p:cNvPr id="172" name="西田氏資料2.jpg"/>
          <p:cNvPicPr/>
          <p:nvPr/>
        </p:nvPicPr>
        <p:blipFill>
          <a:blip r:embed="rId3">
            <a:extLst/>
          </a:blip>
          <a:stretch>
            <a:fillRect/>
          </a:stretch>
        </p:blipFill>
        <p:spPr>
          <a:xfrm>
            <a:off x="203200" y="0"/>
            <a:ext cx="30073600" cy="22860000"/>
          </a:xfrm>
          <a:prstGeom prst="rect">
            <a:avLst/>
          </a:prstGeom>
          <a:ln w="12700">
            <a:miter lim="400000"/>
          </a:ln>
        </p:spPr>
      </p:pic>
      <p:sp>
        <p:nvSpPr>
          <p:cNvPr id="2" name="テキスト ボックス 1">
            <a:extLst>
              <a:ext uri="{FF2B5EF4-FFF2-40B4-BE49-F238E27FC236}">
                <a16:creationId xmlns:a16="http://schemas.microsoft.com/office/drawing/2014/main" id="{55D08A85-6E3E-4E9A-BC69-2E456E11B781}"/>
              </a:ext>
            </a:extLst>
          </p:cNvPr>
          <p:cNvSpPr txBox="1"/>
          <p:nvPr/>
        </p:nvSpPr>
        <p:spPr>
          <a:xfrm>
            <a:off x="29731855" y="21755851"/>
            <a:ext cx="544945"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altLang="ja-JP" sz="3600" b="0" i="0" u="none" strike="noStrike" cap="none" spc="0" normalizeH="0" baseline="0" dirty="0">
                <a:ln>
                  <a:noFill/>
                </a:ln>
                <a:solidFill>
                  <a:srgbClr val="000000"/>
                </a:solidFill>
                <a:effectLst/>
                <a:uFillTx/>
                <a:latin typeface="+mn-lt"/>
                <a:ea typeface="+mn-ea"/>
                <a:cs typeface="+mn-cs"/>
                <a:sym typeface="ヒラギノ角ゴ ProN W3"/>
              </a:rPr>
              <a:t>4</a:t>
            </a:r>
            <a:endParaRPr kumimoji="0" lang="ja-JP" altLang="en-US" sz="3600" b="0" i="0" u="none" strike="noStrike" cap="none" spc="0" normalizeH="0" baseline="0" dirty="0">
              <a:ln>
                <a:noFill/>
              </a:ln>
              <a:solidFill>
                <a:srgbClr val="000000"/>
              </a:solidFill>
              <a:effectLst/>
              <a:uFillTx/>
              <a:latin typeface="+mn-lt"/>
              <a:ea typeface="+mn-ea"/>
              <a:cs typeface="+mn-cs"/>
              <a:sym typeface="ヒラギノ角ゴ ProN W3"/>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B05306D-E9C8-4F26-80B7-A6F66B4A3E27}"/>
              </a:ext>
            </a:extLst>
          </p:cNvPr>
          <p:cNvPicPr>
            <a:picLocks noChangeAspect="1"/>
          </p:cNvPicPr>
          <p:nvPr/>
        </p:nvPicPr>
        <p:blipFill rotWithShape="1">
          <a:blip r:embed="rId2"/>
          <a:srcRect l="8279" r="8496"/>
          <a:stretch/>
        </p:blipFill>
        <p:spPr>
          <a:xfrm>
            <a:off x="571598" y="730043"/>
            <a:ext cx="28722249" cy="21569518"/>
          </a:xfrm>
          <a:prstGeom prst="rect">
            <a:avLst/>
          </a:prstGeom>
        </p:spPr>
      </p:pic>
      <p:sp>
        <p:nvSpPr>
          <p:cNvPr id="2" name="テキスト ボックス 1">
            <a:extLst>
              <a:ext uri="{FF2B5EF4-FFF2-40B4-BE49-F238E27FC236}">
                <a16:creationId xmlns:a16="http://schemas.microsoft.com/office/drawing/2014/main" id="{88568FAE-545D-4E84-8A20-E0B1A77993AB}"/>
              </a:ext>
            </a:extLst>
          </p:cNvPr>
          <p:cNvSpPr txBox="1"/>
          <p:nvPr/>
        </p:nvSpPr>
        <p:spPr>
          <a:xfrm>
            <a:off x="29537891" y="21614177"/>
            <a:ext cx="637309"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altLang="ja-JP" sz="3600" b="0" i="0" u="none" strike="noStrike" cap="none" spc="0" normalizeH="0" baseline="0" dirty="0">
                <a:ln>
                  <a:noFill/>
                </a:ln>
                <a:solidFill>
                  <a:srgbClr val="000000"/>
                </a:solidFill>
                <a:effectLst/>
                <a:uFillTx/>
                <a:latin typeface="+mn-lt"/>
                <a:ea typeface="+mn-ea"/>
                <a:cs typeface="+mn-cs"/>
                <a:sym typeface="ヒラギノ角ゴ ProN W3"/>
              </a:rPr>
              <a:t>40</a:t>
            </a:r>
            <a:endParaRPr kumimoji="0" lang="ja-JP" altLang="en-US" sz="3600" b="0" i="0" u="none" strike="noStrike" cap="none" spc="0" normalizeH="0" baseline="0" dirty="0">
              <a:ln>
                <a:noFill/>
              </a:ln>
              <a:solidFill>
                <a:srgbClr val="000000"/>
              </a:solidFill>
              <a:effectLst/>
              <a:uFillTx/>
              <a:latin typeface="+mn-lt"/>
              <a:ea typeface="+mn-ea"/>
              <a:cs typeface="+mn-cs"/>
              <a:sym typeface="ヒラギノ角ゴ ProN W3"/>
            </a:endParaRPr>
          </a:p>
        </p:txBody>
      </p:sp>
    </p:spTree>
    <p:extLst>
      <p:ext uri="{BB962C8B-B14F-4D97-AF65-F5344CB8AC3E}">
        <p14:creationId xmlns:p14="http://schemas.microsoft.com/office/powerpoint/2010/main" val="2590046646"/>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A8242E38-9708-4A62-B122-5C2E99F4D32C}"/>
              </a:ext>
            </a:extLst>
          </p:cNvPr>
          <p:cNvPicPr>
            <a:picLocks noChangeAspect="1"/>
          </p:cNvPicPr>
          <p:nvPr/>
        </p:nvPicPr>
        <p:blipFill rotWithShape="1">
          <a:blip r:embed="rId2"/>
          <a:srcRect l="8431" r="8508"/>
          <a:stretch/>
        </p:blipFill>
        <p:spPr>
          <a:xfrm>
            <a:off x="265470" y="521779"/>
            <a:ext cx="29723506" cy="22365929"/>
          </a:xfrm>
          <a:prstGeom prst="rect">
            <a:avLst/>
          </a:prstGeom>
        </p:spPr>
      </p:pic>
      <p:sp>
        <p:nvSpPr>
          <p:cNvPr id="2" name="テキスト ボックス 1">
            <a:extLst>
              <a:ext uri="{FF2B5EF4-FFF2-40B4-BE49-F238E27FC236}">
                <a16:creationId xmlns:a16="http://schemas.microsoft.com/office/drawing/2014/main" id="{D26676D2-DEE8-49F0-A4E3-E764641404AB}"/>
              </a:ext>
            </a:extLst>
          </p:cNvPr>
          <p:cNvSpPr txBox="1"/>
          <p:nvPr/>
        </p:nvSpPr>
        <p:spPr>
          <a:xfrm>
            <a:off x="29233091" y="21675070"/>
            <a:ext cx="755885"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altLang="ja-JP" sz="3600" b="0" i="0" u="none" strike="noStrike" cap="none" spc="0" normalizeH="0" baseline="0" dirty="0">
                <a:ln>
                  <a:noFill/>
                </a:ln>
                <a:solidFill>
                  <a:srgbClr val="000000"/>
                </a:solidFill>
                <a:effectLst/>
                <a:uFillTx/>
                <a:latin typeface="+mn-lt"/>
                <a:ea typeface="+mn-ea"/>
                <a:cs typeface="+mn-cs"/>
                <a:sym typeface="ヒラギノ角ゴ ProN W3"/>
              </a:rPr>
              <a:t>41</a:t>
            </a:r>
            <a:endParaRPr kumimoji="0" lang="ja-JP" altLang="en-US" sz="3600" b="0" i="0" u="none" strike="noStrike" cap="none" spc="0" normalizeH="0" baseline="0" dirty="0">
              <a:ln>
                <a:noFill/>
              </a:ln>
              <a:solidFill>
                <a:srgbClr val="000000"/>
              </a:solidFill>
              <a:effectLst/>
              <a:uFillTx/>
              <a:latin typeface="+mn-lt"/>
              <a:ea typeface="+mn-ea"/>
              <a:cs typeface="+mn-cs"/>
              <a:sym typeface="ヒラギノ角ゴ ProN W3"/>
            </a:endParaRPr>
          </a:p>
        </p:txBody>
      </p:sp>
    </p:spTree>
    <p:extLst>
      <p:ext uri="{BB962C8B-B14F-4D97-AF65-F5344CB8AC3E}">
        <p14:creationId xmlns:p14="http://schemas.microsoft.com/office/powerpoint/2010/main" val="950348693"/>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B2BED3D-D2A0-49A0-9B92-70819C0B6398}"/>
              </a:ext>
            </a:extLst>
          </p:cNvPr>
          <p:cNvPicPr>
            <a:picLocks noChangeAspect="1"/>
          </p:cNvPicPr>
          <p:nvPr/>
        </p:nvPicPr>
        <p:blipFill rotWithShape="1">
          <a:blip r:embed="rId2"/>
          <a:srcRect l="6514" r="6090"/>
          <a:stretch/>
        </p:blipFill>
        <p:spPr>
          <a:xfrm>
            <a:off x="-314996" y="306029"/>
            <a:ext cx="31109992" cy="22247942"/>
          </a:xfrm>
          <a:prstGeom prst="rect">
            <a:avLst/>
          </a:prstGeom>
        </p:spPr>
      </p:pic>
      <p:sp>
        <p:nvSpPr>
          <p:cNvPr id="3" name="テキスト ボックス 2">
            <a:extLst>
              <a:ext uri="{FF2B5EF4-FFF2-40B4-BE49-F238E27FC236}">
                <a16:creationId xmlns:a16="http://schemas.microsoft.com/office/drawing/2014/main" id="{A7F18163-593E-4BD7-9A4F-31DDC27ADDBA}"/>
              </a:ext>
            </a:extLst>
          </p:cNvPr>
          <p:cNvSpPr txBox="1"/>
          <p:nvPr/>
        </p:nvSpPr>
        <p:spPr>
          <a:xfrm>
            <a:off x="29374175" y="21088039"/>
            <a:ext cx="662480" cy="59503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altLang="ja-JP" sz="3200" b="0" i="0" u="none" strike="noStrike" cap="none" spc="0" normalizeH="0" baseline="0" dirty="0">
                <a:ln>
                  <a:noFill/>
                </a:ln>
                <a:solidFill>
                  <a:srgbClr val="000000"/>
                </a:solidFill>
                <a:effectLst/>
                <a:uFillTx/>
                <a:latin typeface="+mn-lt"/>
                <a:ea typeface="+mn-ea"/>
                <a:cs typeface="+mn-cs"/>
                <a:sym typeface="ヒラギノ角ゴ ProN W3"/>
              </a:rPr>
              <a:t>42</a:t>
            </a:r>
            <a:endParaRPr kumimoji="0" lang="ja-JP" altLang="en-US" sz="3200" b="0" i="0" u="none" strike="noStrike" cap="none" spc="0" normalizeH="0" baseline="0" dirty="0">
              <a:ln>
                <a:noFill/>
              </a:ln>
              <a:solidFill>
                <a:srgbClr val="000000"/>
              </a:solidFill>
              <a:effectLst/>
              <a:uFillTx/>
              <a:latin typeface="+mn-lt"/>
              <a:ea typeface="+mn-ea"/>
              <a:cs typeface="+mn-cs"/>
              <a:sym typeface="ヒラギノ角ゴ ProN W3"/>
            </a:endParaRPr>
          </a:p>
        </p:txBody>
      </p:sp>
    </p:spTree>
    <p:extLst>
      <p:ext uri="{BB962C8B-B14F-4D97-AF65-F5344CB8AC3E}">
        <p14:creationId xmlns:p14="http://schemas.microsoft.com/office/powerpoint/2010/main" val="2681082508"/>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p:nvPr/>
        </p:nvSpPr>
        <p:spPr>
          <a:xfrm>
            <a:off x="817569" y="2330072"/>
            <a:ext cx="26575865" cy="18199854"/>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wrap="none" lIns="50800" tIns="50800" rIns="50800" bIns="50800" anchor="ctr">
            <a:spAutoFit/>
          </a:bodyPr>
          <a:lstStyle/>
          <a:p>
            <a:pPr marL="0" marR="187960" lvl="0" indent="0" algn="l" defTabSz="457200" eaLnBrk="1" fontAlgn="auto" latinLnBrk="0" hangingPunct="1">
              <a:lnSpc>
                <a:spcPct val="100000"/>
              </a:lnSpc>
              <a:spcBef>
                <a:spcPts val="0"/>
              </a:spcBef>
              <a:spcAft>
                <a:spcPts val="0"/>
              </a:spcAft>
              <a:buClrTx/>
              <a:buSzTx/>
              <a:buFontTx/>
              <a:buNone/>
              <a:tabLst/>
              <a:defRPr sz="1800"/>
            </a:pPr>
            <a:r>
              <a:rPr kumimoji="0" sz="8400" b="0" i="0" u="none" strike="noStrike" kern="0" cap="none" spc="0" normalizeH="0" baseline="0" noProof="0" dirty="0">
                <a:ln>
                  <a:noFill/>
                </a:ln>
                <a:solidFill>
                  <a:srgbClr val="011993"/>
                </a:solidFill>
                <a:effectLst/>
                <a:uLnTx/>
                <a:uFillTx/>
                <a:latin typeface="MS PGothic" panose="020B0600070205080204" pitchFamily="34" charset="-128"/>
                <a:ea typeface="MS PGothic" panose="020B0600070205080204" pitchFamily="34" charset="-128"/>
                <a:cs typeface="ヒラギノ角ゴ StdN"/>
                <a:sym typeface="ヒラギノ角ゴ StdN"/>
              </a:rPr>
              <a:t>★第２部：テーブル・ディスカッション</a:t>
            </a:r>
            <a:endParaRPr kumimoji="0" lang="en-US" altLang="ja-JP" sz="8400" b="0" i="0" u="none" strike="noStrike" kern="0" cap="none" spc="0" normalizeH="0" baseline="0" noProof="0" dirty="0">
              <a:ln>
                <a:noFill/>
              </a:ln>
              <a:solidFill>
                <a:srgbClr val="011993"/>
              </a:solidFill>
              <a:effectLst/>
              <a:uLnTx/>
              <a:uFillTx/>
              <a:latin typeface="MS PGothic" panose="020B0600070205080204" pitchFamily="34" charset="-128"/>
              <a:ea typeface="MS PGothic" panose="020B0600070205080204" pitchFamily="34" charset="-128"/>
              <a:cs typeface="ヒラギノ角ゴ StdN"/>
              <a:sym typeface="ヒラギノ角ゴ StdN"/>
            </a:endParaRPr>
          </a:p>
          <a:p>
            <a:pPr marL="0" marR="187960" lvl="0" indent="0" algn="l" defTabSz="457200" eaLnBrk="1" fontAlgn="auto" latinLnBrk="0" hangingPunct="1">
              <a:lnSpc>
                <a:spcPct val="100000"/>
              </a:lnSpc>
              <a:spcBef>
                <a:spcPts val="0"/>
              </a:spcBef>
              <a:spcAft>
                <a:spcPts val="0"/>
              </a:spcAft>
              <a:buClrTx/>
              <a:buSzTx/>
              <a:buFontTx/>
              <a:buNone/>
              <a:tabLst/>
              <a:defRPr sz="1800"/>
            </a:pPr>
            <a:endParaRPr kumimoji="0" sz="7200" b="0" i="0" u="none" strike="noStrike" kern="0" cap="none" spc="0" normalizeH="0" baseline="0" noProof="0" dirty="0">
              <a:ln>
                <a:noFill/>
              </a:ln>
              <a:solidFill>
                <a:srgbClr val="011993"/>
              </a:solidFill>
              <a:effectLst/>
              <a:uLnTx/>
              <a:uFillTx/>
              <a:latin typeface="MS PGothic" panose="020B0600070205080204" pitchFamily="34" charset="-128"/>
              <a:ea typeface="MS PGothic" panose="020B0600070205080204" pitchFamily="34" charset="-128"/>
              <a:cs typeface="ヒラギノ角ゴ ProN W6"/>
              <a:sym typeface="ヒラギノ角ゴ ProN W6"/>
            </a:endParaRPr>
          </a:p>
          <a:p>
            <a:pPr marL="0" marR="331470" lvl="0" indent="0" algn="l" defTabSz="457200" eaLnBrk="1" fontAlgn="auto" latinLnBrk="0" hangingPunct="1">
              <a:lnSpc>
                <a:spcPct val="100000"/>
              </a:lnSpc>
              <a:spcBef>
                <a:spcPts val="0"/>
              </a:spcBef>
              <a:spcAft>
                <a:spcPts val="0"/>
              </a:spcAft>
              <a:buClrTx/>
              <a:buSzTx/>
              <a:buFontTx/>
              <a:buNone/>
              <a:tabLst/>
              <a:defRPr sz="1800"/>
            </a:pPr>
            <a:r>
              <a:rPr kumimoji="0" lang="ja-JP" altLang="en-US" sz="6800" b="0" i="0" u="none" strike="noStrike" kern="0" cap="none" spc="0" normalizeH="0" baseline="0" noProof="0" dirty="0">
                <a:ln>
                  <a:noFill/>
                </a:ln>
                <a:solidFill>
                  <a:sysClr val="windowText" lastClr="000000"/>
                </a:solidFill>
                <a:effectLst/>
                <a:uLnTx/>
                <a:uFillTx/>
                <a:latin typeface="ヒラギノ角ゴ ProN W3"/>
                <a:sym typeface="ヒラギノ角ゴ ProN W3"/>
              </a:rPr>
              <a:t>テーブルディスカッション（</a:t>
            </a:r>
            <a:r>
              <a:rPr kumimoji="0" lang="en-US" altLang="ja-JP" sz="6800" b="0" i="0" u="none" strike="noStrike" kern="0" cap="none" spc="0" normalizeH="0" baseline="0" noProof="0" dirty="0">
                <a:ln>
                  <a:noFill/>
                </a:ln>
                <a:solidFill>
                  <a:sysClr val="windowText" lastClr="000000"/>
                </a:solidFill>
                <a:effectLst/>
                <a:uLnTx/>
                <a:uFillTx/>
                <a:latin typeface="ヒラギノ角ゴ ProN W3"/>
                <a:sym typeface="ヒラギノ角ゴ ProN W3"/>
              </a:rPr>
              <a:t>15</a:t>
            </a:r>
            <a:r>
              <a:rPr kumimoji="0" lang="ja-JP" altLang="en-US" sz="6800" b="0" i="0" u="none" strike="noStrike" kern="0" cap="none" spc="0" normalizeH="0" baseline="0" noProof="0" dirty="0">
                <a:ln>
                  <a:noFill/>
                </a:ln>
                <a:solidFill>
                  <a:sysClr val="windowText" lastClr="000000"/>
                </a:solidFill>
                <a:effectLst/>
                <a:uLnTx/>
                <a:uFillTx/>
                <a:latin typeface="ヒラギノ角ゴ ProN W3"/>
                <a:sym typeface="ヒラギノ角ゴ ProN W3"/>
              </a:rPr>
              <a:t>時</a:t>
            </a:r>
            <a:r>
              <a:rPr kumimoji="0" lang="en-US" altLang="ja-JP" sz="6800" b="0" i="0" u="none" strike="noStrike" kern="0" cap="none" spc="0" normalizeH="0" baseline="0" noProof="0" dirty="0">
                <a:ln>
                  <a:noFill/>
                </a:ln>
                <a:solidFill>
                  <a:sysClr val="windowText" lastClr="000000"/>
                </a:solidFill>
                <a:effectLst/>
                <a:uLnTx/>
                <a:uFillTx/>
                <a:latin typeface="ヒラギノ角ゴ ProN W3"/>
                <a:sym typeface="ヒラギノ角ゴ ProN W3"/>
              </a:rPr>
              <a:t>05</a:t>
            </a:r>
            <a:r>
              <a:rPr kumimoji="0" lang="ja-JP" altLang="en-US" sz="6800" b="0" i="0" u="none" strike="noStrike" kern="0" cap="none" spc="0" normalizeH="0" baseline="0" noProof="0" dirty="0">
                <a:ln>
                  <a:noFill/>
                </a:ln>
                <a:solidFill>
                  <a:sysClr val="windowText" lastClr="000000"/>
                </a:solidFill>
                <a:effectLst/>
                <a:uLnTx/>
                <a:uFillTx/>
                <a:latin typeface="ヒラギノ角ゴ ProN W3"/>
                <a:sym typeface="ヒラギノ角ゴ ProN W3"/>
              </a:rPr>
              <a:t>分</a:t>
            </a:r>
            <a:r>
              <a:rPr kumimoji="0" lang="en-US" altLang="ja-JP" sz="6800" b="0" i="0" u="none" strike="noStrike" kern="0" cap="none" spc="0" normalizeH="0" baseline="0" noProof="0" dirty="0">
                <a:ln>
                  <a:noFill/>
                </a:ln>
                <a:solidFill>
                  <a:sysClr val="windowText" lastClr="000000"/>
                </a:solidFill>
                <a:effectLst/>
                <a:uLnTx/>
                <a:uFillTx/>
                <a:latin typeface="ヒラギノ角ゴ ProN W3"/>
                <a:sym typeface="ヒラギノ角ゴ ProN W3"/>
              </a:rPr>
              <a:t>〜16</a:t>
            </a:r>
            <a:r>
              <a:rPr kumimoji="0" lang="ja-JP" altLang="en-US" sz="6800" b="0" i="0" u="none" strike="noStrike" kern="0" cap="none" spc="0" normalizeH="0" baseline="0" noProof="0" dirty="0">
                <a:ln>
                  <a:noFill/>
                </a:ln>
                <a:solidFill>
                  <a:sysClr val="windowText" lastClr="000000"/>
                </a:solidFill>
                <a:effectLst/>
                <a:uLnTx/>
                <a:uFillTx/>
                <a:latin typeface="ヒラギノ角ゴ ProN W3"/>
                <a:sym typeface="ヒラギノ角ゴ ProN W3"/>
              </a:rPr>
              <a:t>時</a:t>
            </a:r>
            <a:r>
              <a:rPr kumimoji="0" lang="en-US" altLang="ja-JP" sz="6800" b="0" i="0" u="none" strike="noStrike" kern="0" cap="none" spc="0" normalizeH="0" baseline="0" noProof="0" dirty="0">
                <a:ln>
                  <a:noFill/>
                </a:ln>
                <a:solidFill>
                  <a:sysClr val="windowText" lastClr="000000"/>
                </a:solidFill>
                <a:effectLst/>
                <a:uLnTx/>
                <a:uFillTx/>
                <a:latin typeface="ヒラギノ角ゴ ProN W3"/>
                <a:sym typeface="ヒラギノ角ゴ ProN W3"/>
              </a:rPr>
              <a:t>20</a:t>
            </a:r>
            <a:r>
              <a:rPr kumimoji="0" lang="ja-JP" altLang="en-US" sz="6800" b="0" i="0" u="none" strike="noStrike" kern="0" cap="none" spc="0" normalizeH="0" baseline="0" noProof="0" dirty="0">
                <a:ln>
                  <a:noFill/>
                </a:ln>
                <a:solidFill>
                  <a:sysClr val="windowText" lastClr="000000"/>
                </a:solidFill>
                <a:effectLst/>
                <a:uLnTx/>
                <a:uFillTx/>
                <a:latin typeface="ヒラギノ角ゴ ProN W3"/>
                <a:sym typeface="ヒラギノ角ゴ ProN W3"/>
              </a:rPr>
              <a:t>分）</a:t>
            </a:r>
          </a:p>
          <a:p>
            <a:pPr marL="0" marR="331470" lvl="0" indent="0" algn="l" defTabSz="457200" eaLnBrk="1" fontAlgn="auto" latinLnBrk="0" hangingPunct="1">
              <a:lnSpc>
                <a:spcPct val="100000"/>
              </a:lnSpc>
              <a:spcBef>
                <a:spcPts val="0"/>
              </a:spcBef>
              <a:spcAft>
                <a:spcPts val="0"/>
              </a:spcAft>
              <a:buClrTx/>
              <a:buSzTx/>
              <a:buFontTx/>
              <a:buNone/>
              <a:tabLst/>
              <a:defRPr sz="1800"/>
            </a:pPr>
            <a:r>
              <a:rPr kumimoji="0" lang="ja-JP" altLang="en-US" sz="6800" b="0" i="0" u="none" strike="noStrike" kern="0" cap="none" spc="0" normalizeH="0" baseline="0" noProof="0" dirty="0">
                <a:ln>
                  <a:noFill/>
                </a:ln>
                <a:solidFill>
                  <a:sysClr val="windowText" lastClr="000000"/>
                </a:solidFill>
                <a:effectLst/>
                <a:uLnTx/>
                <a:uFillTx/>
                <a:latin typeface="ヒラギノ角ゴ ProN W3"/>
                <a:sym typeface="ヒラギノ角ゴ ProN W3"/>
              </a:rPr>
              <a:t>  第</a:t>
            </a:r>
            <a:r>
              <a:rPr kumimoji="0" lang="en-US" altLang="ja-JP" sz="6800" b="0" i="0" u="none" strike="noStrike" kern="0" cap="none" spc="0" normalizeH="0" baseline="0" noProof="0" dirty="0">
                <a:ln>
                  <a:noFill/>
                </a:ln>
                <a:solidFill>
                  <a:sysClr val="windowText" lastClr="000000"/>
                </a:solidFill>
                <a:effectLst/>
                <a:uLnTx/>
                <a:uFillTx/>
                <a:latin typeface="ヒラギノ角ゴ ProN W3"/>
                <a:sym typeface="ヒラギノ角ゴ ProN W3"/>
              </a:rPr>
              <a:t>0</a:t>
            </a:r>
            <a:r>
              <a:rPr kumimoji="0" lang="ja-JP" altLang="en-US" sz="6800" b="0" i="0" u="none" strike="noStrike" kern="0" cap="none" spc="0" normalizeH="0" baseline="0" noProof="0" dirty="0">
                <a:ln>
                  <a:noFill/>
                </a:ln>
                <a:solidFill>
                  <a:sysClr val="windowText" lastClr="000000"/>
                </a:solidFill>
                <a:effectLst/>
                <a:uLnTx/>
                <a:uFillTx/>
                <a:latin typeface="ヒラギノ角ゴ ProN W3"/>
                <a:sym typeface="ヒラギノ角ゴ ProN W3"/>
              </a:rPr>
              <a:t>ラウンド：</a:t>
            </a:r>
            <a:r>
              <a:rPr kumimoji="0" lang="en-US" altLang="ja-JP" sz="6800" b="0" i="0" u="none" strike="noStrike" kern="0" cap="none" spc="0" normalizeH="0" baseline="0" noProof="0" dirty="0">
                <a:ln>
                  <a:noFill/>
                </a:ln>
                <a:solidFill>
                  <a:sysClr val="windowText" lastClr="000000"/>
                </a:solidFill>
                <a:effectLst/>
                <a:uLnTx/>
                <a:uFillTx/>
                <a:latin typeface="ヒラギノ角ゴ ProN W3"/>
                <a:sym typeface="ヒラギノ角ゴ ProN W3"/>
              </a:rPr>
              <a:t>12</a:t>
            </a:r>
            <a:r>
              <a:rPr kumimoji="0" lang="ja-JP" altLang="en-US" sz="6800" b="0" i="0" u="none" strike="noStrike" kern="0" cap="none" spc="0" normalizeH="0" baseline="0" noProof="0" dirty="0">
                <a:ln>
                  <a:noFill/>
                </a:ln>
                <a:solidFill>
                  <a:sysClr val="windowText" lastClr="000000"/>
                </a:solidFill>
                <a:effectLst/>
                <a:uLnTx/>
                <a:uFillTx/>
                <a:latin typeface="ヒラギノ角ゴ ProN W3"/>
                <a:sym typeface="ヒラギノ角ゴ ProN W3"/>
              </a:rPr>
              <a:t>のテーブルに分かれ、自己紹介の後、方針決め、</a:t>
            </a:r>
          </a:p>
          <a:p>
            <a:pPr marL="0" marR="331470" lvl="0" indent="0" algn="l" defTabSz="457200" eaLnBrk="1" fontAlgn="auto" latinLnBrk="0" hangingPunct="1">
              <a:lnSpc>
                <a:spcPct val="100000"/>
              </a:lnSpc>
              <a:spcBef>
                <a:spcPts val="0"/>
              </a:spcBef>
              <a:spcAft>
                <a:spcPts val="0"/>
              </a:spcAft>
              <a:buClrTx/>
              <a:buSzTx/>
              <a:buFontTx/>
              <a:buNone/>
              <a:tabLst/>
              <a:defRPr sz="1800"/>
            </a:pPr>
            <a:r>
              <a:rPr kumimoji="0" lang="ja-JP" altLang="en-US" sz="6800" b="0" i="0" u="none" strike="noStrike" kern="0" cap="none" spc="0" normalizeH="0" baseline="0" noProof="0" dirty="0">
                <a:ln>
                  <a:noFill/>
                </a:ln>
                <a:solidFill>
                  <a:sysClr val="windowText" lastClr="000000"/>
                </a:solidFill>
                <a:effectLst/>
                <a:uLnTx/>
                <a:uFillTx/>
                <a:latin typeface="ヒラギノ角ゴ ProN W3"/>
                <a:sym typeface="ヒラギノ角ゴ ProN W3"/>
              </a:rPr>
              <a:t>         　　　　　 個々の調べる・考える・紙に書く時間（</a:t>
            </a:r>
            <a:r>
              <a:rPr kumimoji="0" lang="en-US" altLang="ja-JP" sz="6800" b="0" i="0" u="none" strike="noStrike" kern="0" cap="none" spc="0" normalizeH="0" baseline="0" noProof="0" dirty="0">
                <a:ln>
                  <a:noFill/>
                </a:ln>
                <a:solidFill>
                  <a:sysClr val="windowText" lastClr="000000"/>
                </a:solidFill>
                <a:effectLst/>
                <a:uLnTx/>
                <a:uFillTx/>
                <a:latin typeface="ヒラギノ角ゴ ProN W3"/>
                <a:sym typeface="ヒラギノ角ゴ ProN W3"/>
              </a:rPr>
              <a:t>25</a:t>
            </a:r>
            <a:r>
              <a:rPr kumimoji="0" lang="ja-JP" altLang="en-US" sz="6800" b="0" i="0" u="none" strike="noStrike" kern="0" cap="none" spc="0" normalizeH="0" baseline="0" noProof="0" dirty="0">
                <a:ln>
                  <a:noFill/>
                </a:ln>
                <a:solidFill>
                  <a:sysClr val="windowText" lastClr="000000"/>
                </a:solidFill>
                <a:effectLst/>
                <a:uLnTx/>
                <a:uFillTx/>
                <a:latin typeface="ヒラギノ角ゴ ProN W3"/>
                <a:sym typeface="ヒラギノ角ゴ ProN W3"/>
              </a:rPr>
              <a:t>分）</a:t>
            </a:r>
          </a:p>
          <a:p>
            <a:pPr marL="0" marR="331470" lvl="0" indent="0" algn="l" defTabSz="457200" eaLnBrk="1" fontAlgn="auto" latinLnBrk="0" hangingPunct="1">
              <a:lnSpc>
                <a:spcPct val="100000"/>
              </a:lnSpc>
              <a:spcBef>
                <a:spcPts val="0"/>
              </a:spcBef>
              <a:spcAft>
                <a:spcPts val="0"/>
              </a:spcAft>
              <a:buClrTx/>
              <a:buSzTx/>
              <a:buFontTx/>
              <a:buNone/>
              <a:tabLst/>
              <a:defRPr sz="1800"/>
            </a:pPr>
            <a:r>
              <a:rPr kumimoji="0" lang="ja-JP" altLang="en-US" sz="6800" b="0" i="0" u="none" strike="noStrike" kern="0" cap="none" spc="0" normalizeH="0" baseline="0" noProof="0" dirty="0">
                <a:ln>
                  <a:noFill/>
                </a:ln>
                <a:solidFill>
                  <a:sysClr val="windowText" lastClr="000000"/>
                </a:solidFill>
                <a:effectLst/>
                <a:uLnTx/>
                <a:uFillTx/>
                <a:latin typeface="ヒラギノ角ゴ ProN W3"/>
                <a:sym typeface="ヒラギノ角ゴ ProN W3"/>
              </a:rPr>
              <a:t>         　　　　　 前回同様、ポイントを整理するため</a:t>
            </a:r>
            <a:r>
              <a:rPr kumimoji="0" lang="en-US" altLang="ja-JP" sz="6800" b="0" i="0" u="none" strike="noStrike" kern="0" cap="none" spc="0" normalizeH="0" baseline="0" noProof="0" dirty="0">
                <a:ln>
                  <a:noFill/>
                </a:ln>
                <a:solidFill>
                  <a:sysClr val="windowText" lastClr="000000"/>
                </a:solidFill>
                <a:effectLst/>
                <a:uLnTx/>
                <a:uFillTx/>
                <a:latin typeface="ヒラギノ角ゴ ProN W3"/>
                <a:sym typeface="ヒラギノ角ゴ ProN W3"/>
              </a:rPr>
              <a:t>2</a:t>
            </a:r>
            <a:r>
              <a:rPr kumimoji="0" lang="ja-JP" altLang="en-US" sz="6800" b="0" i="0" u="none" strike="noStrike" kern="0" cap="none" spc="0" normalizeH="0" baseline="0" noProof="0" dirty="0">
                <a:ln>
                  <a:noFill/>
                </a:ln>
                <a:solidFill>
                  <a:sysClr val="windowText" lastClr="000000"/>
                </a:solidFill>
                <a:effectLst/>
                <a:uLnTx/>
                <a:uFillTx/>
                <a:latin typeface="ヒラギノ角ゴ ProN W3"/>
                <a:sym typeface="ヒラギノ角ゴ ProN W3"/>
              </a:rPr>
              <a:t>軸で考える</a:t>
            </a:r>
          </a:p>
          <a:p>
            <a:pPr marL="0" marR="331470" lvl="0" indent="0" algn="l" defTabSz="457200" eaLnBrk="1" fontAlgn="auto" latinLnBrk="0" hangingPunct="1">
              <a:lnSpc>
                <a:spcPct val="100000"/>
              </a:lnSpc>
              <a:spcBef>
                <a:spcPts val="0"/>
              </a:spcBef>
              <a:spcAft>
                <a:spcPts val="0"/>
              </a:spcAft>
              <a:buClrTx/>
              <a:buSzTx/>
              <a:buFontTx/>
              <a:buNone/>
              <a:tabLst/>
              <a:defRPr sz="1800"/>
            </a:pPr>
            <a:r>
              <a:rPr kumimoji="0" lang="ja-JP" altLang="en-US" sz="6800" b="0" i="0" u="none" strike="noStrike" kern="0" cap="none" spc="0" normalizeH="0" baseline="0" noProof="0" dirty="0">
                <a:ln>
                  <a:noFill/>
                </a:ln>
                <a:solidFill>
                  <a:sysClr val="windowText" lastClr="000000"/>
                </a:solidFill>
                <a:effectLst/>
                <a:uLnTx/>
                <a:uFillTx/>
                <a:latin typeface="ヒラギノ角ゴ ProN W3"/>
                <a:sym typeface="ヒラギノ角ゴ ProN W3"/>
              </a:rPr>
              <a:t>  第</a:t>
            </a:r>
            <a:r>
              <a:rPr kumimoji="0" lang="en-US" altLang="ja-JP" sz="6800" b="0" i="0" u="none" strike="noStrike" kern="0" cap="none" spc="0" normalizeH="0" baseline="0" noProof="0" dirty="0">
                <a:ln>
                  <a:noFill/>
                </a:ln>
                <a:solidFill>
                  <a:sysClr val="windowText" lastClr="000000"/>
                </a:solidFill>
                <a:effectLst/>
                <a:uLnTx/>
                <a:uFillTx/>
                <a:latin typeface="ヒラギノ角ゴ ProN W3"/>
                <a:sym typeface="ヒラギノ角ゴ ProN W3"/>
              </a:rPr>
              <a:t>1</a:t>
            </a:r>
            <a:r>
              <a:rPr kumimoji="0" lang="ja-JP" altLang="en-US" sz="6800" b="0" i="0" u="none" strike="noStrike" kern="0" cap="none" spc="0" normalizeH="0" baseline="0" noProof="0" dirty="0">
                <a:ln>
                  <a:noFill/>
                </a:ln>
                <a:solidFill>
                  <a:sysClr val="windowText" lastClr="000000"/>
                </a:solidFill>
                <a:effectLst/>
                <a:uLnTx/>
                <a:uFillTx/>
                <a:latin typeface="ヒラギノ角ゴ ProN W3"/>
                <a:sym typeface="ヒラギノ角ゴ ProN W3"/>
              </a:rPr>
              <a:t>ラウンド：個々のご発表とテーブル毎の整理</a:t>
            </a:r>
          </a:p>
          <a:p>
            <a:pPr marL="0" marR="331470" lvl="0" indent="0" algn="l" defTabSz="457200" eaLnBrk="1" fontAlgn="auto" latinLnBrk="0" hangingPunct="1">
              <a:lnSpc>
                <a:spcPct val="100000"/>
              </a:lnSpc>
              <a:spcBef>
                <a:spcPts val="0"/>
              </a:spcBef>
              <a:spcAft>
                <a:spcPts val="0"/>
              </a:spcAft>
              <a:buClrTx/>
              <a:buSzTx/>
              <a:buFontTx/>
              <a:buNone/>
              <a:tabLst/>
              <a:defRPr sz="1800"/>
            </a:pPr>
            <a:r>
              <a:rPr kumimoji="0" lang="ja-JP" altLang="en-US" sz="6800" b="0" i="0" u="none" strike="noStrike" kern="0" cap="none" spc="0" normalizeH="0" baseline="0" noProof="0" dirty="0">
                <a:ln>
                  <a:noFill/>
                </a:ln>
                <a:solidFill>
                  <a:sysClr val="windowText" lastClr="000000"/>
                </a:solidFill>
                <a:effectLst/>
                <a:uLnTx/>
                <a:uFillTx/>
                <a:latin typeface="ヒラギノ角ゴ ProN W3"/>
                <a:sym typeface="ヒラギノ角ゴ ProN W3"/>
              </a:rPr>
              <a:t>　  　　　　　（一致点・相違点）（</a:t>
            </a:r>
            <a:r>
              <a:rPr kumimoji="0" lang="en-US" altLang="ja-JP" sz="6800" b="0" i="0" u="none" strike="noStrike" kern="0" cap="none" spc="0" normalizeH="0" baseline="0" noProof="0" dirty="0">
                <a:ln>
                  <a:noFill/>
                </a:ln>
                <a:solidFill>
                  <a:sysClr val="windowText" lastClr="000000"/>
                </a:solidFill>
                <a:effectLst/>
                <a:uLnTx/>
                <a:uFillTx/>
                <a:latin typeface="ヒラギノ角ゴ ProN W3"/>
                <a:sym typeface="ヒラギノ角ゴ ProN W3"/>
              </a:rPr>
              <a:t>50</a:t>
            </a:r>
            <a:r>
              <a:rPr kumimoji="0" lang="ja-JP" altLang="en-US" sz="6800" b="0" i="0" u="none" strike="noStrike" kern="0" cap="none" spc="0" normalizeH="0" baseline="0" noProof="0" dirty="0">
                <a:ln>
                  <a:noFill/>
                </a:ln>
                <a:solidFill>
                  <a:sysClr val="windowText" lastClr="000000"/>
                </a:solidFill>
                <a:effectLst/>
                <a:uLnTx/>
                <a:uFillTx/>
                <a:latin typeface="ヒラギノ角ゴ ProN W3"/>
                <a:sym typeface="ヒラギノ角ゴ ProN W3"/>
              </a:rPr>
              <a:t>分）</a:t>
            </a:r>
          </a:p>
          <a:p>
            <a:pPr marL="0" marR="331470" lvl="0" indent="0" algn="l" defTabSz="457200" eaLnBrk="1" fontAlgn="auto" latinLnBrk="0" hangingPunct="1">
              <a:lnSpc>
                <a:spcPct val="100000"/>
              </a:lnSpc>
              <a:spcBef>
                <a:spcPts val="0"/>
              </a:spcBef>
              <a:spcAft>
                <a:spcPts val="0"/>
              </a:spcAft>
              <a:buClrTx/>
              <a:buSzTx/>
              <a:buFontTx/>
              <a:buNone/>
              <a:tabLst/>
              <a:defRPr sz="1800"/>
            </a:pPr>
            <a:r>
              <a:rPr kumimoji="0" lang="ja-JP" altLang="en-US" sz="6800" b="0" i="0" u="none" strike="noStrike" kern="0" cap="none" spc="0" normalizeH="0" baseline="0" noProof="0" dirty="0">
                <a:ln>
                  <a:noFill/>
                </a:ln>
                <a:solidFill>
                  <a:sysClr val="windowText" lastClr="000000"/>
                </a:solidFill>
                <a:effectLst/>
                <a:uLnTx/>
                <a:uFillTx/>
                <a:latin typeface="ヒラギノ角ゴ ProN W3"/>
                <a:sym typeface="ヒラギノ角ゴ ProN W3"/>
              </a:rPr>
              <a:t> </a:t>
            </a:r>
          </a:p>
          <a:p>
            <a:pPr marL="0" marR="331470" lvl="0" indent="0" algn="l" defTabSz="457200" eaLnBrk="1" fontAlgn="auto" latinLnBrk="0" hangingPunct="1">
              <a:lnSpc>
                <a:spcPct val="100000"/>
              </a:lnSpc>
              <a:spcBef>
                <a:spcPts val="0"/>
              </a:spcBef>
              <a:spcAft>
                <a:spcPts val="0"/>
              </a:spcAft>
              <a:buClrTx/>
              <a:buSzTx/>
              <a:buFontTx/>
              <a:buNone/>
              <a:tabLst/>
              <a:defRPr sz="1800"/>
            </a:pPr>
            <a:r>
              <a:rPr kumimoji="0" lang="ja-JP" altLang="en-US" sz="6800" b="0" i="0" u="none" strike="noStrike" kern="0" cap="none" spc="0" normalizeH="0" baseline="0" noProof="0" dirty="0">
                <a:ln>
                  <a:noFill/>
                </a:ln>
                <a:solidFill>
                  <a:sysClr val="windowText" lastClr="000000"/>
                </a:solidFill>
                <a:effectLst/>
                <a:uLnTx/>
                <a:uFillTx/>
                <a:latin typeface="ヒラギノ角ゴ ProN W3"/>
                <a:sym typeface="ヒラギノ角ゴ ProN W3"/>
              </a:rPr>
              <a:t>ミニアセンブリー（</a:t>
            </a:r>
            <a:r>
              <a:rPr kumimoji="0" lang="en-US" altLang="ja-JP" sz="6800" b="0" i="0" u="none" strike="noStrike" kern="0" cap="none" spc="0" normalizeH="0" baseline="0" noProof="0" dirty="0">
                <a:ln>
                  <a:noFill/>
                </a:ln>
                <a:solidFill>
                  <a:sysClr val="windowText" lastClr="000000"/>
                </a:solidFill>
                <a:effectLst/>
                <a:uLnTx/>
                <a:uFillTx/>
                <a:latin typeface="ヒラギノ角ゴ ProN W3"/>
                <a:sym typeface="ヒラギノ角ゴ ProN W3"/>
              </a:rPr>
              <a:t>16</a:t>
            </a:r>
            <a:r>
              <a:rPr kumimoji="0" lang="ja-JP" altLang="en-US" sz="6800" b="0" i="0" u="none" strike="noStrike" kern="0" cap="none" spc="0" normalizeH="0" baseline="0" noProof="0" dirty="0">
                <a:ln>
                  <a:noFill/>
                </a:ln>
                <a:solidFill>
                  <a:sysClr val="windowText" lastClr="000000"/>
                </a:solidFill>
                <a:effectLst/>
                <a:uLnTx/>
                <a:uFillTx/>
                <a:latin typeface="ヒラギノ角ゴ ProN W3"/>
                <a:sym typeface="ヒラギノ角ゴ ProN W3"/>
              </a:rPr>
              <a:t>時</a:t>
            </a:r>
            <a:r>
              <a:rPr kumimoji="0" lang="en-US" altLang="ja-JP" sz="6800" b="0" i="0" u="none" strike="noStrike" kern="0" cap="none" spc="0" normalizeH="0" baseline="0" noProof="0" dirty="0">
                <a:ln>
                  <a:noFill/>
                </a:ln>
                <a:solidFill>
                  <a:sysClr val="windowText" lastClr="000000"/>
                </a:solidFill>
                <a:effectLst/>
                <a:uLnTx/>
                <a:uFillTx/>
                <a:latin typeface="ヒラギノ角ゴ ProN W3"/>
                <a:sym typeface="ヒラギノ角ゴ ProN W3"/>
              </a:rPr>
              <a:t>20</a:t>
            </a:r>
            <a:r>
              <a:rPr kumimoji="0" lang="ja-JP" altLang="en-US" sz="6800" b="0" i="0" u="none" strike="noStrike" kern="0" cap="none" spc="0" normalizeH="0" baseline="0" noProof="0" dirty="0">
                <a:ln>
                  <a:noFill/>
                </a:ln>
                <a:solidFill>
                  <a:sysClr val="windowText" lastClr="000000"/>
                </a:solidFill>
                <a:effectLst/>
                <a:uLnTx/>
                <a:uFillTx/>
                <a:latin typeface="ヒラギノ角ゴ ProN W3"/>
                <a:sym typeface="ヒラギノ角ゴ ProN W3"/>
              </a:rPr>
              <a:t>分</a:t>
            </a:r>
            <a:r>
              <a:rPr kumimoji="0" lang="en-US" altLang="ja-JP" sz="6800" b="0" i="0" u="none" strike="noStrike" kern="0" cap="none" spc="0" normalizeH="0" baseline="0" noProof="0" dirty="0">
                <a:ln>
                  <a:noFill/>
                </a:ln>
                <a:solidFill>
                  <a:sysClr val="windowText" lastClr="000000"/>
                </a:solidFill>
                <a:effectLst/>
                <a:uLnTx/>
                <a:uFillTx/>
                <a:latin typeface="ヒラギノ角ゴ ProN W3"/>
                <a:sym typeface="ヒラギノ角ゴ ProN W3"/>
              </a:rPr>
              <a:t>〜17</a:t>
            </a:r>
            <a:r>
              <a:rPr kumimoji="0" lang="ja-JP" altLang="en-US" sz="6800" b="0" i="0" u="none" strike="noStrike" kern="0" cap="none" spc="0" normalizeH="0" baseline="0" noProof="0" dirty="0">
                <a:ln>
                  <a:noFill/>
                </a:ln>
                <a:solidFill>
                  <a:sysClr val="windowText" lastClr="000000"/>
                </a:solidFill>
                <a:effectLst/>
                <a:uLnTx/>
                <a:uFillTx/>
                <a:latin typeface="ヒラギノ角ゴ ProN W3"/>
                <a:sym typeface="ヒラギノ角ゴ ProN W3"/>
              </a:rPr>
              <a:t>時</a:t>
            </a:r>
            <a:r>
              <a:rPr kumimoji="0" lang="en-US" altLang="ja-JP" sz="6800" b="0" i="0" u="none" strike="noStrike" kern="0" cap="none" spc="0" normalizeH="0" baseline="0" noProof="0" dirty="0">
                <a:ln>
                  <a:noFill/>
                </a:ln>
                <a:solidFill>
                  <a:sysClr val="windowText" lastClr="000000"/>
                </a:solidFill>
                <a:effectLst/>
                <a:uLnTx/>
                <a:uFillTx/>
                <a:latin typeface="ヒラギノ角ゴ ProN W3"/>
                <a:sym typeface="ヒラギノ角ゴ ProN W3"/>
              </a:rPr>
              <a:t>00</a:t>
            </a:r>
            <a:r>
              <a:rPr kumimoji="0" lang="ja-JP" altLang="en-US" sz="6800" b="0" i="0" u="none" strike="noStrike" kern="0" cap="none" spc="0" normalizeH="0" baseline="0" noProof="0" dirty="0">
                <a:ln>
                  <a:noFill/>
                </a:ln>
                <a:solidFill>
                  <a:sysClr val="windowText" lastClr="000000"/>
                </a:solidFill>
                <a:effectLst/>
                <a:uLnTx/>
                <a:uFillTx/>
                <a:latin typeface="ヒラギノ角ゴ ProN W3"/>
                <a:sym typeface="ヒラギノ角ゴ ProN W3"/>
              </a:rPr>
              <a:t>分）</a:t>
            </a:r>
          </a:p>
          <a:p>
            <a:pPr marL="0" marR="331470" lvl="0" indent="0" algn="l" defTabSz="457200" eaLnBrk="1" fontAlgn="auto" latinLnBrk="0" hangingPunct="1">
              <a:lnSpc>
                <a:spcPct val="100000"/>
              </a:lnSpc>
              <a:spcBef>
                <a:spcPts val="0"/>
              </a:spcBef>
              <a:spcAft>
                <a:spcPts val="0"/>
              </a:spcAft>
              <a:buClrTx/>
              <a:buSzTx/>
              <a:buFontTx/>
              <a:buNone/>
              <a:tabLst/>
              <a:defRPr sz="1800"/>
            </a:pPr>
            <a:r>
              <a:rPr kumimoji="0" lang="ja-JP" altLang="en-US" sz="6800" b="0" i="0" u="none" strike="noStrike" kern="0" cap="none" spc="0" normalizeH="0" baseline="0" noProof="0" dirty="0">
                <a:ln>
                  <a:noFill/>
                </a:ln>
                <a:solidFill>
                  <a:sysClr val="windowText" lastClr="000000"/>
                </a:solidFill>
                <a:effectLst/>
                <a:uLnTx/>
                <a:uFillTx/>
                <a:latin typeface="ヒラギノ角ゴ ProN W3"/>
                <a:sym typeface="ヒラギノ角ゴ ProN W3"/>
              </a:rPr>
              <a:t>  第</a:t>
            </a:r>
            <a:r>
              <a:rPr kumimoji="0" lang="en-US" altLang="ja-JP" sz="6800" b="0" i="0" u="none" strike="noStrike" kern="0" cap="none" spc="0" normalizeH="0" baseline="0" noProof="0" dirty="0">
                <a:ln>
                  <a:noFill/>
                </a:ln>
                <a:solidFill>
                  <a:sysClr val="windowText" lastClr="000000"/>
                </a:solidFill>
                <a:effectLst/>
                <a:uLnTx/>
                <a:uFillTx/>
                <a:latin typeface="ヒラギノ角ゴ ProN W3"/>
                <a:sym typeface="ヒラギノ角ゴ ProN W3"/>
              </a:rPr>
              <a:t>2</a:t>
            </a:r>
            <a:r>
              <a:rPr kumimoji="0" lang="ja-JP" altLang="en-US" sz="6800" b="0" i="0" u="none" strike="noStrike" kern="0" cap="none" spc="0" normalizeH="0" baseline="0" noProof="0" dirty="0">
                <a:ln>
                  <a:noFill/>
                </a:ln>
                <a:solidFill>
                  <a:sysClr val="windowText" lastClr="000000"/>
                </a:solidFill>
                <a:effectLst/>
                <a:uLnTx/>
                <a:uFillTx/>
                <a:latin typeface="ヒラギノ角ゴ ProN W3"/>
                <a:sym typeface="ヒラギノ角ゴ ProN W3"/>
              </a:rPr>
              <a:t>ラウンド：テーマごとに、</a:t>
            </a:r>
            <a:r>
              <a:rPr kumimoji="0" lang="en-US" altLang="ja-JP" sz="6800" b="0" i="0" u="none" strike="noStrike" kern="0" cap="none" spc="0" normalizeH="0" baseline="0" noProof="0" dirty="0">
                <a:ln>
                  <a:noFill/>
                </a:ln>
                <a:solidFill>
                  <a:sysClr val="windowText" lastClr="000000"/>
                </a:solidFill>
                <a:effectLst/>
                <a:uLnTx/>
                <a:uFillTx/>
                <a:latin typeface="ヒラギノ角ゴ ProN W3"/>
                <a:sym typeface="ヒラギノ角ゴ ProN W3"/>
              </a:rPr>
              <a:t>4</a:t>
            </a:r>
            <a:r>
              <a:rPr kumimoji="0" lang="ja-JP" altLang="en-US" sz="6800" b="0" i="0" u="none" strike="noStrike" kern="0" cap="none" spc="0" normalizeH="0" baseline="0" noProof="0" dirty="0">
                <a:ln>
                  <a:noFill/>
                </a:ln>
                <a:solidFill>
                  <a:sysClr val="windowText" lastClr="000000"/>
                </a:solidFill>
                <a:effectLst/>
                <a:uLnTx/>
                <a:uFillTx/>
                <a:latin typeface="ヒラギノ角ゴ ProN W3"/>
                <a:sym typeface="ヒラギノ角ゴ ProN W3"/>
              </a:rPr>
              <a:t>テーブル合同で実施する</a:t>
            </a:r>
          </a:p>
          <a:p>
            <a:pPr marL="0" marR="331470" lvl="0" indent="0" algn="l" defTabSz="457200" eaLnBrk="1" fontAlgn="auto" latinLnBrk="0" hangingPunct="1">
              <a:lnSpc>
                <a:spcPct val="100000"/>
              </a:lnSpc>
              <a:spcBef>
                <a:spcPts val="0"/>
              </a:spcBef>
              <a:spcAft>
                <a:spcPts val="0"/>
              </a:spcAft>
              <a:buClrTx/>
              <a:buSzTx/>
              <a:buFontTx/>
              <a:buNone/>
              <a:tabLst/>
              <a:defRPr sz="1800"/>
            </a:pPr>
            <a:r>
              <a:rPr kumimoji="0" lang="ja-JP" altLang="en-US" sz="6800" b="0" i="0" u="none" strike="noStrike" kern="0" cap="none" spc="0" normalizeH="0" baseline="0" noProof="0" dirty="0">
                <a:ln>
                  <a:noFill/>
                </a:ln>
                <a:solidFill>
                  <a:sysClr val="windowText" lastClr="000000"/>
                </a:solidFill>
                <a:effectLst/>
                <a:uLnTx/>
                <a:uFillTx/>
                <a:latin typeface="ヒラギノ角ゴ ProN W3"/>
                <a:sym typeface="ヒラギノ角ゴ ProN W3"/>
              </a:rPr>
              <a:t>         　　　　　テーブルリーダーによる各メンバー紹介とテーブル</a:t>
            </a:r>
          </a:p>
          <a:p>
            <a:pPr marL="0" marR="331470" lvl="0" indent="0" algn="l" defTabSz="457200" eaLnBrk="1" fontAlgn="auto" latinLnBrk="0" hangingPunct="1">
              <a:lnSpc>
                <a:spcPct val="100000"/>
              </a:lnSpc>
              <a:spcBef>
                <a:spcPts val="0"/>
              </a:spcBef>
              <a:spcAft>
                <a:spcPts val="0"/>
              </a:spcAft>
              <a:buClrTx/>
              <a:buSzTx/>
              <a:buFontTx/>
              <a:buNone/>
              <a:tabLst/>
              <a:defRPr sz="1800"/>
            </a:pPr>
            <a:r>
              <a:rPr kumimoji="0" lang="ja-JP" altLang="en-US" sz="6800" b="0" i="0" u="none" strike="noStrike" kern="0" cap="none" spc="0" normalizeH="0" baseline="0" noProof="0" dirty="0">
                <a:ln>
                  <a:noFill/>
                </a:ln>
                <a:solidFill>
                  <a:sysClr val="windowText" lastClr="000000"/>
                </a:solidFill>
                <a:effectLst/>
                <a:uLnTx/>
                <a:uFillTx/>
                <a:latin typeface="ヒラギノ角ゴ ProN W3"/>
                <a:sym typeface="ヒラギノ角ゴ ProN W3"/>
              </a:rPr>
              <a:t>         　　　　　毎のご発表、アセンブリー発表内容の整理</a:t>
            </a:r>
          </a:p>
          <a:p>
            <a:pPr marL="0" marR="331470" lvl="0" indent="0" algn="l" defTabSz="457200" eaLnBrk="1" fontAlgn="auto" latinLnBrk="0" hangingPunct="1">
              <a:lnSpc>
                <a:spcPct val="100000"/>
              </a:lnSpc>
              <a:spcBef>
                <a:spcPts val="0"/>
              </a:spcBef>
              <a:spcAft>
                <a:spcPts val="0"/>
              </a:spcAft>
              <a:buClrTx/>
              <a:buSzTx/>
              <a:buFontTx/>
              <a:buNone/>
              <a:tabLst/>
              <a:defRPr sz="1800"/>
            </a:pPr>
            <a:r>
              <a:rPr kumimoji="0" lang="ja-JP" altLang="en-US" sz="6800" b="0" i="0" u="none" strike="noStrike" kern="0" cap="none" spc="0" normalizeH="0" baseline="0" noProof="0" dirty="0">
                <a:ln>
                  <a:noFill/>
                </a:ln>
                <a:solidFill>
                  <a:sysClr val="windowText" lastClr="000000"/>
                </a:solidFill>
                <a:effectLst/>
                <a:uLnTx/>
                <a:uFillTx/>
                <a:latin typeface="ヒラギノ角ゴ ProN W3"/>
                <a:sym typeface="ヒラギノ角ゴ ProN W3"/>
              </a:rPr>
              <a:t> </a:t>
            </a:r>
          </a:p>
          <a:p>
            <a:pPr marL="0" marR="331470" lvl="0" indent="0" algn="l" defTabSz="457200" eaLnBrk="1" fontAlgn="auto" latinLnBrk="0" hangingPunct="1">
              <a:lnSpc>
                <a:spcPct val="100000"/>
              </a:lnSpc>
              <a:spcBef>
                <a:spcPts val="0"/>
              </a:spcBef>
              <a:spcAft>
                <a:spcPts val="0"/>
              </a:spcAft>
              <a:buClrTx/>
              <a:buSzTx/>
              <a:buFontTx/>
              <a:buNone/>
              <a:tabLst/>
              <a:defRPr sz="1800"/>
            </a:pPr>
            <a:r>
              <a:rPr kumimoji="0" lang="ja-JP" altLang="en-US" sz="6800" b="0" i="0" u="none" strike="noStrike" kern="0" cap="none" spc="0" normalizeH="0" baseline="0" noProof="0" dirty="0">
                <a:ln>
                  <a:noFill/>
                </a:ln>
                <a:solidFill>
                  <a:sysClr val="windowText" lastClr="000000"/>
                </a:solidFill>
                <a:effectLst/>
                <a:uLnTx/>
                <a:uFillTx/>
                <a:latin typeface="ヒラギノ角ゴ ProN W3"/>
                <a:sym typeface="ヒラギノ角ゴ ProN W3"/>
              </a:rPr>
              <a:t>アセンブリー（</a:t>
            </a:r>
            <a:r>
              <a:rPr kumimoji="0" lang="en-US" altLang="ja-JP" sz="6800" b="0" i="0" u="none" strike="noStrike" kern="0" cap="none" spc="0" normalizeH="0" baseline="0" noProof="0" dirty="0">
                <a:ln>
                  <a:noFill/>
                </a:ln>
                <a:solidFill>
                  <a:sysClr val="windowText" lastClr="000000"/>
                </a:solidFill>
                <a:effectLst/>
                <a:uLnTx/>
                <a:uFillTx/>
                <a:latin typeface="ヒラギノ角ゴ ProN W3"/>
                <a:sym typeface="ヒラギノ角ゴ ProN W3"/>
              </a:rPr>
              <a:t>17</a:t>
            </a:r>
            <a:r>
              <a:rPr kumimoji="0" lang="ja-JP" altLang="en-US" sz="6800" b="0" i="0" u="none" strike="noStrike" kern="0" cap="none" spc="0" normalizeH="0" baseline="0" noProof="0" dirty="0">
                <a:ln>
                  <a:noFill/>
                </a:ln>
                <a:solidFill>
                  <a:sysClr val="windowText" lastClr="000000"/>
                </a:solidFill>
                <a:effectLst/>
                <a:uLnTx/>
                <a:uFillTx/>
                <a:latin typeface="ヒラギノ角ゴ ProN W3"/>
                <a:sym typeface="ヒラギノ角ゴ ProN W3"/>
              </a:rPr>
              <a:t>時</a:t>
            </a:r>
            <a:r>
              <a:rPr kumimoji="0" lang="en-US" altLang="ja-JP" sz="6800" b="0" i="0" u="none" strike="noStrike" kern="0" cap="none" spc="0" normalizeH="0" baseline="0" noProof="0" dirty="0">
                <a:ln>
                  <a:noFill/>
                </a:ln>
                <a:solidFill>
                  <a:sysClr val="windowText" lastClr="000000"/>
                </a:solidFill>
                <a:effectLst/>
                <a:uLnTx/>
                <a:uFillTx/>
                <a:latin typeface="ヒラギノ角ゴ ProN W3"/>
                <a:sym typeface="ヒラギノ角ゴ ProN W3"/>
              </a:rPr>
              <a:t>05</a:t>
            </a:r>
            <a:r>
              <a:rPr kumimoji="0" lang="ja-JP" altLang="en-US" sz="6800" b="0" i="0" u="none" strike="noStrike" kern="0" cap="none" spc="0" normalizeH="0" baseline="0" noProof="0" dirty="0">
                <a:ln>
                  <a:noFill/>
                </a:ln>
                <a:solidFill>
                  <a:sysClr val="windowText" lastClr="000000"/>
                </a:solidFill>
                <a:effectLst/>
                <a:uLnTx/>
                <a:uFillTx/>
                <a:latin typeface="ヒラギノ角ゴ ProN W3"/>
                <a:sym typeface="ヒラギノ角ゴ ProN W3"/>
              </a:rPr>
              <a:t>分</a:t>
            </a:r>
            <a:r>
              <a:rPr kumimoji="0" lang="en-US" altLang="ja-JP" sz="6800" b="0" i="0" u="none" strike="noStrike" kern="0" cap="none" spc="0" normalizeH="0" baseline="0" noProof="0" dirty="0">
                <a:ln>
                  <a:noFill/>
                </a:ln>
                <a:solidFill>
                  <a:sysClr val="windowText" lastClr="000000"/>
                </a:solidFill>
                <a:effectLst/>
                <a:uLnTx/>
                <a:uFillTx/>
                <a:latin typeface="ヒラギノ角ゴ ProN W3"/>
                <a:sym typeface="ヒラギノ角ゴ ProN W3"/>
              </a:rPr>
              <a:t>〜17</a:t>
            </a:r>
            <a:r>
              <a:rPr kumimoji="0" lang="ja-JP" altLang="en-US" sz="6800" b="0" i="0" u="none" strike="noStrike" kern="0" cap="none" spc="0" normalizeH="0" baseline="0" noProof="0" dirty="0">
                <a:ln>
                  <a:noFill/>
                </a:ln>
                <a:solidFill>
                  <a:sysClr val="windowText" lastClr="000000"/>
                </a:solidFill>
                <a:effectLst/>
                <a:uLnTx/>
                <a:uFillTx/>
                <a:latin typeface="ヒラギノ角ゴ ProN W3"/>
                <a:sym typeface="ヒラギノ角ゴ ProN W3"/>
              </a:rPr>
              <a:t>時</a:t>
            </a:r>
            <a:r>
              <a:rPr kumimoji="0" lang="en-US" altLang="ja-JP" sz="6800" b="0" i="0" u="none" strike="noStrike" kern="0" cap="none" spc="0" normalizeH="0" baseline="0" noProof="0" dirty="0">
                <a:ln>
                  <a:noFill/>
                </a:ln>
                <a:solidFill>
                  <a:sysClr val="windowText" lastClr="000000"/>
                </a:solidFill>
                <a:effectLst/>
                <a:uLnTx/>
                <a:uFillTx/>
                <a:latin typeface="ヒラギノ角ゴ ProN W3"/>
                <a:sym typeface="ヒラギノ角ゴ ProN W3"/>
              </a:rPr>
              <a:t>40</a:t>
            </a:r>
            <a:r>
              <a:rPr kumimoji="0" lang="ja-JP" altLang="en-US" sz="6800" b="0" i="0" u="none" strike="noStrike" kern="0" cap="none" spc="0" normalizeH="0" baseline="0" noProof="0" dirty="0">
                <a:ln>
                  <a:noFill/>
                </a:ln>
                <a:solidFill>
                  <a:sysClr val="windowText" lastClr="000000"/>
                </a:solidFill>
                <a:effectLst/>
                <a:uLnTx/>
                <a:uFillTx/>
                <a:latin typeface="ヒラギノ角ゴ ProN W3"/>
                <a:sym typeface="ヒラギノ角ゴ ProN W3"/>
              </a:rPr>
              <a:t>分）</a:t>
            </a:r>
          </a:p>
          <a:p>
            <a:pPr marL="0" marR="331470" lvl="0" indent="0" algn="l" defTabSz="457200" eaLnBrk="1" fontAlgn="auto" latinLnBrk="0" hangingPunct="1">
              <a:lnSpc>
                <a:spcPct val="100000"/>
              </a:lnSpc>
              <a:spcBef>
                <a:spcPts val="0"/>
              </a:spcBef>
              <a:spcAft>
                <a:spcPts val="0"/>
              </a:spcAft>
              <a:buClrTx/>
              <a:buSzTx/>
              <a:buFontTx/>
              <a:buNone/>
              <a:tabLst/>
              <a:defRPr sz="1800"/>
            </a:pPr>
            <a:r>
              <a:rPr kumimoji="0" lang="ja-JP" altLang="en-US" sz="6800" b="0" i="0" u="none" strike="noStrike" kern="0" cap="none" spc="0" normalizeH="0" baseline="0" noProof="0" dirty="0">
                <a:ln>
                  <a:noFill/>
                </a:ln>
                <a:solidFill>
                  <a:sysClr val="windowText" lastClr="000000"/>
                </a:solidFill>
                <a:effectLst/>
                <a:uLnTx/>
                <a:uFillTx/>
                <a:latin typeface="ヒラギノ角ゴ ProN W3"/>
                <a:sym typeface="ヒラギノ角ゴ ProN W3"/>
              </a:rPr>
              <a:t>  第</a:t>
            </a:r>
            <a:r>
              <a:rPr kumimoji="0" lang="en-US" altLang="ja-JP" sz="6800" b="0" i="0" u="none" strike="noStrike" kern="0" cap="none" spc="0" normalizeH="0" baseline="0" noProof="0" dirty="0">
                <a:ln>
                  <a:noFill/>
                </a:ln>
                <a:solidFill>
                  <a:sysClr val="windowText" lastClr="000000"/>
                </a:solidFill>
                <a:effectLst/>
                <a:uLnTx/>
                <a:uFillTx/>
                <a:latin typeface="ヒラギノ角ゴ ProN W3"/>
                <a:sym typeface="ヒラギノ角ゴ ProN W3"/>
              </a:rPr>
              <a:t>3</a:t>
            </a:r>
            <a:r>
              <a:rPr kumimoji="0" lang="ja-JP" altLang="en-US" sz="6800" b="0" i="0" u="none" strike="noStrike" kern="0" cap="none" spc="0" normalizeH="0" baseline="0" noProof="0" dirty="0">
                <a:ln>
                  <a:noFill/>
                </a:ln>
                <a:solidFill>
                  <a:sysClr val="windowText" lastClr="000000"/>
                </a:solidFill>
                <a:effectLst/>
                <a:uLnTx/>
                <a:uFillTx/>
                <a:latin typeface="ヒラギノ角ゴ ProN W3"/>
                <a:sym typeface="ヒラギノ角ゴ ProN W3"/>
              </a:rPr>
              <a:t>ラウンド：テーマごとのご発表（</a:t>
            </a:r>
            <a:r>
              <a:rPr kumimoji="0" lang="en-US" altLang="ja-JP" sz="6800" b="0" i="0" u="none" strike="noStrike" kern="0" cap="none" spc="0" normalizeH="0" baseline="0" noProof="0" dirty="0">
                <a:ln>
                  <a:noFill/>
                </a:ln>
                <a:solidFill>
                  <a:sysClr val="windowText" lastClr="000000"/>
                </a:solidFill>
                <a:effectLst/>
                <a:uLnTx/>
                <a:uFillTx/>
                <a:latin typeface="ヒラギノ角ゴ ProN W3"/>
                <a:sym typeface="ヒラギノ角ゴ ProN W3"/>
              </a:rPr>
              <a:t>10</a:t>
            </a:r>
            <a:r>
              <a:rPr kumimoji="0" lang="ja-JP" altLang="en-US" sz="6800" b="0" i="0" u="none" strike="noStrike" kern="0" cap="none" spc="0" normalizeH="0" baseline="0" noProof="0" dirty="0">
                <a:ln>
                  <a:noFill/>
                </a:ln>
                <a:solidFill>
                  <a:sysClr val="windowText" lastClr="000000"/>
                </a:solidFill>
                <a:effectLst/>
                <a:uLnTx/>
                <a:uFillTx/>
                <a:latin typeface="ヒラギノ角ゴ ProN W3"/>
                <a:sym typeface="ヒラギノ角ゴ ProN W3"/>
              </a:rPr>
              <a:t>分ずつ）と質疑応答</a:t>
            </a:r>
          </a:p>
          <a:p>
            <a:pPr marL="0" marR="331470" lvl="0" indent="0" algn="l" defTabSz="457200" eaLnBrk="1" fontAlgn="auto" latinLnBrk="0" hangingPunct="1">
              <a:lnSpc>
                <a:spcPct val="100000"/>
              </a:lnSpc>
              <a:spcBef>
                <a:spcPts val="0"/>
              </a:spcBef>
              <a:spcAft>
                <a:spcPts val="0"/>
              </a:spcAft>
              <a:buClrTx/>
              <a:buSzTx/>
              <a:buFontTx/>
              <a:buNone/>
              <a:tabLst/>
              <a:defRPr sz="1800"/>
            </a:pPr>
            <a:endParaRPr kumimoji="0" lang="en-US" altLang="ja-JP" sz="6800" b="0" i="0" u="none" strike="noStrike" kern="0" cap="none" spc="0" normalizeH="0" baseline="0" noProof="0" dirty="0">
              <a:ln>
                <a:noFill/>
              </a:ln>
              <a:solidFill>
                <a:sysClr val="windowText" lastClr="000000"/>
              </a:solidFill>
              <a:effectLst/>
              <a:uLnTx/>
              <a:uFillTx/>
              <a:latin typeface="ヒラギノ角ゴ ProN W3"/>
              <a:sym typeface="ヒラギノ角ゴ ProN W3"/>
            </a:endParaRPr>
          </a:p>
        </p:txBody>
      </p:sp>
      <p:sp>
        <p:nvSpPr>
          <p:cNvPr id="2" name="テキスト ボックス 1">
            <a:extLst>
              <a:ext uri="{FF2B5EF4-FFF2-40B4-BE49-F238E27FC236}">
                <a16:creationId xmlns:a16="http://schemas.microsoft.com/office/drawing/2014/main" id="{A2C87007-888B-40A2-A5CC-838060ED688C}"/>
              </a:ext>
            </a:extLst>
          </p:cNvPr>
          <p:cNvSpPr txBox="1"/>
          <p:nvPr/>
        </p:nvSpPr>
        <p:spPr>
          <a:xfrm>
            <a:off x="28401818" y="21603451"/>
            <a:ext cx="1052946"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altLang="ja-JP" sz="3600" b="0" i="0" u="none" strike="noStrike" cap="none" spc="0" normalizeH="0" baseline="0" dirty="0">
                <a:ln>
                  <a:noFill/>
                </a:ln>
                <a:solidFill>
                  <a:srgbClr val="000000"/>
                </a:solidFill>
                <a:effectLst/>
                <a:uFillTx/>
                <a:latin typeface="+mn-lt"/>
                <a:ea typeface="+mn-ea"/>
                <a:cs typeface="+mn-cs"/>
                <a:sym typeface="ヒラギノ角ゴ ProN W3"/>
              </a:rPr>
              <a:t>43</a:t>
            </a:r>
            <a:endParaRPr kumimoji="0" lang="ja-JP" altLang="en-US" sz="3600" b="0" i="0" u="none" strike="noStrike" cap="none" spc="0" normalizeH="0" baseline="0" dirty="0">
              <a:ln>
                <a:noFill/>
              </a:ln>
              <a:solidFill>
                <a:srgbClr val="000000"/>
              </a:solidFill>
              <a:effectLst/>
              <a:uFillTx/>
              <a:latin typeface="+mn-lt"/>
              <a:ea typeface="+mn-ea"/>
              <a:cs typeface="+mn-cs"/>
              <a:sym typeface="ヒラギノ角ゴ ProN W3"/>
            </a:endParaRPr>
          </a:p>
        </p:txBody>
      </p:sp>
    </p:spTree>
    <p:extLst>
      <p:ext uri="{BB962C8B-B14F-4D97-AF65-F5344CB8AC3E}">
        <p14:creationId xmlns:p14="http://schemas.microsoft.com/office/powerpoint/2010/main" val="3356802929"/>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グループ化 22">
            <a:extLst>
              <a:ext uri="{FF2B5EF4-FFF2-40B4-BE49-F238E27FC236}">
                <a16:creationId xmlns:a16="http://schemas.microsoft.com/office/drawing/2014/main" id="{3CDDB7B0-2587-4B17-842A-EA8BC966ECB0}"/>
              </a:ext>
            </a:extLst>
          </p:cNvPr>
          <p:cNvGrpSpPr/>
          <p:nvPr/>
        </p:nvGrpSpPr>
        <p:grpSpPr>
          <a:xfrm>
            <a:off x="-1076060" y="2620033"/>
            <a:ext cx="30498577" cy="18538309"/>
            <a:chOff x="-162444" y="1058291"/>
            <a:chExt cx="9271832" cy="5635807"/>
          </a:xfrm>
        </p:grpSpPr>
        <p:sp>
          <p:nvSpPr>
            <p:cNvPr id="16" name="正方形/長方形 15">
              <a:extLst>
                <a:ext uri="{FF2B5EF4-FFF2-40B4-BE49-F238E27FC236}">
                  <a16:creationId xmlns:a16="http://schemas.microsoft.com/office/drawing/2014/main" id="{54DF81F3-B09A-43C0-A5BC-56D05D5B5FF2}"/>
                </a:ext>
              </a:extLst>
            </p:cNvPr>
            <p:cNvSpPr/>
            <p:nvPr/>
          </p:nvSpPr>
          <p:spPr>
            <a:xfrm>
              <a:off x="-162444" y="1183016"/>
              <a:ext cx="4923064" cy="5511082"/>
            </a:xfrm>
            <a:prstGeom prst="rect">
              <a:avLst/>
            </a:prstGeom>
          </p:spPr>
          <p:txBody>
            <a:bodyPr wrap="square">
              <a:spAutoFit/>
            </a:bodyPr>
            <a:lstStyle/>
            <a:p>
              <a:pPr marL="1809750" marR="0" lvl="0" indent="-1676400" algn="ctr" defTabSz="584200" eaLnBrk="1" fontAlgn="auto" latinLnBrk="0" hangingPunct="1">
                <a:lnSpc>
                  <a:spcPct val="100000"/>
                </a:lnSpc>
                <a:spcBef>
                  <a:spcPts val="600"/>
                </a:spcBef>
                <a:spcAft>
                  <a:spcPts val="0"/>
                </a:spcAft>
                <a:buClrTx/>
                <a:buSzTx/>
                <a:buFontTx/>
                <a:buNone/>
                <a:tabLst/>
                <a:defRPr/>
              </a:pPr>
              <a:r>
                <a:rPr kumimoji="0" lang="ja-JP" altLang="ja-JP" sz="7200" b="0" i="0" u="none" strike="noStrike" kern="1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sym typeface="ヒラギノ角ゴ ProN W3"/>
                </a:rPr>
                <a:t>テーマ</a:t>
              </a:r>
              <a:r>
                <a:rPr kumimoji="0" lang="en-US" altLang="ja-JP" sz="7200" b="0" i="0" u="none" strike="noStrike" kern="1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sym typeface="ヒラギノ角ゴ ProN W3"/>
                </a:rPr>
                <a:t>1</a:t>
              </a:r>
              <a:r>
                <a:rPr kumimoji="0" lang="ja-JP" altLang="ja-JP" sz="7200" b="0" i="0" u="none" strike="noStrike" kern="1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sym typeface="ヒラギノ角ゴ ProN W3"/>
                </a:rPr>
                <a:t>（</a:t>
              </a:r>
              <a:r>
                <a:rPr kumimoji="0" lang="ja-JP" altLang="ja-JP" sz="7200" b="0" i="0" u="none" strike="noStrike" kern="1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sym typeface="ヒラギノ角ゴ ProN W3"/>
                </a:rPr>
                <a:t>テーブル</a:t>
              </a:r>
              <a:r>
                <a:rPr kumimoji="0" lang="en-US" altLang="ja-JP" sz="7200" b="0" i="0" u="none" strike="noStrike" kern="1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sym typeface="ヒラギノ角ゴ ProN W3"/>
                </a:rPr>
                <a:t>A</a:t>
              </a:r>
              <a:r>
                <a:rPr kumimoji="0" lang="ja-JP" altLang="ja-JP" sz="7200" b="0" i="0" u="none" strike="noStrike" kern="1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sym typeface="ヒラギノ角ゴ ProN W3"/>
                </a:rPr>
                <a:t>～</a:t>
              </a:r>
              <a:r>
                <a:rPr kumimoji="0" lang="en-US" altLang="ja-JP" sz="7200" b="0" i="0" u="none" strike="noStrike" kern="1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sym typeface="ヒラギノ角ゴ ProN W3"/>
                </a:rPr>
                <a:t>D</a:t>
              </a:r>
              <a:r>
                <a:rPr kumimoji="0" lang="ja-JP" altLang="ja-JP" sz="7200" b="0" i="0" u="none" strike="noStrike" kern="1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sym typeface="ヒラギノ角ゴ ProN W3"/>
                </a:rPr>
                <a:t>）：</a:t>
              </a:r>
              <a:endParaRPr kumimoji="0" lang="en-US" altLang="ja-JP" sz="7200" b="0" i="0" u="none" strike="noStrike" kern="1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sym typeface="ヒラギノ角ゴ ProN W3"/>
              </a:endParaRPr>
            </a:p>
            <a:p>
              <a:pPr marL="1809750" marR="0" lvl="0" indent="-1676400" algn="ctr" defTabSz="584200" eaLnBrk="1" fontAlgn="auto" latinLnBrk="0" hangingPunct="1">
                <a:lnSpc>
                  <a:spcPct val="100000"/>
                </a:lnSpc>
                <a:spcBef>
                  <a:spcPts val="0"/>
                </a:spcBef>
                <a:spcAft>
                  <a:spcPts val="0"/>
                </a:spcAft>
                <a:buClrTx/>
                <a:buSzTx/>
                <a:buFontTx/>
                <a:buNone/>
                <a:tabLst/>
                <a:defRPr/>
              </a:pPr>
              <a:r>
                <a:rPr kumimoji="0" lang="ja-JP" altLang="en-US" sz="7200" b="0" i="0" u="none" strike="noStrike" kern="1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sym typeface="ヒラギノ角ゴ ProN W3"/>
                </a:rPr>
                <a:t>　　</a:t>
              </a:r>
              <a:r>
                <a:rPr kumimoji="0" lang="ja-JP" altLang="ja-JP" sz="7200" b="0" i="0" u="none" strike="noStrike" kern="1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sym typeface="ヒラギノ角ゴ ProN W3"/>
                </a:rPr>
                <a:t>東京都心部のレジリエンス</a:t>
              </a:r>
              <a:endParaRPr kumimoji="0" lang="en-US" altLang="ja-JP" sz="7200" b="0" i="0" u="none" strike="noStrike" kern="1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sym typeface="ヒラギノ角ゴ ProN W3"/>
              </a:endParaRPr>
            </a:p>
            <a:p>
              <a:pPr marL="1809750" marR="0" lvl="0" indent="-1676400" algn="ctr" defTabSz="584200" eaLnBrk="1" fontAlgn="auto" latinLnBrk="0" hangingPunct="1">
                <a:lnSpc>
                  <a:spcPct val="100000"/>
                </a:lnSpc>
                <a:spcBef>
                  <a:spcPts val="0"/>
                </a:spcBef>
                <a:spcAft>
                  <a:spcPts val="0"/>
                </a:spcAft>
                <a:buClrTx/>
                <a:buSzTx/>
                <a:buFontTx/>
                <a:buNone/>
                <a:tabLst/>
                <a:defRPr/>
              </a:pPr>
              <a:r>
                <a:rPr kumimoji="0" lang="ja-JP" altLang="en-US" sz="7200" b="0" i="0" u="none" strike="noStrike" kern="1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sym typeface="ヒラギノ角ゴ ProN W3"/>
                </a:rPr>
                <a:t>　　</a:t>
              </a:r>
              <a:r>
                <a:rPr kumimoji="0" lang="ja-JP" altLang="ja-JP" sz="7200" b="0" i="0" u="none" strike="noStrike" kern="1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sym typeface="ヒラギノ角ゴ ProN W3"/>
                </a:rPr>
                <a:t>高人口密度でオフィス等が</a:t>
              </a:r>
              <a:endParaRPr kumimoji="0" lang="en-US" altLang="ja-JP" sz="7200" b="0" i="0" u="none" strike="noStrike" kern="1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sym typeface="ヒラギノ角ゴ ProN W3"/>
              </a:endParaRPr>
            </a:p>
            <a:p>
              <a:pPr marL="1809750" marR="0" lvl="0" indent="-1676400" algn="ctr" defTabSz="584200" eaLnBrk="1" fontAlgn="auto" latinLnBrk="0" hangingPunct="1">
                <a:lnSpc>
                  <a:spcPct val="100000"/>
                </a:lnSpc>
                <a:spcBef>
                  <a:spcPts val="0"/>
                </a:spcBef>
                <a:spcAft>
                  <a:spcPts val="0"/>
                </a:spcAft>
                <a:buClrTx/>
                <a:buSzTx/>
                <a:buFontTx/>
                <a:buNone/>
                <a:tabLst/>
                <a:defRPr/>
              </a:pPr>
              <a:r>
                <a:rPr kumimoji="0" lang="ja-JP" altLang="en-US" sz="7200" b="0" i="0" u="none" strike="noStrike" kern="1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sym typeface="ヒラギノ角ゴ ProN W3"/>
                </a:rPr>
                <a:t>　　</a:t>
              </a:r>
              <a:r>
                <a:rPr kumimoji="0" lang="ja-JP" altLang="ja-JP" sz="7200" b="0" i="0" u="none" strike="noStrike" kern="1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sym typeface="ヒラギノ角ゴ ProN W3"/>
                </a:rPr>
                <a:t>集積したエリア</a:t>
              </a:r>
              <a:endParaRPr kumimoji="0" lang="en-US" altLang="ja-JP" sz="7200" b="0" i="0" u="none" strike="noStrike" kern="1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sym typeface="ヒラギノ角ゴ ProN W3"/>
              </a:endParaRPr>
            </a:p>
            <a:p>
              <a:pPr marL="1809750" marR="0" lvl="0" indent="-1676400" algn="ctr" defTabSz="584200" eaLnBrk="1" fontAlgn="auto" latinLnBrk="0" hangingPunct="1">
                <a:lnSpc>
                  <a:spcPct val="100000"/>
                </a:lnSpc>
                <a:spcBef>
                  <a:spcPts val="0"/>
                </a:spcBef>
                <a:spcAft>
                  <a:spcPts val="0"/>
                </a:spcAft>
                <a:buClrTx/>
                <a:buSzTx/>
                <a:buFontTx/>
                <a:buNone/>
                <a:tabLst/>
                <a:defRPr/>
              </a:pPr>
              <a:endParaRPr kumimoji="0" lang="en-US" altLang="ja-JP" sz="7200" b="0" i="0" u="none" strike="noStrike" kern="1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sym typeface="ヒラギノ角ゴ ProN W3"/>
              </a:endParaRPr>
            </a:p>
            <a:p>
              <a:pPr marL="1809750" marR="0" lvl="0" indent="-1676400" algn="ctr" defTabSz="584200" eaLnBrk="1" fontAlgn="auto" latinLnBrk="0" hangingPunct="1">
                <a:lnSpc>
                  <a:spcPct val="100000"/>
                </a:lnSpc>
                <a:spcBef>
                  <a:spcPts val="0"/>
                </a:spcBef>
                <a:spcAft>
                  <a:spcPts val="0"/>
                </a:spcAft>
                <a:buClrTx/>
                <a:buSzTx/>
                <a:buFontTx/>
                <a:buNone/>
                <a:tabLst/>
                <a:defRPr/>
              </a:pPr>
              <a:endParaRPr kumimoji="0" lang="ja-JP" altLang="ja-JP" sz="7200" b="0" i="0" u="none" strike="noStrike" kern="1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sym typeface="ヒラギノ角ゴ ProN W3"/>
              </a:endParaRPr>
            </a:p>
            <a:p>
              <a:pPr marL="1809750" marR="0" lvl="0" indent="-1676400" algn="ctr" defTabSz="584200" eaLnBrk="1" fontAlgn="auto" latinLnBrk="0" hangingPunct="1">
                <a:lnSpc>
                  <a:spcPct val="100000"/>
                </a:lnSpc>
                <a:spcBef>
                  <a:spcPts val="1200"/>
                </a:spcBef>
                <a:spcAft>
                  <a:spcPts val="0"/>
                </a:spcAft>
                <a:buClrTx/>
                <a:buSzTx/>
                <a:buFontTx/>
                <a:buNone/>
                <a:tabLst/>
                <a:defRPr/>
              </a:pPr>
              <a:r>
                <a:rPr kumimoji="0" lang="ja-JP" altLang="ja-JP" sz="7200" b="0" i="0" u="none" strike="noStrike" kern="1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sym typeface="ヒラギノ角ゴ ProN W3"/>
                </a:rPr>
                <a:t>テーマ２（</a:t>
              </a:r>
              <a:r>
                <a:rPr kumimoji="0" lang="ja-JP" altLang="ja-JP" sz="7200" b="0" i="0" u="none" strike="noStrike" kern="1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sym typeface="ヒラギノ角ゴ ProN W3"/>
                </a:rPr>
                <a:t>テーブル</a:t>
              </a:r>
              <a:r>
                <a:rPr kumimoji="0" lang="en-US" altLang="ja-JP" sz="7200" b="0" i="0" u="none" strike="noStrike" kern="1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sym typeface="ヒラギノ角ゴ ProN W3"/>
                </a:rPr>
                <a:t>E</a:t>
              </a:r>
              <a:r>
                <a:rPr kumimoji="0" lang="ja-JP" altLang="ja-JP" sz="7200" b="0" i="0" u="none" strike="noStrike" kern="1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sym typeface="ヒラギノ角ゴ ProN W3"/>
                </a:rPr>
                <a:t>～</a:t>
              </a:r>
              <a:r>
                <a:rPr kumimoji="0" lang="en-US" altLang="ja-JP" sz="7200" b="0" i="0" u="none" strike="noStrike" kern="1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sym typeface="ヒラギノ角ゴ ProN W3"/>
                </a:rPr>
                <a:t>H</a:t>
              </a:r>
              <a:r>
                <a:rPr kumimoji="0" lang="ja-JP" altLang="ja-JP" sz="7200" b="0" i="0" u="none" strike="noStrike" kern="1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sym typeface="ヒラギノ角ゴ ProN W3"/>
                </a:rPr>
                <a:t>）：</a:t>
              </a:r>
              <a:endParaRPr kumimoji="0" lang="en-US" altLang="ja-JP" sz="7200" b="0" i="0" u="none" strike="noStrike" kern="1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sym typeface="ヒラギノ角ゴ ProN W3"/>
              </a:endParaRPr>
            </a:p>
            <a:p>
              <a:pPr marL="1809750" marR="0" lvl="0" indent="-1676400" algn="ctr" defTabSz="584200" eaLnBrk="1" fontAlgn="auto" latinLnBrk="0" hangingPunct="1">
                <a:lnSpc>
                  <a:spcPct val="100000"/>
                </a:lnSpc>
                <a:spcBef>
                  <a:spcPts val="0"/>
                </a:spcBef>
                <a:spcAft>
                  <a:spcPts val="0"/>
                </a:spcAft>
                <a:buClrTx/>
                <a:buSzTx/>
                <a:buFontTx/>
                <a:buNone/>
                <a:tabLst/>
                <a:defRPr/>
              </a:pPr>
              <a:r>
                <a:rPr kumimoji="0" lang="ja-JP" altLang="en-US" sz="7200" b="0" i="0" u="none" strike="noStrike" kern="1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sym typeface="ヒラギノ角ゴ ProN W3"/>
                </a:rPr>
                <a:t>　　</a:t>
              </a:r>
              <a:r>
                <a:rPr kumimoji="0" lang="ja-JP" altLang="ja-JP" sz="7200" b="0" i="0" u="none" strike="noStrike" kern="1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sym typeface="ヒラギノ角ゴ ProN W3"/>
                </a:rPr>
                <a:t>東京下町エリアのレジリエンス</a:t>
              </a:r>
              <a:endParaRPr kumimoji="0" lang="en-US" altLang="ja-JP" sz="7200" b="0" i="0" u="none" strike="noStrike" kern="1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sym typeface="ヒラギノ角ゴ ProN W3"/>
              </a:endParaRPr>
            </a:p>
            <a:p>
              <a:pPr marL="1809750" marR="0" lvl="0" indent="-1676400" algn="ctr" defTabSz="584200" eaLnBrk="1" fontAlgn="auto" latinLnBrk="0" hangingPunct="1">
                <a:lnSpc>
                  <a:spcPct val="100000"/>
                </a:lnSpc>
                <a:spcBef>
                  <a:spcPts val="0"/>
                </a:spcBef>
                <a:spcAft>
                  <a:spcPts val="0"/>
                </a:spcAft>
                <a:buClrTx/>
                <a:buSzTx/>
                <a:buFontTx/>
                <a:buNone/>
                <a:tabLst/>
                <a:defRPr/>
              </a:pPr>
              <a:r>
                <a:rPr kumimoji="0" lang="ja-JP" altLang="en-US" sz="7200" b="0" i="0" u="none" strike="noStrike" kern="1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sym typeface="ヒラギノ角ゴ ProN W3"/>
                </a:rPr>
                <a:t>　　</a:t>
              </a:r>
              <a:r>
                <a:rPr kumimoji="0" lang="ja-JP" altLang="ja-JP" sz="7200" b="0" i="0" u="none" strike="noStrike" kern="1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sym typeface="ヒラギノ角ゴ ProN W3"/>
                </a:rPr>
                <a:t>木造密集地域・外国人観光客</a:t>
              </a:r>
              <a:endParaRPr kumimoji="0" lang="en-US" altLang="ja-JP" sz="7200" b="0" i="0" u="none" strike="noStrike" kern="1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sym typeface="ヒラギノ角ゴ ProN W3"/>
              </a:endParaRPr>
            </a:p>
            <a:p>
              <a:pPr marL="1809750" marR="0" lvl="0" indent="-1676400" algn="ctr" defTabSz="584200" eaLnBrk="1" fontAlgn="auto" latinLnBrk="0" hangingPunct="1">
                <a:lnSpc>
                  <a:spcPct val="100000"/>
                </a:lnSpc>
                <a:spcBef>
                  <a:spcPts val="0"/>
                </a:spcBef>
                <a:spcAft>
                  <a:spcPts val="0"/>
                </a:spcAft>
                <a:buClrTx/>
                <a:buSzTx/>
                <a:buFontTx/>
                <a:buNone/>
                <a:tabLst/>
                <a:defRPr/>
              </a:pPr>
              <a:r>
                <a:rPr kumimoji="0" lang="ja-JP" altLang="en-US" sz="7200" b="0" i="0" u="none" strike="noStrike" kern="1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sym typeface="ヒラギノ角ゴ ProN W3"/>
                </a:rPr>
                <a:t>　　</a:t>
              </a:r>
              <a:r>
                <a:rPr kumimoji="0" lang="ja-JP" altLang="ja-JP" sz="7200" b="0" i="0" u="none" strike="noStrike" kern="1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sym typeface="ヒラギノ角ゴ ProN W3"/>
                </a:rPr>
                <a:t>のインバウンドエリア</a:t>
              </a:r>
              <a:endParaRPr kumimoji="0" lang="en-US" altLang="ja-JP" sz="7200" b="0" i="0" u="none" strike="noStrike" kern="1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sym typeface="ヒラギノ角ゴ ProN W3"/>
              </a:endParaRPr>
            </a:p>
            <a:p>
              <a:pPr marL="1809750" marR="0" lvl="0" indent="-1676400" algn="ctr" defTabSz="584200" eaLnBrk="1" fontAlgn="auto" latinLnBrk="0" hangingPunct="1">
                <a:lnSpc>
                  <a:spcPct val="100000"/>
                </a:lnSpc>
                <a:spcBef>
                  <a:spcPts val="0"/>
                </a:spcBef>
                <a:spcAft>
                  <a:spcPts val="0"/>
                </a:spcAft>
                <a:buClrTx/>
                <a:buSzTx/>
                <a:buFontTx/>
                <a:buNone/>
                <a:tabLst/>
                <a:defRPr/>
              </a:pPr>
              <a:endParaRPr kumimoji="0" lang="en-US" altLang="ja-JP" sz="7200" b="0" i="0" u="none" strike="noStrike" kern="1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sym typeface="ヒラギノ角ゴ ProN W3"/>
              </a:endParaRPr>
            </a:p>
            <a:p>
              <a:pPr marL="1809750" marR="0" lvl="0" indent="-1676400" algn="ctr" defTabSz="584200" eaLnBrk="1" fontAlgn="auto" latinLnBrk="0" hangingPunct="1">
                <a:lnSpc>
                  <a:spcPct val="100000"/>
                </a:lnSpc>
                <a:spcBef>
                  <a:spcPts val="0"/>
                </a:spcBef>
                <a:spcAft>
                  <a:spcPts val="0"/>
                </a:spcAft>
                <a:buClrTx/>
                <a:buSzTx/>
                <a:buFontTx/>
                <a:buNone/>
                <a:tabLst/>
                <a:defRPr/>
              </a:pPr>
              <a:endParaRPr kumimoji="0" lang="ja-JP" altLang="ja-JP" sz="7200" b="0" i="0" u="none" strike="noStrike" kern="1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sym typeface="ヒラギノ角ゴ ProN W3"/>
              </a:endParaRPr>
            </a:p>
            <a:p>
              <a:pPr marL="1809750" marR="0" lvl="0" indent="-1676400" algn="ctr" defTabSz="584200" eaLnBrk="1" fontAlgn="auto" latinLnBrk="0" hangingPunct="1">
                <a:lnSpc>
                  <a:spcPct val="100000"/>
                </a:lnSpc>
                <a:spcBef>
                  <a:spcPts val="1200"/>
                </a:spcBef>
                <a:spcAft>
                  <a:spcPts val="0"/>
                </a:spcAft>
                <a:buClrTx/>
                <a:buSzTx/>
                <a:buFontTx/>
                <a:buNone/>
                <a:tabLst/>
                <a:defRPr/>
              </a:pPr>
              <a:r>
                <a:rPr kumimoji="0" lang="ja-JP" altLang="ja-JP" sz="7200" b="0" i="0" u="none" strike="noStrike" kern="1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sym typeface="ヒラギノ角ゴ ProN W3"/>
                </a:rPr>
                <a:t>テーマ３（</a:t>
              </a:r>
              <a:r>
                <a:rPr kumimoji="0" lang="ja-JP" altLang="ja-JP" sz="7200" b="0" i="0" u="none" strike="noStrike" kern="1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sym typeface="ヒラギノ角ゴ ProN W3"/>
                </a:rPr>
                <a:t>テーブル</a:t>
              </a:r>
              <a:r>
                <a:rPr kumimoji="0" lang="en-US" altLang="ja-JP" sz="7200" b="0" i="0" u="none" strike="noStrike" kern="1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sym typeface="ヒラギノ角ゴ ProN W3"/>
                </a:rPr>
                <a:t>I</a:t>
              </a:r>
              <a:r>
                <a:rPr kumimoji="0" lang="ja-JP" altLang="ja-JP" sz="7200" b="0" i="0" u="none" strike="noStrike" kern="1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sym typeface="ヒラギノ角ゴ ProN W3"/>
                </a:rPr>
                <a:t>～</a:t>
              </a:r>
              <a:r>
                <a:rPr kumimoji="0" lang="en-US" altLang="ja-JP" sz="7200" b="0" i="0" u="none" strike="noStrike" kern="1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sym typeface="ヒラギノ角ゴ ProN W3"/>
                </a:rPr>
                <a:t>L</a:t>
              </a:r>
              <a:r>
                <a:rPr kumimoji="0" lang="ja-JP" altLang="ja-JP" sz="7200" b="0" i="0" u="none" strike="noStrike" kern="1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sym typeface="ヒラギノ角ゴ ProN W3"/>
                </a:rPr>
                <a:t>）：</a:t>
              </a:r>
              <a:endParaRPr kumimoji="0" lang="en-US" altLang="ja-JP" sz="7200" b="0" i="0" u="none" strike="noStrike" kern="1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sym typeface="ヒラギノ角ゴ ProN W3"/>
              </a:endParaRPr>
            </a:p>
            <a:p>
              <a:pPr marL="1809750" marR="0" lvl="0" indent="-1676400" algn="ctr" defTabSz="584200" eaLnBrk="1" fontAlgn="auto" latinLnBrk="0" hangingPunct="1">
                <a:lnSpc>
                  <a:spcPct val="100000"/>
                </a:lnSpc>
                <a:spcBef>
                  <a:spcPts val="0"/>
                </a:spcBef>
                <a:spcAft>
                  <a:spcPts val="0"/>
                </a:spcAft>
                <a:buClrTx/>
                <a:buSzTx/>
                <a:buFontTx/>
                <a:buNone/>
                <a:tabLst/>
                <a:defRPr/>
              </a:pPr>
              <a:r>
                <a:rPr kumimoji="0" lang="ja-JP" altLang="en-US" sz="7200" b="0" i="0" u="none" strike="noStrike" kern="1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sym typeface="ヒラギノ角ゴ ProN W3"/>
                </a:rPr>
                <a:t>　　</a:t>
              </a:r>
              <a:r>
                <a:rPr kumimoji="0" lang="ja-JP" altLang="ja-JP" sz="7200" b="0" i="0" u="none" strike="noStrike" kern="1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sym typeface="ヒラギノ角ゴ ProN W3"/>
                </a:rPr>
                <a:t>地方小都市のレジリエンス</a:t>
              </a:r>
              <a:endParaRPr kumimoji="0" lang="en-US" altLang="ja-JP" sz="7200" b="0" i="0" u="none" strike="noStrike" kern="1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sym typeface="ヒラギノ角ゴ ProN W3"/>
              </a:endParaRPr>
            </a:p>
            <a:p>
              <a:pPr marL="1809750" marR="0" lvl="0" indent="-1676400" algn="ctr" defTabSz="584200" eaLnBrk="1" fontAlgn="auto" latinLnBrk="0" hangingPunct="1">
                <a:lnSpc>
                  <a:spcPct val="100000"/>
                </a:lnSpc>
                <a:spcBef>
                  <a:spcPts val="0"/>
                </a:spcBef>
                <a:spcAft>
                  <a:spcPts val="0"/>
                </a:spcAft>
                <a:buClrTx/>
                <a:buSzTx/>
                <a:buFontTx/>
                <a:buNone/>
                <a:tabLst/>
                <a:defRPr/>
              </a:pPr>
              <a:r>
                <a:rPr kumimoji="0" lang="ja-JP" altLang="en-US" sz="7200" b="0" i="0" u="none" strike="noStrike" kern="1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sym typeface="ヒラギノ角ゴ ProN W3"/>
                </a:rPr>
                <a:t>　　</a:t>
              </a:r>
              <a:r>
                <a:rPr kumimoji="0" lang="ja-JP" altLang="ja-JP" sz="7200" b="0" i="0" u="none" strike="noStrike" kern="1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sym typeface="ヒラギノ角ゴ ProN W3"/>
                </a:rPr>
                <a:t>人口減少・少子高齢化の進行</a:t>
              </a:r>
              <a:endParaRPr kumimoji="0" lang="en-US" altLang="ja-JP" sz="7200" b="0" i="0" u="none" strike="noStrike" kern="1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sym typeface="ヒラギノ角ゴ ProN W3"/>
              </a:endParaRPr>
            </a:p>
            <a:p>
              <a:pPr marL="1809750" marR="0" lvl="0" indent="-1676400" algn="ctr" defTabSz="584200" eaLnBrk="1" fontAlgn="auto" latinLnBrk="0" hangingPunct="1">
                <a:lnSpc>
                  <a:spcPct val="100000"/>
                </a:lnSpc>
                <a:spcBef>
                  <a:spcPts val="0"/>
                </a:spcBef>
                <a:spcAft>
                  <a:spcPts val="0"/>
                </a:spcAft>
                <a:buClrTx/>
                <a:buSzTx/>
                <a:buFontTx/>
                <a:buNone/>
                <a:tabLst/>
                <a:defRPr/>
              </a:pPr>
              <a:r>
                <a:rPr kumimoji="0" lang="ja-JP" altLang="en-US" sz="7200" b="0" i="0" u="none" strike="noStrike" kern="1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sym typeface="ヒラギノ角ゴ ProN W3"/>
                </a:rPr>
                <a:t>　　</a:t>
              </a:r>
              <a:r>
                <a:rPr kumimoji="0" lang="ja-JP" altLang="ja-JP" sz="7200" b="0" i="0" u="none" strike="noStrike" kern="100" cap="none" spc="0" normalizeH="0" baseline="0" noProof="0" dirty="0">
                  <a:ln>
                    <a:noFill/>
                  </a:ln>
                  <a:solidFill>
                    <a:sysClr val="windowText" lastClr="000000"/>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sym typeface="ヒラギノ角ゴ ProN W3"/>
                </a:rPr>
                <a:t>した都市・地域</a:t>
              </a:r>
            </a:p>
          </p:txBody>
        </p:sp>
        <p:pic>
          <p:nvPicPr>
            <p:cNvPr id="17" name="図 16">
              <a:extLst>
                <a:ext uri="{FF2B5EF4-FFF2-40B4-BE49-F238E27FC236}">
                  <a16:creationId xmlns:a16="http://schemas.microsoft.com/office/drawing/2014/main" id="{78F00909-AABA-45DB-90F4-B38B735D964D}"/>
                </a:ext>
              </a:extLst>
            </p:cNvPr>
            <p:cNvPicPr>
              <a:picLocks noChangeAspect="1"/>
            </p:cNvPicPr>
            <p:nvPr/>
          </p:nvPicPr>
          <p:blipFill>
            <a:blip r:embed="rId2"/>
            <a:stretch>
              <a:fillRect/>
            </a:stretch>
          </p:blipFill>
          <p:spPr>
            <a:xfrm>
              <a:off x="4870855" y="1060631"/>
              <a:ext cx="2106890" cy="1580168"/>
            </a:xfrm>
            <a:prstGeom prst="rect">
              <a:avLst/>
            </a:prstGeom>
          </p:spPr>
        </p:pic>
        <p:pic>
          <p:nvPicPr>
            <p:cNvPr id="18" name="図 17">
              <a:extLst>
                <a:ext uri="{FF2B5EF4-FFF2-40B4-BE49-F238E27FC236}">
                  <a16:creationId xmlns:a16="http://schemas.microsoft.com/office/drawing/2014/main" id="{F512CEFD-D3B2-49CD-987B-2C101F81B8C3}"/>
                </a:ext>
              </a:extLst>
            </p:cNvPr>
            <p:cNvPicPr>
              <a:picLocks noChangeAspect="1"/>
            </p:cNvPicPr>
            <p:nvPr/>
          </p:nvPicPr>
          <p:blipFill>
            <a:blip r:embed="rId3"/>
            <a:stretch>
              <a:fillRect/>
            </a:stretch>
          </p:blipFill>
          <p:spPr>
            <a:xfrm>
              <a:off x="6955525" y="3134445"/>
              <a:ext cx="2153863" cy="1617791"/>
            </a:xfrm>
            <a:prstGeom prst="rect">
              <a:avLst/>
            </a:prstGeom>
          </p:spPr>
        </p:pic>
        <p:pic>
          <p:nvPicPr>
            <p:cNvPr id="19" name="図 18">
              <a:extLst>
                <a:ext uri="{FF2B5EF4-FFF2-40B4-BE49-F238E27FC236}">
                  <a16:creationId xmlns:a16="http://schemas.microsoft.com/office/drawing/2014/main" id="{AC3775A3-8E6A-47B1-BF66-2D99E9F3EA68}"/>
                </a:ext>
              </a:extLst>
            </p:cNvPr>
            <p:cNvPicPr>
              <a:picLocks noChangeAspect="1"/>
            </p:cNvPicPr>
            <p:nvPr/>
          </p:nvPicPr>
          <p:blipFill>
            <a:blip r:embed="rId4"/>
            <a:stretch>
              <a:fillRect/>
            </a:stretch>
          </p:blipFill>
          <p:spPr>
            <a:xfrm>
              <a:off x="4847130" y="3134445"/>
              <a:ext cx="2106890" cy="1617791"/>
            </a:xfrm>
            <a:prstGeom prst="rect">
              <a:avLst/>
            </a:prstGeom>
          </p:spPr>
        </p:pic>
        <p:pic>
          <p:nvPicPr>
            <p:cNvPr id="20" name="図 19">
              <a:extLst>
                <a:ext uri="{FF2B5EF4-FFF2-40B4-BE49-F238E27FC236}">
                  <a16:creationId xmlns:a16="http://schemas.microsoft.com/office/drawing/2014/main" id="{4F749C6F-AA24-4AAE-AF85-2AC50DCE50B5}"/>
                </a:ext>
              </a:extLst>
            </p:cNvPr>
            <p:cNvPicPr>
              <a:picLocks noChangeAspect="1"/>
            </p:cNvPicPr>
            <p:nvPr/>
          </p:nvPicPr>
          <p:blipFill>
            <a:blip r:embed="rId5"/>
            <a:stretch>
              <a:fillRect/>
            </a:stretch>
          </p:blipFill>
          <p:spPr>
            <a:xfrm>
              <a:off x="6977745" y="1058291"/>
              <a:ext cx="2110011" cy="1582508"/>
            </a:xfrm>
            <a:prstGeom prst="rect">
              <a:avLst/>
            </a:prstGeom>
          </p:spPr>
        </p:pic>
        <p:pic>
          <p:nvPicPr>
            <p:cNvPr id="21" name="図 20">
              <a:extLst>
                <a:ext uri="{FF2B5EF4-FFF2-40B4-BE49-F238E27FC236}">
                  <a16:creationId xmlns:a16="http://schemas.microsoft.com/office/drawing/2014/main" id="{FC2B9B11-E2EA-42EB-99B2-E02CF5B48645}"/>
                </a:ext>
              </a:extLst>
            </p:cNvPr>
            <p:cNvPicPr>
              <a:picLocks noChangeAspect="1"/>
            </p:cNvPicPr>
            <p:nvPr/>
          </p:nvPicPr>
          <p:blipFill>
            <a:blip r:embed="rId6"/>
            <a:stretch>
              <a:fillRect/>
            </a:stretch>
          </p:blipFill>
          <p:spPr>
            <a:xfrm>
              <a:off x="4834940" y="5245622"/>
              <a:ext cx="2142805" cy="1418537"/>
            </a:xfrm>
            <a:prstGeom prst="rect">
              <a:avLst/>
            </a:prstGeom>
          </p:spPr>
        </p:pic>
        <p:pic>
          <p:nvPicPr>
            <p:cNvPr id="22" name="図 21">
              <a:extLst>
                <a:ext uri="{FF2B5EF4-FFF2-40B4-BE49-F238E27FC236}">
                  <a16:creationId xmlns:a16="http://schemas.microsoft.com/office/drawing/2014/main" id="{B33394D3-7FEF-4295-9070-3102072077C2}"/>
                </a:ext>
              </a:extLst>
            </p:cNvPr>
            <p:cNvPicPr>
              <a:picLocks noChangeAspect="1"/>
            </p:cNvPicPr>
            <p:nvPr/>
          </p:nvPicPr>
          <p:blipFill>
            <a:blip r:embed="rId7"/>
            <a:stretch>
              <a:fillRect/>
            </a:stretch>
          </p:blipFill>
          <p:spPr>
            <a:xfrm>
              <a:off x="6970600" y="5245622"/>
              <a:ext cx="2131136" cy="1418537"/>
            </a:xfrm>
            <a:prstGeom prst="rect">
              <a:avLst/>
            </a:prstGeom>
          </p:spPr>
        </p:pic>
      </p:grpSp>
      <p:sp>
        <p:nvSpPr>
          <p:cNvPr id="24" name="正方形/長方形 23">
            <a:extLst>
              <a:ext uri="{FF2B5EF4-FFF2-40B4-BE49-F238E27FC236}">
                <a16:creationId xmlns:a16="http://schemas.microsoft.com/office/drawing/2014/main" id="{978B0075-016B-469B-BEED-DDD94294350D}"/>
              </a:ext>
            </a:extLst>
          </p:cNvPr>
          <p:cNvSpPr/>
          <p:nvPr/>
        </p:nvSpPr>
        <p:spPr>
          <a:xfrm>
            <a:off x="869633" y="1065014"/>
            <a:ext cx="6802503" cy="1446550"/>
          </a:xfrm>
          <a:prstGeom prst="rect">
            <a:avLst/>
          </a:prstGeom>
        </p:spPr>
        <p:txBody>
          <a:bodyPr wrap="none">
            <a:spAutoFit/>
          </a:bodyPr>
          <a:lstStyle/>
          <a:p>
            <a:pPr marL="0" marR="187960" lvl="0" indent="0" algn="l" defTabSz="457200" eaLnBrk="1" fontAlgn="auto" latinLnBrk="0" hangingPunct="1">
              <a:lnSpc>
                <a:spcPct val="100000"/>
              </a:lnSpc>
              <a:spcBef>
                <a:spcPts val="0"/>
              </a:spcBef>
              <a:spcAft>
                <a:spcPts val="0"/>
              </a:spcAft>
              <a:buClrTx/>
              <a:buSzTx/>
              <a:buFontTx/>
              <a:buNone/>
              <a:tabLst/>
              <a:defRPr sz="1800"/>
            </a:pPr>
            <a:r>
              <a:rPr kumimoji="0" lang="ja-JP" altLang="en-US" sz="8800" b="0" i="0" u="none" strike="noStrike" kern="0" cap="none" spc="0" normalizeH="0" baseline="0" noProof="0" dirty="0">
                <a:ln>
                  <a:noFill/>
                </a:ln>
                <a:solidFill>
                  <a:srgbClr val="011993"/>
                </a:solidFill>
                <a:effectLst/>
                <a:uLnTx/>
                <a:uFillTx/>
                <a:latin typeface="MS PGothic" panose="020B0600070205080204" pitchFamily="34" charset="-128"/>
                <a:ea typeface="MS PGothic" panose="020B0600070205080204" pitchFamily="34" charset="-128"/>
                <a:cs typeface="ヒラギノ角ゴ StdN"/>
                <a:sym typeface="ヒラギノ角ゴ StdN"/>
              </a:rPr>
              <a:t>★テーマ分け</a:t>
            </a:r>
          </a:p>
        </p:txBody>
      </p:sp>
      <p:sp>
        <p:nvSpPr>
          <p:cNvPr id="2" name="テキスト ボックス 1">
            <a:extLst>
              <a:ext uri="{FF2B5EF4-FFF2-40B4-BE49-F238E27FC236}">
                <a16:creationId xmlns:a16="http://schemas.microsoft.com/office/drawing/2014/main" id="{6C15DCF3-960C-435C-B464-FE86831E2836}"/>
              </a:ext>
            </a:extLst>
          </p:cNvPr>
          <p:cNvSpPr txBox="1"/>
          <p:nvPr/>
        </p:nvSpPr>
        <p:spPr>
          <a:xfrm>
            <a:off x="29351362" y="21741996"/>
            <a:ext cx="768420"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altLang="ja-JP" sz="3600" b="0" i="0" u="none" strike="noStrike" cap="none" spc="0" normalizeH="0" baseline="0" dirty="0">
                <a:ln>
                  <a:noFill/>
                </a:ln>
                <a:solidFill>
                  <a:srgbClr val="000000"/>
                </a:solidFill>
                <a:effectLst/>
                <a:uFillTx/>
                <a:latin typeface="+mn-lt"/>
                <a:ea typeface="+mn-ea"/>
                <a:cs typeface="+mn-cs"/>
                <a:sym typeface="ヒラギノ角ゴ ProN W3"/>
              </a:rPr>
              <a:t>44</a:t>
            </a:r>
            <a:endParaRPr kumimoji="0" lang="ja-JP" altLang="en-US" sz="3600" b="0" i="0" u="none" strike="noStrike" cap="none" spc="0" normalizeH="0" baseline="0" dirty="0">
              <a:ln>
                <a:noFill/>
              </a:ln>
              <a:solidFill>
                <a:srgbClr val="000000"/>
              </a:solidFill>
              <a:effectLst/>
              <a:uFillTx/>
              <a:latin typeface="+mn-lt"/>
              <a:ea typeface="+mn-ea"/>
              <a:cs typeface="+mn-cs"/>
              <a:sym typeface="ヒラギノ角ゴ ProN W3"/>
            </a:endParaRPr>
          </a:p>
        </p:txBody>
      </p:sp>
    </p:spTree>
    <p:extLst>
      <p:ext uri="{BB962C8B-B14F-4D97-AF65-F5344CB8AC3E}">
        <p14:creationId xmlns:p14="http://schemas.microsoft.com/office/powerpoint/2010/main" val="102912222"/>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744432-E10E-4EFA-B162-3B4457FCBB19}"/>
              </a:ext>
            </a:extLst>
          </p:cNvPr>
          <p:cNvSpPr>
            <a:spLocks noChangeArrowheads="1"/>
          </p:cNvSpPr>
          <p:nvPr/>
        </p:nvSpPr>
        <p:spPr bwMode="auto">
          <a:xfrm>
            <a:off x="1090397" y="2873558"/>
            <a:ext cx="28712160" cy="5586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6000"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sym typeface="ヒラギノ角ゴ ProN W3"/>
              </a:rPr>
              <a:t>＜得られたキーワード＞</a:t>
            </a:r>
            <a:endParaRPr kumimoji="0" lang="en-US" altLang="ja-JP" sz="6000"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sym typeface="ヒラギノ角ゴ ProN W3"/>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6000"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sym typeface="ヒラギノ角ゴ ProN W3"/>
              </a:rPr>
              <a:t>屋根のある空地が大事、社内外でのコミュニケーションの重要性、企業間連携、インフラの代替、高層ビルは安全、むしろ帰宅しないようにする、</a:t>
            </a:r>
            <a:r>
              <a:rPr kumimoji="0" lang="en-US" altLang="ja-JP" sz="6000"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sym typeface="ヒラギノ角ゴ ProN W3"/>
              </a:rPr>
              <a:t>SNS</a:t>
            </a:r>
            <a:r>
              <a:rPr kumimoji="0" lang="ja-JP" altLang="en-US" sz="6000"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sym typeface="ヒラギノ角ゴ ProN W3"/>
              </a:rPr>
              <a:t>の力、在宅ワーク、</a:t>
            </a:r>
            <a:r>
              <a:rPr kumimoji="0" lang="en-US" altLang="ja-JP" sz="6000"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sym typeface="ヒラギノ角ゴ ProN W3"/>
              </a:rPr>
              <a:t>VR</a:t>
            </a:r>
            <a:r>
              <a:rPr kumimoji="0" lang="ja-JP" altLang="en-US" sz="6000"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sym typeface="ヒラギノ角ゴ ProN W3"/>
              </a:rPr>
              <a:t>技術、商業施設の受け入れ、電気自動車への蓄電、リニアモーターカーによる首都機能の分散（名古屋など）、インターネットが使用できないときの対処、備蓄という概念が消えるかも、ドローンによる物資輸送、災害のエネルギーを使う</a:t>
            </a:r>
            <a:endParaRPr kumimoji="0" lang="ja-JP" altLang="en-US" sz="4000" b="0" i="0" u="none" strike="noStrike" kern="0" cap="none" spc="0" normalizeH="0" baseline="0" noProof="0" dirty="0">
              <a:ln>
                <a:noFill/>
              </a:ln>
              <a:solidFill>
                <a:srgbClr val="000000"/>
              </a:solidFill>
              <a:effectLst/>
              <a:uLnTx/>
              <a:uFillTx/>
              <a:latin typeface="ヒラギノ角ゴ ProN W3"/>
              <a:ea typeface="Helvetica" panose="020B0604020202020204" pitchFamily="34" charset="0"/>
              <a:sym typeface="ヒラギノ角ゴ ProN W3"/>
            </a:endParaRPr>
          </a:p>
        </p:txBody>
      </p:sp>
      <p:sp>
        <p:nvSpPr>
          <p:cNvPr id="3" name="正方形/長方形 2">
            <a:extLst>
              <a:ext uri="{FF2B5EF4-FFF2-40B4-BE49-F238E27FC236}">
                <a16:creationId xmlns:a16="http://schemas.microsoft.com/office/drawing/2014/main" id="{FA5AB403-D4FA-4812-83CE-A4F9C8502E21}"/>
              </a:ext>
            </a:extLst>
          </p:cNvPr>
          <p:cNvSpPr/>
          <p:nvPr/>
        </p:nvSpPr>
        <p:spPr>
          <a:xfrm>
            <a:off x="869633" y="1065014"/>
            <a:ext cx="10378803" cy="1323439"/>
          </a:xfrm>
          <a:prstGeom prst="rect">
            <a:avLst/>
          </a:prstGeom>
        </p:spPr>
        <p:txBody>
          <a:bodyPr wrap="none">
            <a:spAutoFit/>
          </a:bodyPr>
          <a:lstStyle/>
          <a:p>
            <a:pPr marL="0" marR="187960" lvl="0" indent="0" algn="l" defTabSz="457200" eaLnBrk="1" fontAlgn="auto" latinLnBrk="0" hangingPunct="1">
              <a:lnSpc>
                <a:spcPct val="100000"/>
              </a:lnSpc>
              <a:spcBef>
                <a:spcPts val="0"/>
              </a:spcBef>
              <a:spcAft>
                <a:spcPts val="0"/>
              </a:spcAft>
              <a:buClrTx/>
              <a:buSzTx/>
              <a:buFontTx/>
              <a:buNone/>
              <a:tabLst/>
              <a:defRPr sz="1800"/>
            </a:pPr>
            <a:r>
              <a:rPr kumimoji="0" lang="ja-JP" altLang="en-US" sz="8000" b="0" i="0" u="none" strike="noStrike" kern="0" cap="none" spc="0" normalizeH="0" baseline="0" noProof="0" dirty="0">
                <a:ln>
                  <a:noFill/>
                </a:ln>
                <a:solidFill>
                  <a:srgbClr val="011993"/>
                </a:solidFill>
                <a:effectLst/>
                <a:uLnTx/>
                <a:uFillTx/>
                <a:latin typeface="MS PGothic" panose="020B0600070205080204" pitchFamily="34" charset="-128"/>
                <a:ea typeface="MS PGothic" panose="020B0600070205080204" pitchFamily="34" charset="-128"/>
                <a:cs typeface="ヒラギノ角ゴ StdN"/>
                <a:sym typeface="ヒラギノ角ゴ StdN"/>
              </a:rPr>
              <a:t>★テーマ</a:t>
            </a:r>
            <a:r>
              <a:rPr kumimoji="0" lang="en-US" altLang="ja-JP" sz="8000" b="0" i="0" u="none" strike="noStrike" kern="0" cap="none" spc="0" normalizeH="0" baseline="0" noProof="0" dirty="0">
                <a:ln>
                  <a:noFill/>
                </a:ln>
                <a:solidFill>
                  <a:srgbClr val="011993"/>
                </a:solidFill>
                <a:effectLst/>
                <a:uLnTx/>
                <a:uFillTx/>
                <a:latin typeface="MS PGothic" panose="020B0600070205080204" pitchFamily="34" charset="-128"/>
                <a:ea typeface="MS PGothic" panose="020B0600070205080204" pitchFamily="34" charset="-128"/>
                <a:cs typeface="ヒラギノ角ゴ StdN"/>
                <a:sym typeface="ヒラギノ角ゴ StdN"/>
              </a:rPr>
              <a:t>1</a:t>
            </a:r>
            <a:r>
              <a:rPr kumimoji="0" lang="ja-JP" altLang="en-US" sz="8000" b="0" i="0" u="none" strike="noStrike" kern="0" cap="none" spc="0" normalizeH="0" baseline="0" noProof="0" dirty="0">
                <a:ln>
                  <a:noFill/>
                </a:ln>
                <a:solidFill>
                  <a:srgbClr val="011993"/>
                </a:solidFill>
                <a:effectLst/>
                <a:uLnTx/>
                <a:uFillTx/>
                <a:latin typeface="MS PGothic" panose="020B0600070205080204" pitchFamily="34" charset="-128"/>
                <a:ea typeface="MS PGothic" panose="020B0600070205080204" pitchFamily="34" charset="-128"/>
                <a:cs typeface="ヒラギノ角ゴ StdN"/>
                <a:sym typeface="ヒラギノ角ゴ StdN"/>
              </a:rPr>
              <a:t>：東京都心部</a:t>
            </a:r>
          </a:p>
        </p:txBody>
      </p:sp>
      <p:pic>
        <p:nvPicPr>
          <p:cNvPr id="5" name="図 4">
            <a:extLst>
              <a:ext uri="{FF2B5EF4-FFF2-40B4-BE49-F238E27FC236}">
                <a16:creationId xmlns:a16="http://schemas.microsoft.com/office/drawing/2014/main" id="{491D0814-717C-418A-B0DB-FE235229F5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396096" y="12057156"/>
            <a:ext cx="10753674" cy="7169115"/>
          </a:xfrm>
          <a:prstGeom prst="rect">
            <a:avLst/>
          </a:prstGeom>
        </p:spPr>
      </p:pic>
      <p:pic>
        <p:nvPicPr>
          <p:cNvPr id="7" name="図 6">
            <a:extLst>
              <a:ext uri="{FF2B5EF4-FFF2-40B4-BE49-F238E27FC236}">
                <a16:creationId xmlns:a16="http://schemas.microsoft.com/office/drawing/2014/main" id="{C7FA28A2-C678-48B4-88D3-E7CBBEBCB1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013130" y="12057157"/>
            <a:ext cx="10753674" cy="7169115"/>
          </a:xfrm>
          <a:prstGeom prst="rect">
            <a:avLst/>
          </a:prstGeom>
        </p:spPr>
      </p:pic>
      <p:pic>
        <p:nvPicPr>
          <p:cNvPr id="9" name="図 8">
            <a:extLst>
              <a:ext uri="{FF2B5EF4-FFF2-40B4-BE49-F238E27FC236}">
                <a16:creationId xmlns:a16="http://schemas.microsoft.com/office/drawing/2014/main" id="{39948D09-9C21-44FC-9EEC-E74D2F3F19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3451853" y="12057161"/>
            <a:ext cx="10753670" cy="7169112"/>
          </a:xfrm>
          <a:prstGeom prst="rect">
            <a:avLst/>
          </a:prstGeom>
        </p:spPr>
      </p:pic>
      <p:pic>
        <p:nvPicPr>
          <p:cNvPr id="11" name="図 10">
            <a:extLst>
              <a:ext uri="{FF2B5EF4-FFF2-40B4-BE49-F238E27FC236}">
                <a16:creationId xmlns:a16="http://schemas.microsoft.com/office/drawing/2014/main" id="{56998FC7-63A2-4AF9-929C-3BE5F4A751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0939827" y="12062776"/>
            <a:ext cx="10787362" cy="7191574"/>
          </a:xfrm>
          <a:prstGeom prst="rect">
            <a:avLst/>
          </a:prstGeom>
        </p:spPr>
      </p:pic>
      <p:sp>
        <p:nvSpPr>
          <p:cNvPr id="12" name="テキスト ボックス 11">
            <a:extLst>
              <a:ext uri="{FF2B5EF4-FFF2-40B4-BE49-F238E27FC236}">
                <a16:creationId xmlns:a16="http://schemas.microsoft.com/office/drawing/2014/main" id="{7F0FF79C-71B1-4259-ACC1-FE222356AD18}"/>
              </a:ext>
            </a:extLst>
          </p:cNvPr>
          <p:cNvSpPr txBox="1"/>
          <p:nvPr/>
        </p:nvSpPr>
        <p:spPr>
          <a:xfrm>
            <a:off x="2707155" y="21282025"/>
            <a:ext cx="24933108" cy="102592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l" defTabSz="584200" rtl="0" eaLnBrk="1" fontAlgn="auto" latinLnBrk="1" hangingPunct="0">
              <a:lnSpc>
                <a:spcPct val="100000"/>
              </a:lnSpc>
              <a:spcBef>
                <a:spcPts val="0"/>
              </a:spcBef>
              <a:spcAft>
                <a:spcPts val="0"/>
              </a:spcAft>
              <a:buClrTx/>
              <a:buSzTx/>
              <a:buFontTx/>
              <a:buNone/>
              <a:tabLst/>
              <a:defRPr/>
            </a:pPr>
            <a:r>
              <a:rPr kumimoji="0" lang="en-US" altLang="ja-JP" sz="6000" b="0" i="0" u="none" strike="noStrike" kern="0" cap="none" spc="0" normalizeH="0" baseline="0" noProof="0" dirty="0">
                <a:ln>
                  <a:noFill/>
                </a:ln>
                <a:solidFill>
                  <a:srgbClr val="000000"/>
                </a:solidFill>
                <a:effectLst/>
                <a:uLnTx/>
                <a:uFillTx/>
                <a:latin typeface="ヒラギノ角ゴ ProN W3"/>
                <a:ea typeface="+mn-ea"/>
                <a:cs typeface="+mn-cs"/>
                <a:sym typeface="ヒラギノ角ゴ ProN W3"/>
              </a:rPr>
              <a:t>A</a:t>
            </a:r>
            <a:r>
              <a:rPr kumimoji="0" lang="ja-JP" altLang="en-US" sz="6000" b="0" i="0" u="none" strike="noStrike" kern="0" cap="none" spc="0" normalizeH="0" baseline="0" noProof="0" dirty="0">
                <a:ln>
                  <a:noFill/>
                </a:ln>
                <a:solidFill>
                  <a:srgbClr val="000000"/>
                </a:solidFill>
                <a:effectLst/>
                <a:uLnTx/>
                <a:uFillTx/>
                <a:latin typeface="ヒラギノ角ゴ ProN W3"/>
                <a:ea typeface="+mn-ea"/>
                <a:cs typeface="+mn-cs"/>
                <a:sym typeface="ヒラギノ角ゴ ProN W3"/>
              </a:rPr>
              <a:t>班　　　　　　　　</a:t>
            </a:r>
            <a:r>
              <a:rPr kumimoji="0" lang="en-US" altLang="ja-JP" sz="6000" b="0" i="0" u="none" strike="noStrike" kern="0" cap="none" spc="0" normalizeH="0" baseline="0" noProof="0" dirty="0">
                <a:ln>
                  <a:noFill/>
                </a:ln>
                <a:solidFill>
                  <a:srgbClr val="000000"/>
                </a:solidFill>
                <a:effectLst/>
                <a:uLnTx/>
                <a:uFillTx/>
                <a:latin typeface="ヒラギノ角ゴ ProN W3"/>
                <a:ea typeface="+mn-ea"/>
                <a:cs typeface="+mn-cs"/>
                <a:sym typeface="ヒラギノ角ゴ ProN W3"/>
              </a:rPr>
              <a:t>B</a:t>
            </a:r>
            <a:r>
              <a:rPr kumimoji="0" lang="ja-JP" altLang="en-US" sz="6000" b="0" i="0" u="none" strike="noStrike" kern="0" cap="none" spc="0" normalizeH="0" baseline="0" noProof="0" dirty="0">
                <a:ln>
                  <a:noFill/>
                </a:ln>
                <a:solidFill>
                  <a:srgbClr val="000000"/>
                </a:solidFill>
                <a:effectLst/>
                <a:uLnTx/>
                <a:uFillTx/>
                <a:latin typeface="ヒラギノ角ゴ ProN W3"/>
                <a:ea typeface="+mn-ea"/>
                <a:cs typeface="+mn-cs"/>
                <a:sym typeface="ヒラギノ角ゴ ProN W3"/>
              </a:rPr>
              <a:t>班　　　　　　　　　</a:t>
            </a:r>
            <a:r>
              <a:rPr kumimoji="0" lang="en-US" altLang="ja-JP" sz="6000" b="0" i="0" u="none" strike="noStrike" kern="0" cap="none" spc="0" normalizeH="0" baseline="0" noProof="0" dirty="0">
                <a:ln>
                  <a:noFill/>
                </a:ln>
                <a:solidFill>
                  <a:srgbClr val="000000"/>
                </a:solidFill>
                <a:effectLst/>
                <a:uLnTx/>
                <a:uFillTx/>
                <a:latin typeface="ヒラギノ角ゴ ProN W3"/>
                <a:ea typeface="+mn-ea"/>
                <a:cs typeface="+mn-cs"/>
                <a:sym typeface="ヒラギノ角ゴ ProN W3"/>
              </a:rPr>
              <a:t>C</a:t>
            </a:r>
            <a:r>
              <a:rPr kumimoji="0" lang="ja-JP" altLang="en-US" sz="6000" b="0" i="0" u="none" strike="noStrike" kern="0" cap="none" spc="0" normalizeH="0" baseline="0" noProof="0" dirty="0">
                <a:ln>
                  <a:noFill/>
                </a:ln>
                <a:solidFill>
                  <a:srgbClr val="000000"/>
                </a:solidFill>
                <a:effectLst/>
                <a:uLnTx/>
                <a:uFillTx/>
                <a:latin typeface="ヒラギノ角ゴ ProN W3"/>
                <a:ea typeface="+mn-ea"/>
                <a:cs typeface="+mn-cs"/>
                <a:sym typeface="ヒラギノ角ゴ ProN W3"/>
              </a:rPr>
              <a:t>班　　　　　　　　</a:t>
            </a:r>
            <a:r>
              <a:rPr kumimoji="0" lang="en-US" altLang="ja-JP" sz="6000" b="0" i="0" u="none" strike="noStrike" kern="0" cap="none" spc="0" normalizeH="0" baseline="0" noProof="0" dirty="0">
                <a:ln>
                  <a:noFill/>
                </a:ln>
                <a:solidFill>
                  <a:srgbClr val="000000"/>
                </a:solidFill>
                <a:effectLst/>
                <a:uLnTx/>
                <a:uFillTx/>
                <a:latin typeface="ヒラギノ角ゴ ProN W3"/>
                <a:ea typeface="+mn-ea"/>
                <a:cs typeface="+mn-cs"/>
                <a:sym typeface="ヒラギノ角ゴ ProN W3"/>
              </a:rPr>
              <a:t>D</a:t>
            </a:r>
            <a:r>
              <a:rPr kumimoji="0" lang="ja-JP" altLang="en-US" sz="6000" b="0" i="0" u="none" strike="noStrike" kern="0" cap="none" spc="0" normalizeH="0" baseline="0" noProof="0" dirty="0">
                <a:ln>
                  <a:noFill/>
                </a:ln>
                <a:solidFill>
                  <a:srgbClr val="000000"/>
                </a:solidFill>
                <a:effectLst/>
                <a:uLnTx/>
                <a:uFillTx/>
                <a:latin typeface="ヒラギノ角ゴ ProN W3"/>
                <a:ea typeface="+mn-ea"/>
                <a:cs typeface="+mn-cs"/>
                <a:sym typeface="ヒラギノ角ゴ ProN W3"/>
              </a:rPr>
              <a:t>班</a:t>
            </a:r>
          </a:p>
        </p:txBody>
      </p:sp>
      <p:sp>
        <p:nvSpPr>
          <p:cNvPr id="4" name="テキスト ボックス 3">
            <a:extLst>
              <a:ext uri="{FF2B5EF4-FFF2-40B4-BE49-F238E27FC236}">
                <a16:creationId xmlns:a16="http://schemas.microsoft.com/office/drawing/2014/main" id="{C5460D78-8B78-4867-A587-E171DDEC2A0D}"/>
              </a:ext>
            </a:extLst>
          </p:cNvPr>
          <p:cNvSpPr txBox="1"/>
          <p:nvPr/>
        </p:nvSpPr>
        <p:spPr>
          <a:xfrm>
            <a:off x="29343927" y="21853175"/>
            <a:ext cx="942109"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altLang="ja-JP" sz="3600" b="0" i="0" u="none" strike="noStrike" cap="none" spc="0" normalizeH="0" baseline="0" dirty="0">
                <a:ln>
                  <a:noFill/>
                </a:ln>
                <a:solidFill>
                  <a:srgbClr val="000000"/>
                </a:solidFill>
                <a:effectLst/>
                <a:uFillTx/>
                <a:latin typeface="+mn-lt"/>
                <a:ea typeface="+mn-ea"/>
                <a:cs typeface="+mn-cs"/>
                <a:sym typeface="ヒラギノ角ゴ ProN W3"/>
              </a:rPr>
              <a:t>45</a:t>
            </a:r>
            <a:endParaRPr kumimoji="0" lang="ja-JP" altLang="en-US" sz="3600" b="0" i="0" u="none" strike="noStrike" cap="none" spc="0" normalizeH="0" baseline="0" dirty="0">
              <a:ln>
                <a:noFill/>
              </a:ln>
              <a:solidFill>
                <a:srgbClr val="000000"/>
              </a:solidFill>
              <a:effectLst/>
              <a:uFillTx/>
              <a:latin typeface="+mn-lt"/>
              <a:ea typeface="+mn-ea"/>
              <a:cs typeface="+mn-cs"/>
              <a:sym typeface="ヒラギノ角ゴ ProN W3"/>
            </a:endParaRPr>
          </a:p>
        </p:txBody>
      </p:sp>
    </p:spTree>
    <p:extLst>
      <p:ext uri="{BB962C8B-B14F-4D97-AF65-F5344CB8AC3E}">
        <p14:creationId xmlns:p14="http://schemas.microsoft.com/office/powerpoint/2010/main" val="3927506262"/>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E50B52-86CD-42D5-8B62-4A1872487EB4}"/>
              </a:ext>
            </a:extLst>
          </p:cNvPr>
          <p:cNvSpPr>
            <a:spLocks noChangeArrowheads="1"/>
          </p:cNvSpPr>
          <p:nvPr/>
        </p:nvSpPr>
        <p:spPr bwMode="auto">
          <a:xfrm>
            <a:off x="883920" y="2702179"/>
            <a:ext cx="28712160" cy="5586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6000"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sym typeface="ヒラギノ角ゴ ProN W3"/>
              </a:rPr>
              <a:t>＜得られたキーワード＞</a:t>
            </a:r>
            <a:endParaRPr kumimoji="0" lang="en-US" altLang="ja-JP" sz="6000"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sym typeface="ヒラギノ角ゴ ProN W3"/>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6000"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sym typeface="ヒラギノ角ゴ ProN W3"/>
              </a:rPr>
              <a:t>街並みや雰囲気を残す、事前復興、共助、街並みを残しつつの不燃化、スマホによる外国人誘導、ドローンによる消火、街区全体の免振化、防火地域で囲う、建物を防火シートで被う、充電スポット、</a:t>
            </a:r>
            <a:r>
              <a:rPr kumimoji="0" lang="en-US" altLang="ja-JP" sz="6000" b="0" i="0" u="none" strike="noStrike" kern="0" cap="none" spc="0" normalizeH="0" baseline="0" noProof="0" dirty="0" err="1">
                <a:ln>
                  <a:noFill/>
                </a:ln>
                <a:solidFill>
                  <a:srgbClr val="000000"/>
                </a:solidFill>
                <a:effectLst/>
                <a:uLnTx/>
                <a:uFillTx/>
                <a:latin typeface="ＭＳ Ｐゴシック" panose="020B0600070205080204" pitchFamily="50" charset="-128"/>
                <a:ea typeface="ＭＳ Ｐゴシック" panose="020B0600070205080204" pitchFamily="50" charset="-128"/>
                <a:sym typeface="ヒラギノ角ゴ ProN W3"/>
              </a:rPr>
              <a:t>WiFi</a:t>
            </a:r>
            <a:r>
              <a:rPr kumimoji="0" lang="ja-JP" altLang="en-US" sz="6000"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sym typeface="ヒラギノ角ゴ ProN W3"/>
              </a:rPr>
              <a:t>スポット、折り紙のような簡易テント、そもそも災害予測ができるのか</a:t>
            </a:r>
            <a:r>
              <a:rPr kumimoji="0" lang="ja-JP" altLang="en-US" sz="6000" b="0" i="0" u="none" strike="noStrike" kern="0" cap="none" spc="0" normalizeH="0" baseline="0" noProof="0" dirty="0" err="1">
                <a:ln>
                  <a:noFill/>
                </a:ln>
                <a:solidFill>
                  <a:srgbClr val="000000"/>
                </a:solidFill>
                <a:effectLst/>
                <a:uLnTx/>
                <a:uFillTx/>
                <a:latin typeface="ＭＳ Ｐゴシック" panose="020B0600070205080204" pitchFamily="50" charset="-128"/>
                <a:ea typeface="ＭＳ Ｐゴシック" panose="020B0600070205080204" pitchFamily="50" charset="-128"/>
                <a:sym typeface="ヒラギノ角ゴ ProN W3"/>
              </a:rPr>
              <a:t>？、</a:t>
            </a:r>
            <a:r>
              <a:rPr kumimoji="0" lang="ja-JP" altLang="en-US" sz="6000"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sym typeface="ヒラギノ角ゴ ProN W3"/>
              </a:rPr>
              <a:t>民泊などの管理、町内会の維持が困難、情報伝達を誰が責任を持つか、木造密集地域の残す価値は？</a:t>
            </a:r>
            <a:endParaRPr kumimoji="0" lang="ja-JP" altLang="en-US" sz="4000" b="0" i="0" u="none" strike="noStrike" kern="0" cap="none" spc="0" normalizeH="0" baseline="0" noProof="0" dirty="0">
              <a:ln>
                <a:noFill/>
              </a:ln>
              <a:solidFill>
                <a:srgbClr val="000000"/>
              </a:solidFill>
              <a:effectLst/>
              <a:uLnTx/>
              <a:uFillTx/>
              <a:latin typeface="ヒラギノ角ゴ ProN W3"/>
              <a:ea typeface="Helvetica" panose="020B0604020202020204" pitchFamily="34" charset="0"/>
              <a:sym typeface="ヒラギノ角ゴ ProN W3"/>
            </a:endParaRPr>
          </a:p>
        </p:txBody>
      </p:sp>
      <p:sp>
        <p:nvSpPr>
          <p:cNvPr id="3" name="正方形/長方形 2">
            <a:extLst>
              <a:ext uri="{FF2B5EF4-FFF2-40B4-BE49-F238E27FC236}">
                <a16:creationId xmlns:a16="http://schemas.microsoft.com/office/drawing/2014/main" id="{F0FAB142-0A8D-4DF8-BE5B-0A4CD7A2BFE6}"/>
              </a:ext>
            </a:extLst>
          </p:cNvPr>
          <p:cNvSpPr/>
          <p:nvPr/>
        </p:nvSpPr>
        <p:spPr>
          <a:xfrm>
            <a:off x="869633" y="1065014"/>
            <a:ext cx="9352881" cy="1323439"/>
          </a:xfrm>
          <a:prstGeom prst="rect">
            <a:avLst/>
          </a:prstGeom>
        </p:spPr>
        <p:txBody>
          <a:bodyPr wrap="none">
            <a:spAutoFit/>
          </a:bodyPr>
          <a:lstStyle/>
          <a:p>
            <a:pPr marL="0" marR="187960" lvl="0" indent="0" algn="l" defTabSz="457200" eaLnBrk="1" fontAlgn="auto" latinLnBrk="0" hangingPunct="1">
              <a:lnSpc>
                <a:spcPct val="100000"/>
              </a:lnSpc>
              <a:spcBef>
                <a:spcPts val="0"/>
              </a:spcBef>
              <a:spcAft>
                <a:spcPts val="0"/>
              </a:spcAft>
              <a:buClrTx/>
              <a:buSzTx/>
              <a:buFontTx/>
              <a:buNone/>
              <a:tabLst/>
              <a:defRPr sz="1800"/>
            </a:pPr>
            <a:r>
              <a:rPr kumimoji="0" lang="ja-JP" altLang="en-US" sz="8000" b="0" i="0" u="none" strike="noStrike" kern="0" cap="none" spc="0" normalizeH="0" baseline="0" noProof="0" dirty="0">
                <a:ln>
                  <a:noFill/>
                </a:ln>
                <a:solidFill>
                  <a:srgbClr val="011993"/>
                </a:solidFill>
                <a:effectLst/>
                <a:uLnTx/>
                <a:uFillTx/>
                <a:latin typeface="MS PGothic" panose="020B0600070205080204" pitchFamily="34" charset="-128"/>
                <a:ea typeface="MS PGothic" panose="020B0600070205080204" pitchFamily="34" charset="-128"/>
                <a:cs typeface="ヒラギノ角ゴ StdN"/>
                <a:sym typeface="ヒラギノ角ゴ StdN"/>
              </a:rPr>
              <a:t>★テーマ</a:t>
            </a:r>
            <a:r>
              <a:rPr kumimoji="0" lang="en-US" altLang="ja-JP" sz="8000" b="0" i="0" u="none" strike="noStrike" kern="0" cap="none" spc="0" normalizeH="0" baseline="0" noProof="0" dirty="0">
                <a:ln>
                  <a:noFill/>
                </a:ln>
                <a:solidFill>
                  <a:srgbClr val="011993"/>
                </a:solidFill>
                <a:effectLst/>
                <a:uLnTx/>
                <a:uFillTx/>
                <a:latin typeface="MS PGothic" panose="020B0600070205080204" pitchFamily="34" charset="-128"/>
                <a:ea typeface="MS PGothic" panose="020B0600070205080204" pitchFamily="34" charset="-128"/>
                <a:cs typeface="ヒラギノ角ゴ StdN"/>
                <a:sym typeface="ヒラギノ角ゴ StdN"/>
              </a:rPr>
              <a:t>2</a:t>
            </a:r>
            <a:r>
              <a:rPr kumimoji="0" lang="ja-JP" altLang="en-US" sz="8000" b="0" i="0" u="none" strike="noStrike" kern="0" cap="none" spc="0" normalizeH="0" baseline="0" noProof="0" dirty="0">
                <a:ln>
                  <a:noFill/>
                </a:ln>
                <a:solidFill>
                  <a:srgbClr val="011993"/>
                </a:solidFill>
                <a:effectLst/>
                <a:uLnTx/>
                <a:uFillTx/>
                <a:latin typeface="MS PGothic" panose="020B0600070205080204" pitchFamily="34" charset="-128"/>
                <a:ea typeface="MS PGothic" panose="020B0600070205080204" pitchFamily="34" charset="-128"/>
                <a:cs typeface="ヒラギノ角ゴ StdN"/>
                <a:sym typeface="ヒラギノ角ゴ StdN"/>
              </a:rPr>
              <a:t>：東京下町</a:t>
            </a:r>
          </a:p>
        </p:txBody>
      </p:sp>
      <p:grpSp>
        <p:nvGrpSpPr>
          <p:cNvPr id="12" name="グループ化 11">
            <a:extLst>
              <a:ext uri="{FF2B5EF4-FFF2-40B4-BE49-F238E27FC236}">
                <a16:creationId xmlns:a16="http://schemas.microsoft.com/office/drawing/2014/main" id="{9A16FC99-6C88-4D1C-A6E4-0F9806F3970E}"/>
              </a:ext>
            </a:extLst>
          </p:cNvPr>
          <p:cNvGrpSpPr/>
          <p:nvPr/>
        </p:nvGrpSpPr>
        <p:grpSpPr>
          <a:xfrm>
            <a:off x="496497" y="9851926"/>
            <a:ext cx="29696181" cy="10891731"/>
            <a:chOff x="496497" y="10404940"/>
            <a:chExt cx="25534439" cy="9365320"/>
          </a:xfrm>
        </p:grpSpPr>
        <p:pic>
          <p:nvPicPr>
            <p:cNvPr id="5" name="図 4">
              <a:extLst>
                <a:ext uri="{FF2B5EF4-FFF2-40B4-BE49-F238E27FC236}">
                  <a16:creationId xmlns:a16="http://schemas.microsoft.com/office/drawing/2014/main" id="{FBCC9B17-E977-4F2B-B0EC-1B5AD16FE6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064390" y="11965827"/>
              <a:ext cx="9365320" cy="6243546"/>
            </a:xfrm>
            <a:prstGeom prst="rect">
              <a:avLst/>
            </a:prstGeom>
          </p:spPr>
        </p:pic>
        <p:pic>
          <p:nvPicPr>
            <p:cNvPr id="7" name="図 6">
              <a:extLst>
                <a:ext uri="{FF2B5EF4-FFF2-40B4-BE49-F238E27FC236}">
                  <a16:creationId xmlns:a16="http://schemas.microsoft.com/office/drawing/2014/main" id="{0EE65B08-5759-4997-8EC2-0B38DEC7D3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362872" y="11965827"/>
              <a:ext cx="9365320" cy="6243546"/>
            </a:xfrm>
            <a:prstGeom prst="rect">
              <a:avLst/>
            </a:prstGeom>
          </p:spPr>
        </p:pic>
        <p:pic>
          <p:nvPicPr>
            <p:cNvPr id="9" name="図 8">
              <a:extLst>
                <a:ext uri="{FF2B5EF4-FFF2-40B4-BE49-F238E27FC236}">
                  <a16:creationId xmlns:a16="http://schemas.microsoft.com/office/drawing/2014/main" id="{7D99781C-51EF-481A-9BE9-9663879441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1737209" y="11965827"/>
              <a:ext cx="9365320" cy="6243546"/>
            </a:xfrm>
            <a:prstGeom prst="rect">
              <a:avLst/>
            </a:prstGeom>
          </p:spPr>
        </p:pic>
        <p:pic>
          <p:nvPicPr>
            <p:cNvPr id="11" name="図 10">
              <a:extLst>
                <a:ext uri="{FF2B5EF4-FFF2-40B4-BE49-F238E27FC236}">
                  <a16:creationId xmlns:a16="http://schemas.microsoft.com/office/drawing/2014/main" id="{B927AA0E-3FE1-42BD-A8D7-6861D4F16B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8226503" y="11965827"/>
              <a:ext cx="9365320" cy="6243546"/>
            </a:xfrm>
            <a:prstGeom prst="rect">
              <a:avLst/>
            </a:prstGeom>
          </p:spPr>
        </p:pic>
      </p:grpSp>
      <p:sp>
        <p:nvSpPr>
          <p:cNvPr id="13" name="テキスト ボックス 12">
            <a:extLst>
              <a:ext uri="{FF2B5EF4-FFF2-40B4-BE49-F238E27FC236}">
                <a16:creationId xmlns:a16="http://schemas.microsoft.com/office/drawing/2014/main" id="{278478A5-33F5-4372-8CE3-4F906F9FD492}"/>
              </a:ext>
            </a:extLst>
          </p:cNvPr>
          <p:cNvSpPr txBox="1"/>
          <p:nvPr/>
        </p:nvSpPr>
        <p:spPr>
          <a:xfrm>
            <a:off x="2707155" y="21282025"/>
            <a:ext cx="24104356" cy="102592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l" defTabSz="584200" rtl="0" eaLnBrk="1" fontAlgn="auto" latinLnBrk="1" hangingPunct="0">
              <a:lnSpc>
                <a:spcPct val="100000"/>
              </a:lnSpc>
              <a:spcBef>
                <a:spcPts val="0"/>
              </a:spcBef>
              <a:spcAft>
                <a:spcPts val="0"/>
              </a:spcAft>
              <a:buClrTx/>
              <a:buSzTx/>
              <a:buFontTx/>
              <a:buNone/>
              <a:tabLst/>
              <a:defRPr/>
            </a:pPr>
            <a:r>
              <a:rPr kumimoji="0" lang="en-US" altLang="ja-JP" sz="6000" b="0" i="0" u="none" strike="noStrike" kern="0" cap="none" spc="0" normalizeH="0" baseline="0" noProof="0" dirty="0">
                <a:ln>
                  <a:noFill/>
                </a:ln>
                <a:solidFill>
                  <a:srgbClr val="000000"/>
                </a:solidFill>
                <a:effectLst/>
                <a:uLnTx/>
                <a:uFillTx/>
                <a:latin typeface="ヒラギノ角ゴ ProN W3"/>
                <a:ea typeface="+mn-ea"/>
                <a:cs typeface="+mn-cs"/>
                <a:sym typeface="ヒラギノ角ゴ ProN W3"/>
              </a:rPr>
              <a:t>E</a:t>
            </a:r>
            <a:r>
              <a:rPr kumimoji="0" lang="ja-JP" altLang="en-US" sz="6000" b="0" i="0" u="none" strike="noStrike" kern="0" cap="none" spc="0" normalizeH="0" baseline="0" noProof="0" dirty="0">
                <a:ln>
                  <a:noFill/>
                </a:ln>
                <a:solidFill>
                  <a:srgbClr val="000000"/>
                </a:solidFill>
                <a:effectLst/>
                <a:uLnTx/>
                <a:uFillTx/>
                <a:latin typeface="ヒラギノ角ゴ ProN W3"/>
                <a:ea typeface="+mn-ea"/>
                <a:cs typeface="+mn-cs"/>
                <a:sym typeface="ヒラギノ角ゴ ProN W3"/>
              </a:rPr>
              <a:t>班　　　　　　　　</a:t>
            </a:r>
            <a:r>
              <a:rPr kumimoji="0" lang="en-US" altLang="ja-JP" sz="6000" b="0" i="0" u="none" strike="noStrike" kern="0" cap="none" spc="0" normalizeH="0" baseline="0" noProof="0" dirty="0">
                <a:ln>
                  <a:noFill/>
                </a:ln>
                <a:solidFill>
                  <a:srgbClr val="000000"/>
                </a:solidFill>
                <a:effectLst/>
                <a:uLnTx/>
                <a:uFillTx/>
                <a:latin typeface="ヒラギノ角ゴ ProN W3"/>
                <a:sym typeface="ヒラギノ角ゴ ProN W3"/>
              </a:rPr>
              <a:t>F</a:t>
            </a:r>
            <a:r>
              <a:rPr kumimoji="0" lang="ja-JP" altLang="en-US" sz="6000" b="0" i="0" u="none" strike="noStrike" kern="0" cap="none" spc="0" normalizeH="0" baseline="0" noProof="0" dirty="0">
                <a:ln>
                  <a:noFill/>
                </a:ln>
                <a:solidFill>
                  <a:srgbClr val="000000"/>
                </a:solidFill>
                <a:effectLst/>
                <a:uLnTx/>
                <a:uFillTx/>
                <a:latin typeface="ヒラギノ角ゴ ProN W3"/>
                <a:ea typeface="+mn-ea"/>
                <a:cs typeface="+mn-cs"/>
                <a:sym typeface="ヒラギノ角ゴ ProN W3"/>
              </a:rPr>
              <a:t>班　　　　　　　　　</a:t>
            </a:r>
            <a:r>
              <a:rPr kumimoji="0" lang="en-US" altLang="ja-JP" sz="6000" b="0" i="0" u="none" strike="noStrike" kern="0" cap="none" spc="0" normalizeH="0" baseline="0" noProof="0" dirty="0">
                <a:ln>
                  <a:noFill/>
                </a:ln>
                <a:solidFill>
                  <a:srgbClr val="000000"/>
                </a:solidFill>
                <a:effectLst/>
                <a:uLnTx/>
                <a:uFillTx/>
                <a:latin typeface="ヒラギノ角ゴ ProN W3"/>
                <a:ea typeface="+mn-ea"/>
                <a:cs typeface="+mn-cs"/>
                <a:sym typeface="ヒラギノ角ゴ ProN W3"/>
              </a:rPr>
              <a:t>G</a:t>
            </a:r>
            <a:r>
              <a:rPr kumimoji="0" lang="ja-JP" altLang="en-US" sz="6000" b="0" i="0" u="none" strike="noStrike" kern="0" cap="none" spc="0" normalizeH="0" baseline="0" noProof="0" dirty="0">
                <a:ln>
                  <a:noFill/>
                </a:ln>
                <a:solidFill>
                  <a:srgbClr val="000000"/>
                </a:solidFill>
                <a:effectLst/>
                <a:uLnTx/>
                <a:uFillTx/>
                <a:latin typeface="ヒラギノ角ゴ ProN W3"/>
                <a:ea typeface="+mn-ea"/>
                <a:cs typeface="+mn-cs"/>
                <a:sym typeface="ヒラギノ角ゴ ProN W3"/>
              </a:rPr>
              <a:t>班　　　　　　　　</a:t>
            </a:r>
            <a:r>
              <a:rPr kumimoji="0" lang="en-US" altLang="ja-JP" sz="6000" b="0" i="0" u="none" strike="noStrike" kern="0" cap="none" spc="0" normalizeH="0" baseline="0" noProof="0" dirty="0">
                <a:ln>
                  <a:noFill/>
                </a:ln>
                <a:solidFill>
                  <a:srgbClr val="000000"/>
                </a:solidFill>
                <a:effectLst/>
                <a:uLnTx/>
                <a:uFillTx/>
                <a:latin typeface="ヒラギノ角ゴ ProN W3"/>
                <a:sym typeface="ヒラギノ角ゴ ProN W3"/>
              </a:rPr>
              <a:t>H</a:t>
            </a:r>
            <a:r>
              <a:rPr kumimoji="0" lang="ja-JP" altLang="en-US" sz="6000" b="0" i="0" u="none" strike="noStrike" kern="0" cap="none" spc="0" normalizeH="0" baseline="0" noProof="0" dirty="0">
                <a:ln>
                  <a:noFill/>
                </a:ln>
                <a:solidFill>
                  <a:srgbClr val="000000"/>
                </a:solidFill>
                <a:effectLst/>
                <a:uLnTx/>
                <a:uFillTx/>
                <a:latin typeface="ヒラギノ角ゴ ProN W3"/>
                <a:ea typeface="+mn-ea"/>
                <a:cs typeface="+mn-cs"/>
                <a:sym typeface="ヒラギノ角ゴ ProN W3"/>
              </a:rPr>
              <a:t>班</a:t>
            </a:r>
          </a:p>
        </p:txBody>
      </p:sp>
      <p:sp>
        <p:nvSpPr>
          <p:cNvPr id="4" name="テキスト ボックス 3">
            <a:extLst>
              <a:ext uri="{FF2B5EF4-FFF2-40B4-BE49-F238E27FC236}">
                <a16:creationId xmlns:a16="http://schemas.microsoft.com/office/drawing/2014/main" id="{D3466760-4B80-4ED9-8D76-38B8ECC16E22}"/>
              </a:ext>
            </a:extLst>
          </p:cNvPr>
          <p:cNvSpPr txBox="1"/>
          <p:nvPr/>
        </p:nvSpPr>
        <p:spPr>
          <a:xfrm>
            <a:off x="29233091" y="21659933"/>
            <a:ext cx="959587"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altLang="ja-JP" sz="3600" b="0" i="0" u="none" strike="noStrike" cap="none" spc="0" normalizeH="0" baseline="0" dirty="0">
                <a:ln>
                  <a:noFill/>
                </a:ln>
                <a:solidFill>
                  <a:srgbClr val="000000"/>
                </a:solidFill>
                <a:effectLst/>
                <a:uFillTx/>
                <a:latin typeface="+mn-lt"/>
                <a:ea typeface="+mn-ea"/>
                <a:cs typeface="+mn-cs"/>
                <a:sym typeface="ヒラギノ角ゴ ProN W3"/>
              </a:rPr>
              <a:t>46</a:t>
            </a:r>
            <a:endParaRPr kumimoji="0" lang="ja-JP" altLang="en-US" sz="3600" b="0" i="0" u="none" strike="noStrike" cap="none" spc="0" normalizeH="0" baseline="0" dirty="0">
              <a:ln>
                <a:noFill/>
              </a:ln>
              <a:solidFill>
                <a:srgbClr val="000000"/>
              </a:solidFill>
              <a:effectLst/>
              <a:uFillTx/>
              <a:latin typeface="+mn-lt"/>
              <a:ea typeface="+mn-ea"/>
              <a:cs typeface="+mn-cs"/>
              <a:sym typeface="ヒラギノ角ゴ ProN W3"/>
            </a:endParaRPr>
          </a:p>
        </p:txBody>
      </p:sp>
    </p:spTree>
    <p:extLst>
      <p:ext uri="{BB962C8B-B14F-4D97-AF65-F5344CB8AC3E}">
        <p14:creationId xmlns:p14="http://schemas.microsoft.com/office/powerpoint/2010/main" val="2018685832"/>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658421-1755-4877-935D-3B8DFB10884A}"/>
              </a:ext>
            </a:extLst>
          </p:cNvPr>
          <p:cNvSpPr>
            <a:spLocks noChangeArrowheads="1"/>
          </p:cNvSpPr>
          <p:nvPr/>
        </p:nvSpPr>
        <p:spPr bwMode="auto">
          <a:xfrm>
            <a:off x="883920" y="2769022"/>
            <a:ext cx="28712160" cy="5586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6000"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sym typeface="ヒラギノ角ゴ ProN W3"/>
              </a:rPr>
              <a:t>＜得られたキーワード＞</a:t>
            </a:r>
            <a:endParaRPr kumimoji="0" lang="en-US" altLang="ja-JP" sz="6000"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sym typeface="ヒラギノ角ゴ ProN W3"/>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6000"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sym typeface="ヒラギノ角ゴ ProN W3"/>
              </a:rPr>
              <a:t>季節による移住、エネルギーの分散化、ローカルエネルギー付き住宅、コミュニティの強化、コミュニティの力は取り戻せるか</a:t>
            </a:r>
            <a:r>
              <a:rPr kumimoji="0" lang="ja-JP" altLang="en-US" sz="6000" b="0" i="0" u="none" strike="noStrike" kern="0" cap="none" spc="0" normalizeH="0" baseline="0" noProof="0" dirty="0" err="1">
                <a:ln>
                  <a:noFill/>
                </a:ln>
                <a:solidFill>
                  <a:srgbClr val="000000"/>
                </a:solidFill>
                <a:effectLst/>
                <a:uLnTx/>
                <a:uFillTx/>
                <a:latin typeface="ＭＳ Ｐゴシック" panose="020B0600070205080204" pitchFamily="50" charset="-128"/>
                <a:ea typeface="ＭＳ Ｐゴシック" panose="020B0600070205080204" pitchFamily="50" charset="-128"/>
                <a:sym typeface="ヒラギノ角ゴ ProN W3"/>
              </a:rPr>
              <a:t>？、</a:t>
            </a:r>
            <a:r>
              <a:rPr kumimoji="0" lang="en-US" altLang="ja-JP" sz="6000"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sym typeface="ヒラギノ角ゴ ProN W3"/>
              </a:rPr>
              <a:t>SNS</a:t>
            </a:r>
            <a:r>
              <a:rPr kumimoji="0" lang="ja-JP" altLang="en-US" sz="6000"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sym typeface="ヒラギノ角ゴ ProN W3"/>
              </a:rPr>
              <a:t>による次世代連絡網、</a:t>
            </a:r>
            <a:r>
              <a:rPr kumimoji="0" lang="en-US" altLang="ja-JP" sz="6000"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sym typeface="ヒラギノ角ゴ ProN W3"/>
              </a:rPr>
              <a:t>GPS</a:t>
            </a:r>
            <a:r>
              <a:rPr kumimoji="0" lang="ja-JP" altLang="en-US" sz="6000" b="0" i="0" u="none" strike="noStrike" kern="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sym typeface="ヒラギノ角ゴ ProN W3"/>
              </a:rPr>
              <a:t>連携の個別避難指示、堤防など防ぐためだけのものは不要、食料の軽量化、公民館の強化、姉妹都市化、地域の誇りを熟成する、住民が危険度を理解しておらず避難が送れる、民間の力を使う、一家に一台ロボットを設置する、ロボットによるお年寄りへの説得</a:t>
            </a:r>
            <a:endParaRPr kumimoji="0" lang="ja-JP" altLang="en-US" sz="8000" b="0" i="0" u="none" strike="noStrike" kern="0" cap="none" spc="0" normalizeH="0" baseline="0" noProof="0" dirty="0">
              <a:ln>
                <a:noFill/>
              </a:ln>
              <a:solidFill>
                <a:srgbClr val="000000"/>
              </a:solidFill>
              <a:effectLst/>
              <a:uLnTx/>
              <a:uFillTx/>
              <a:latin typeface="Arial" panose="020B0604020202020204" pitchFamily="34" charset="0"/>
              <a:sym typeface="ヒラギノ角ゴ ProN W3"/>
            </a:endParaRPr>
          </a:p>
        </p:txBody>
      </p:sp>
      <p:sp>
        <p:nvSpPr>
          <p:cNvPr id="3" name="正方形/長方形 2">
            <a:extLst>
              <a:ext uri="{FF2B5EF4-FFF2-40B4-BE49-F238E27FC236}">
                <a16:creationId xmlns:a16="http://schemas.microsoft.com/office/drawing/2014/main" id="{9D611597-BA55-4FDC-B84D-77251170C6DB}"/>
              </a:ext>
            </a:extLst>
          </p:cNvPr>
          <p:cNvSpPr/>
          <p:nvPr/>
        </p:nvSpPr>
        <p:spPr>
          <a:xfrm>
            <a:off x="869633" y="1065014"/>
            <a:ext cx="10378803" cy="1323439"/>
          </a:xfrm>
          <a:prstGeom prst="rect">
            <a:avLst/>
          </a:prstGeom>
        </p:spPr>
        <p:txBody>
          <a:bodyPr wrap="none">
            <a:spAutoFit/>
          </a:bodyPr>
          <a:lstStyle/>
          <a:p>
            <a:pPr marL="0" marR="187960" lvl="0" indent="0" algn="l" defTabSz="457200" eaLnBrk="1" fontAlgn="auto" latinLnBrk="0" hangingPunct="1">
              <a:lnSpc>
                <a:spcPct val="100000"/>
              </a:lnSpc>
              <a:spcBef>
                <a:spcPts val="0"/>
              </a:spcBef>
              <a:spcAft>
                <a:spcPts val="0"/>
              </a:spcAft>
              <a:buClrTx/>
              <a:buSzTx/>
              <a:buFontTx/>
              <a:buNone/>
              <a:tabLst/>
              <a:defRPr sz="1800"/>
            </a:pPr>
            <a:r>
              <a:rPr kumimoji="0" lang="ja-JP" altLang="en-US" sz="8000" b="0" i="0" u="none" strike="noStrike" kern="0" cap="none" spc="0" normalizeH="0" baseline="0" noProof="0" dirty="0">
                <a:ln>
                  <a:noFill/>
                </a:ln>
                <a:solidFill>
                  <a:srgbClr val="011993"/>
                </a:solidFill>
                <a:effectLst/>
                <a:uLnTx/>
                <a:uFillTx/>
                <a:latin typeface="MS PGothic" panose="020B0600070205080204" pitchFamily="34" charset="-128"/>
                <a:ea typeface="MS PGothic" panose="020B0600070205080204" pitchFamily="34" charset="-128"/>
                <a:cs typeface="ヒラギノ角ゴ StdN"/>
                <a:sym typeface="ヒラギノ角ゴ StdN"/>
              </a:rPr>
              <a:t>★テーマ</a:t>
            </a:r>
            <a:r>
              <a:rPr kumimoji="0" lang="en-US" altLang="ja-JP" sz="8000" b="0" i="0" u="none" strike="noStrike" kern="0" cap="none" spc="0" normalizeH="0" baseline="0" noProof="0" dirty="0">
                <a:ln>
                  <a:noFill/>
                </a:ln>
                <a:solidFill>
                  <a:srgbClr val="011993"/>
                </a:solidFill>
                <a:effectLst/>
                <a:uLnTx/>
                <a:uFillTx/>
                <a:latin typeface="MS PGothic" panose="020B0600070205080204" pitchFamily="34" charset="-128"/>
                <a:ea typeface="MS PGothic" panose="020B0600070205080204" pitchFamily="34" charset="-128"/>
                <a:cs typeface="ヒラギノ角ゴ StdN"/>
                <a:sym typeface="ヒラギノ角ゴ StdN"/>
              </a:rPr>
              <a:t>3</a:t>
            </a:r>
            <a:r>
              <a:rPr kumimoji="0" lang="ja-JP" altLang="en-US" sz="8000" b="0" i="0" u="none" strike="noStrike" kern="0" cap="none" spc="0" normalizeH="0" baseline="0" noProof="0" dirty="0">
                <a:ln>
                  <a:noFill/>
                </a:ln>
                <a:solidFill>
                  <a:srgbClr val="011993"/>
                </a:solidFill>
                <a:effectLst/>
                <a:uLnTx/>
                <a:uFillTx/>
                <a:latin typeface="MS PGothic" panose="020B0600070205080204" pitchFamily="34" charset="-128"/>
                <a:ea typeface="MS PGothic" panose="020B0600070205080204" pitchFamily="34" charset="-128"/>
                <a:cs typeface="ヒラギノ角ゴ StdN"/>
                <a:sym typeface="ヒラギノ角ゴ StdN"/>
              </a:rPr>
              <a:t>：地方小都市</a:t>
            </a:r>
          </a:p>
        </p:txBody>
      </p:sp>
      <p:pic>
        <p:nvPicPr>
          <p:cNvPr id="5" name="図 4">
            <a:extLst>
              <a:ext uri="{FF2B5EF4-FFF2-40B4-BE49-F238E27FC236}">
                <a16:creationId xmlns:a16="http://schemas.microsoft.com/office/drawing/2014/main" id="{9D2EC850-4096-4E6D-98DE-155F89B9E4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958" y="12419093"/>
            <a:ext cx="10689012" cy="7126007"/>
          </a:xfrm>
          <a:prstGeom prst="rect">
            <a:avLst/>
          </a:prstGeom>
        </p:spPr>
      </p:pic>
      <p:pic>
        <p:nvPicPr>
          <p:cNvPr id="7" name="図 6">
            <a:extLst>
              <a:ext uri="{FF2B5EF4-FFF2-40B4-BE49-F238E27FC236}">
                <a16:creationId xmlns:a16="http://schemas.microsoft.com/office/drawing/2014/main" id="{600506D1-E4DC-405B-A759-424286AADA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8697" y="12419093"/>
            <a:ext cx="10689012" cy="7126007"/>
          </a:xfrm>
          <a:prstGeom prst="rect">
            <a:avLst/>
          </a:prstGeom>
        </p:spPr>
      </p:pic>
      <p:pic>
        <p:nvPicPr>
          <p:cNvPr id="9" name="図 8">
            <a:extLst>
              <a:ext uri="{FF2B5EF4-FFF2-40B4-BE49-F238E27FC236}">
                <a16:creationId xmlns:a16="http://schemas.microsoft.com/office/drawing/2014/main" id="{4B8911D7-E050-4293-9716-51187C706B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0466602" y="11995070"/>
            <a:ext cx="10891732" cy="7261154"/>
          </a:xfrm>
          <a:prstGeom prst="rect">
            <a:avLst/>
          </a:prstGeom>
        </p:spPr>
      </p:pic>
      <p:sp>
        <p:nvSpPr>
          <p:cNvPr id="10" name="テキスト ボックス 9">
            <a:extLst>
              <a:ext uri="{FF2B5EF4-FFF2-40B4-BE49-F238E27FC236}">
                <a16:creationId xmlns:a16="http://schemas.microsoft.com/office/drawing/2014/main" id="{8418FD4F-EF52-454A-814C-604B94EAF3A1}"/>
              </a:ext>
            </a:extLst>
          </p:cNvPr>
          <p:cNvSpPr txBox="1"/>
          <p:nvPr/>
        </p:nvSpPr>
        <p:spPr>
          <a:xfrm>
            <a:off x="4231155" y="20061113"/>
            <a:ext cx="15930643" cy="102592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l" defTabSz="584200" rtl="0" eaLnBrk="1" fontAlgn="auto" latinLnBrk="1" hangingPunct="0">
              <a:lnSpc>
                <a:spcPct val="100000"/>
              </a:lnSpc>
              <a:spcBef>
                <a:spcPts val="0"/>
              </a:spcBef>
              <a:spcAft>
                <a:spcPts val="0"/>
              </a:spcAft>
              <a:buClrTx/>
              <a:buSzTx/>
              <a:buFontTx/>
              <a:buNone/>
              <a:tabLst/>
              <a:defRPr/>
            </a:pPr>
            <a:r>
              <a:rPr kumimoji="0" lang="en-US" altLang="ja-JP" sz="6000" b="0" i="0" u="none" strike="noStrike" kern="0" cap="none" spc="0" normalizeH="0" baseline="0" noProof="0" dirty="0">
                <a:ln>
                  <a:noFill/>
                </a:ln>
                <a:solidFill>
                  <a:srgbClr val="000000"/>
                </a:solidFill>
                <a:effectLst/>
                <a:uLnTx/>
                <a:uFillTx/>
                <a:latin typeface="ヒラギノ角ゴ ProN W3"/>
                <a:ea typeface="+mn-ea"/>
                <a:cs typeface="+mn-cs"/>
                <a:sym typeface="ヒラギノ角ゴ ProN W3"/>
              </a:rPr>
              <a:t>I</a:t>
            </a:r>
            <a:r>
              <a:rPr kumimoji="0" lang="ja-JP" altLang="en-US" sz="6000" b="0" i="0" u="none" strike="noStrike" kern="0" cap="none" spc="0" normalizeH="0" baseline="0" noProof="0" dirty="0">
                <a:ln>
                  <a:noFill/>
                </a:ln>
                <a:solidFill>
                  <a:srgbClr val="000000"/>
                </a:solidFill>
                <a:effectLst/>
                <a:uLnTx/>
                <a:uFillTx/>
                <a:latin typeface="ヒラギノ角ゴ ProN W3"/>
                <a:ea typeface="+mn-ea"/>
                <a:cs typeface="+mn-cs"/>
                <a:sym typeface="ヒラギノ角ゴ ProN W3"/>
              </a:rPr>
              <a:t>班　　　　　　　　　　　　　</a:t>
            </a:r>
            <a:r>
              <a:rPr kumimoji="0" lang="en-US" altLang="ja-JP" sz="6000" b="0" i="0" u="none" strike="noStrike" kern="0" cap="none" spc="0" normalizeH="0" baseline="0" noProof="0" dirty="0">
                <a:ln>
                  <a:noFill/>
                </a:ln>
                <a:solidFill>
                  <a:srgbClr val="000000"/>
                </a:solidFill>
                <a:effectLst/>
                <a:uLnTx/>
                <a:uFillTx/>
                <a:latin typeface="ヒラギノ角ゴ ProN W3"/>
                <a:ea typeface="+mn-ea"/>
                <a:cs typeface="+mn-cs"/>
                <a:sym typeface="ヒラギノ角ゴ ProN W3"/>
              </a:rPr>
              <a:t>J</a:t>
            </a:r>
            <a:r>
              <a:rPr kumimoji="0" lang="ja-JP" altLang="en-US" sz="6000" b="0" i="0" u="none" strike="noStrike" kern="0" cap="none" spc="0" normalizeH="0" baseline="0" noProof="0" dirty="0">
                <a:ln>
                  <a:noFill/>
                </a:ln>
                <a:solidFill>
                  <a:srgbClr val="000000"/>
                </a:solidFill>
                <a:effectLst/>
                <a:uLnTx/>
                <a:uFillTx/>
                <a:latin typeface="ヒラギノ角ゴ ProN W3"/>
                <a:ea typeface="+mn-ea"/>
                <a:cs typeface="+mn-cs"/>
                <a:sym typeface="ヒラギノ角ゴ ProN W3"/>
              </a:rPr>
              <a:t>班　　　　　</a:t>
            </a:r>
          </a:p>
        </p:txBody>
      </p:sp>
      <p:sp>
        <p:nvSpPr>
          <p:cNvPr id="11" name="テキスト ボックス 10">
            <a:extLst>
              <a:ext uri="{FF2B5EF4-FFF2-40B4-BE49-F238E27FC236}">
                <a16:creationId xmlns:a16="http://schemas.microsoft.com/office/drawing/2014/main" id="{73F10B52-F190-423B-82D5-94EA990BDCD8}"/>
              </a:ext>
            </a:extLst>
          </p:cNvPr>
          <p:cNvSpPr txBox="1"/>
          <p:nvPr/>
        </p:nvSpPr>
        <p:spPr>
          <a:xfrm>
            <a:off x="25368567" y="21173350"/>
            <a:ext cx="1195840" cy="102592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584200" rtl="0" eaLnBrk="1" fontAlgn="auto" latinLnBrk="1" hangingPunct="0">
              <a:lnSpc>
                <a:spcPct val="100000"/>
              </a:lnSpc>
              <a:spcBef>
                <a:spcPts val="0"/>
              </a:spcBef>
              <a:spcAft>
                <a:spcPts val="0"/>
              </a:spcAft>
              <a:buClrTx/>
              <a:buSzTx/>
              <a:buFontTx/>
              <a:buNone/>
              <a:tabLst/>
              <a:defRPr/>
            </a:pPr>
            <a:r>
              <a:rPr kumimoji="0" lang="en-US" altLang="ja-JP" sz="6000" b="0" i="0" u="none" strike="noStrike" kern="0" cap="none" spc="0" normalizeH="0" baseline="0" noProof="0" dirty="0">
                <a:ln>
                  <a:noFill/>
                </a:ln>
                <a:solidFill>
                  <a:srgbClr val="000000"/>
                </a:solidFill>
                <a:effectLst/>
                <a:uLnTx/>
                <a:uFillTx/>
                <a:latin typeface="ヒラギノ角ゴ ProN W3"/>
                <a:sym typeface="ヒラギノ角ゴ ProN W3"/>
              </a:rPr>
              <a:t>L</a:t>
            </a:r>
            <a:r>
              <a:rPr kumimoji="0" lang="ja-JP" altLang="en-US" sz="6000" b="0" i="0" u="none" strike="noStrike" kern="0" cap="none" spc="0" normalizeH="0" baseline="0" noProof="0" dirty="0">
                <a:ln>
                  <a:noFill/>
                </a:ln>
                <a:solidFill>
                  <a:srgbClr val="000000"/>
                </a:solidFill>
                <a:effectLst/>
                <a:uLnTx/>
                <a:uFillTx/>
                <a:latin typeface="ヒラギノ角ゴ ProN W3"/>
                <a:ea typeface="+mn-ea"/>
                <a:cs typeface="+mn-cs"/>
                <a:sym typeface="ヒラギノ角ゴ ProN W3"/>
              </a:rPr>
              <a:t>班</a:t>
            </a:r>
          </a:p>
        </p:txBody>
      </p:sp>
      <p:sp>
        <p:nvSpPr>
          <p:cNvPr id="6" name="テキスト ボックス 5">
            <a:extLst>
              <a:ext uri="{FF2B5EF4-FFF2-40B4-BE49-F238E27FC236}">
                <a16:creationId xmlns:a16="http://schemas.microsoft.com/office/drawing/2014/main" id="{E62F052B-1379-49BE-88C8-A2BD1587FC3B}"/>
              </a:ext>
            </a:extLst>
          </p:cNvPr>
          <p:cNvSpPr txBox="1"/>
          <p:nvPr/>
        </p:nvSpPr>
        <p:spPr>
          <a:xfrm>
            <a:off x="29033664" y="21870976"/>
            <a:ext cx="803563"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altLang="ja-JP" sz="3600" i="0" u="none" strike="noStrike" cap="none" spc="0" normalizeH="0" baseline="0" dirty="0">
                <a:ln>
                  <a:noFill/>
                </a:ln>
                <a:solidFill>
                  <a:srgbClr val="000000"/>
                </a:solidFill>
                <a:effectLst/>
                <a:uFillTx/>
                <a:latin typeface="+mj-lt"/>
                <a:ea typeface="ＭＳ Ｐ明朝" panose="02020600040205080304" pitchFamily="18" charset="-128"/>
                <a:sym typeface="ヒラギノ角ゴ ProN W3"/>
              </a:rPr>
              <a:t>47</a:t>
            </a:r>
            <a:endParaRPr kumimoji="0" lang="ja-JP" altLang="en-US" sz="3600" i="0" u="none" strike="noStrike" cap="none" spc="0" normalizeH="0" baseline="0" dirty="0">
              <a:ln>
                <a:noFill/>
              </a:ln>
              <a:solidFill>
                <a:srgbClr val="000000"/>
              </a:solidFill>
              <a:effectLst/>
              <a:uFillTx/>
              <a:latin typeface="+mj-lt"/>
              <a:ea typeface="ＭＳ Ｐ明朝" panose="02020600040205080304" pitchFamily="18" charset="-128"/>
              <a:sym typeface="ヒラギノ角ゴ ProN W3"/>
            </a:endParaRPr>
          </a:p>
        </p:txBody>
      </p:sp>
    </p:spTree>
    <p:extLst>
      <p:ext uri="{BB962C8B-B14F-4D97-AF65-F5344CB8AC3E}">
        <p14:creationId xmlns:p14="http://schemas.microsoft.com/office/powerpoint/2010/main" val="1326426027"/>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p:nvPr/>
        </p:nvSpPr>
        <p:spPr>
          <a:xfrm>
            <a:off x="791310" y="5320353"/>
            <a:ext cx="29073231" cy="1636542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140676" tIns="140676" rIns="140676" bIns="140676">
            <a:spAutoFit/>
          </a:bodyPr>
          <a:lstStyle/>
          <a:p>
            <a:pPr marL="0" marR="0" lvl="0" indent="0" algn="l" defTabSz="914400" eaLnBrk="1" fontAlgn="auto" latinLnBrk="0" hangingPunct="1">
              <a:lnSpc>
                <a:spcPct val="100000"/>
              </a:lnSpc>
              <a:spcBef>
                <a:spcPts val="600"/>
              </a:spcBef>
              <a:spcAft>
                <a:spcPts val="0"/>
              </a:spcAft>
              <a:buClrTx/>
              <a:buSzTx/>
              <a:buFontTx/>
              <a:buNone/>
              <a:tabLst/>
              <a:defRPr sz="1800"/>
            </a:pPr>
            <a:r>
              <a:rPr kumimoji="0" sz="4800" b="0" i="0" u="none" strike="noStrike" kern="0" cap="none" spc="0" normalizeH="0" baseline="0" noProof="0" dirty="0">
                <a:ln>
                  <a:noFill/>
                </a:ln>
                <a:solidFill>
                  <a:sysClr val="windowText" lastClr="000000"/>
                </a:solidFill>
                <a:effectLst/>
                <a:uLnTx/>
                <a:uFillTx/>
                <a:latin typeface="Arial"/>
                <a:ea typeface="Arial"/>
                <a:cs typeface="Arial"/>
                <a:sym typeface="Arial"/>
              </a:rPr>
              <a:t>◇</a:t>
            </a:r>
            <a:r>
              <a:rPr kumimoji="0" sz="4800" b="0" i="0" u="none" strike="noStrike" kern="0" cap="none" spc="0" normalizeH="0" baseline="0" noProof="0" dirty="0" err="1">
                <a:ln>
                  <a:noFill/>
                </a:ln>
                <a:solidFill>
                  <a:sysClr val="windowText" lastClr="000000"/>
                </a:solidFill>
                <a:effectLst/>
                <a:uLnTx/>
                <a:uFillTx/>
                <a:latin typeface="ＭＳ Ｐゴシック"/>
                <a:ea typeface="ＭＳ Ｐゴシック"/>
                <a:cs typeface="ＭＳ Ｐゴシック"/>
                <a:sym typeface="ＭＳ Ｐゴシック"/>
              </a:rPr>
              <a:t>総括（コーディネータ</a:t>
            </a:r>
            <a:r>
              <a:rPr kumimoji="0" sz="48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ー）　　</a:t>
            </a:r>
            <a:r>
              <a:rPr kumimoji="0" sz="4800" b="0" i="0" u="none" strike="noStrike" kern="0" cap="none" spc="0" normalizeH="0" baseline="0" noProof="0" dirty="0">
                <a:ln>
                  <a:noFill/>
                </a:ln>
                <a:solidFill>
                  <a:sysClr val="windowText" lastClr="000000"/>
                </a:solidFill>
                <a:effectLst/>
                <a:uLnTx/>
                <a:uFillTx/>
                <a:latin typeface="Arial"/>
                <a:ea typeface="Arial"/>
                <a:cs typeface="Arial"/>
                <a:sym typeface="Arial"/>
              </a:rPr>
              <a:t>⇒</a:t>
            </a:r>
            <a:r>
              <a:rPr kumimoji="0" sz="4800" b="0" i="0" u="none" strike="noStrike" kern="0" cap="none" spc="0" normalizeH="0" baseline="0" noProof="0" dirty="0" err="1">
                <a:ln>
                  <a:noFill/>
                </a:ln>
                <a:solidFill>
                  <a:sysClr val="windowText" lastClr="000000"/>
                </a:solidFill>
                <a:effectLst/>
                <a:uLnTx/>
                <a:uFillTx/>
                <a:latin typeface="ＭＳ Ｐゴシック"/>
                <a:ea typeface="ＭＳ Ｐゴシック"/>
                <a:cs typeface="ＭＳ Ｐゴシック"/>
                <a:sym typeface="ＭＳ Ｐゴシック"/>
              </a:rPr>
              <a:t>今後の活動に向けたインプリケーション</a:t>
            </a:r>
            <a:endParaRPr kumimoji="0" sz="4000" b="0" i="0" u="none" strike="noStrike" kern="0" cap="none" spc="0" normalizeH="0" baseline="0" noProof="0" dirty="0">
              <a:ln>
                <a:noFill/>
              </a:ln>
              <a:solidFill>
                <a:sysClr val="windowText" lastClr="000000"/>
              </a:solidFill>
              <a:effectLst/>
              <a:uLnTx/>
              <a:uFillTx/>
              <a:latin typeface="Arial"/>
              <a:ea typeface="Arial"/>
              <a:cs typeface="Arial"/>
              <a:sym typeface="Arial"/>
            </a:endParaRPr>
          </a:p>
          <a:p>
            <a:pPr marL="0" marR="0" lvl="0" indent="0" algn="l" defTabSz="914400" eaLnBrk="1" fontAlgn="auto" latinLnBrk="0" hangingPunct="1">
              <a:lnSpc>
                <a:spcPct val="100000"/>
              </a:lnSpc>
              <a:spcBef>
                <a:spcPts val="600"/>
              </a:spcBef>
              <a:spcAft>
                <a:spcPts val="0"/>
              </a:spcAft>
              <a:buClrTx/>
              <a:buSzTx/>
              <a:buFontTx/>
              <a:buNone/>
              <a:tabLst/>
              <a:defRPr sz="1800"/>
            </a:pPr>
            <a:endParaRPr kumimoji="0" sz="4800" b="0" i="0" u="none" strike="noStrike" kern="0" cap="none" spc="0" normalizeH="0" baseline="0" noProof="0" dirty="0">
              <a:ln>
                <a:noFill/>
              </a:ln>
              <a:solidFill>
                <a:sysClr val="windowText" lastClr="000000"/>
              </a:solidFill>
              <a:effectLst/>
              <a:uLnTx/>
              <a:uFillTx/>
              <a:latin typeface="Arial"/>
              <a:ea typeface="Arial"/>
              <a:cs typeface="Arial"/>
              <a:sym typeface="Arial"/>
            </a:endParaRPr>
          </a:p>
          <a:p>
            <a:pPr marL="0" marR="0" lvl="0" indent="0" algn="l" defTabSz="914400" eaLnBrk="1" fontAlgn="auto" latinLnBrk="0" hangingPunct="1">
              <a:lnSpc>
                <a:spcPct val="100000"/>
              </a:lnSpc>
              <a:spcBef>
                <a:spcPts val="600"/>
              </a:spcBef>
              <a:spcAft>
                <a:spcPts val="0"/>
              </a:spcAft>
              <a:buClrTx/>
              <a:buSzTx/>
              <a:buFontTx/>
              <a:buNone/>
              <a:tabLst/>
              <a:defRPr sz="1800"/>
            </a:pPr>
            <a:r>
              <a:rPr kumimoji="0"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１）</a:t>
            </a:r>
            <a:r>
              <a:rPr kumimoji="0" lang="ja-JP" altLang="en-US"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第</a:t>
            </a:r>
            <a:r>
              <a:rPr kumimoji="0" lang="en-US" altLang="ja-JP"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1</a:t>
            </a:r>
            <a:r>
              <a:rPr kumimoji="0" lang="ja-JP" altLang="en-US"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回「ひと」と第</a:t>
            </a:r>
            <a:r>
              <a:rPr kumimoji="0" lang="en-US" altLang="ja-JP"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2</a:t>
            </a:r>
            <a:r>
              <a:rPr kumimoji="0" lang="ja-JP" altLang="en-US"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回「まち」の流れを踏まえた議論が展開されていたように感じた</a:t>
            </a:r>
            <a:endParaRPr kumimoji="0" lang="en-US" altLang="ja-JP"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endParaRPr>
          </a:p>
          <a:p>
            <a:pPr marL="0" marR="0" lvl="0" indent="0" algn="l" defTabSz="914400" eaLnBrk="1" fontAlgn="auto" latinLnBrk="0" hangingPunct="1">
              <a:lnSpc>
                <a:spcPct val="100000"/>
              </a:lnSpc>
              <a:spcBef>
                <a:spcPts val="600"/>
              </a:spcBef>
              <a:spcAft>
                <a:spcPts val="0"/>
              </a:spcAft>
              <a:buClrTx/>
              <a:buSzTx/>
              <a:buFontTx/>
              <a:buNone/>
              <a:tabLst/>
              <a:defRPr sz="1800"/>
            </a:pPr>
            <a:r>
              <a:rPr kumimoji="0" lang="ja-JP" altLang="en-US"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　　→継続した議論の重要性（ただし、マンネリにはならないように）</a:t>
            </a:r>
            <a:endParaRPr kumimoji="0"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endParaRPr>
          </a:p>
          <a:p>
            <a:pPr marL="0" marR="0" lvl="0" indent="0" algn="l" defTabSz="914400" eaLnBrk="1" fontAlgn="auto" latinLnBrk="0" hangingPunct="1">
              <a:lnSpc>
                <a:spcPct val="100000"/>
              </a:lnSpc>
              <a:spcBef>
                <a:spcPts val="600"/>
              </a:spcBef>
              <a:spcAft>
                <a:spcPts val="0"/>
              </a:spcAft>
              <a:buClrTx/>
              <a:buSzTx/>
              <a:buFontTx/>
              <a:buNone/>
              <a:tabLst/>
              <a:defRPr sz="1800"/>
            </a:pPr>
            <a:endParaRPr kumimoji="0"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endParaRPr>
          </a:p>
          <a:p>
            <a:pPr marL="0" marR="0" lvl="0" indent="0" algn="l" defTabSz="914400" eaLnBrk="1" fontAlgn="auto" latinLnBrk="0" hangingPunct="1">
              <a:lnSpc>
                <a:spcPct val="100000"/>
              </a:lnSpc>
              <a:spcBef>
                <a:spcPts val="600"/>
              </a:spcBef>
              <a:spcAft>
                <a:spcPts val="0"/>
              </a:spcAft>
              <a:buClrTx/>
              <a:buSzTx/>
              <a:buFontTx/>
              <a:buNone/>
              <a:tabLst/>
              <a:defRPr sz="1800"/>
            </a:pPr>
            <a:r>
              <a:rPr kumimoji="0"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２）</a:t>
            </a:r>
            <a:r>
              <a:rPr kumimoji="0" lang="ja-JP" altLang="en-US"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二軸の設定で、松岡教授の講演内容を踏まえた”予防力”と”回復力”が多くのテーブルで</a:t>
            </a:r>
            <a:endParaRPr kumimoji="0" lang="en-US" altLang="ja-JP"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endParaRPr>
          </a:p>
          <a:p>
            <a:pPr marL="0" marR="0" lvl="0" indent="0" algn="l" defTabSz="914400" eaLnBrk="1" fontAlgn="auto" latinLnBrk="0" hangingPunct="1">
              <a:lnSpc>
                <a:spcPct val="100000"/>
              </a:lnSpc>
              <a:spcBef>
                <a:spcPts val="600"/>
              </a:spcBef>
              <a:spcAft>
                <a:spcPts val="0"/>
              </a:spcAft>
              <a:buClrTx/>
              <a:buSzTx/>
              <a:buFontTx/>
              <a:buNone/>
              <a:tabLst/>
              <a:defRPr sz="1800"/>
            </a:pPr>
            <a:r>
              <a:rPr kumimoji="0" lang="ja-JP" altLang="en-US"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　　用いられていたのが印象的。最後の“総括コメント”も、今後も取り入れても良いのでは。</a:t>
            </a:r>
            <a:endParaRPr kumimoji="0" lang="en-US" altLang="ja-JP"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endParaRPr>
          </a:p>
          <a:p>
            <a:pPr marL="0" marR="0" lvl="0" indent="0" algn="l" defTabSz="914400" eaLnBrk="1" fontAlgn="auto" latinLnBrk="0" hangingPunct="1">
              <a:lnSpc>
                <a:spcPct val="100000"/>
              </a:lnSpc>
              <a:spcBef>
                <a:spcPts val="600"/>
              </a:spcBef>
              <a:spcAft>
                <a:spcPts val="0"/>
              </a:spcAft>
              <a:buClrTx/>
              <a:buSzTx/>
              <a:buFontTx/>
              <a:buNone/>
              <a:tabLst/>
              <a:defRPr sz="1800"/>
            </a:pPr>
            <a:endParaRPr kumimoji="0" lang="en-US" altLang="ja-JP"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endParaRPr>
          </a:p>
          <a:p>
            <a:pPr marL="0" marR="0" lvl="0" indent="0" algn="l" defTabSz="914400" eaLnBrk="1" fontAlgn="auto" latinLnBrk="0" hangingPunct="1">
              <a:lnSpc>
                <a:spcPct val="100000"/>
              </a:lnSpc>
              <a:spcBef>
                <a:spcPts val="600"/>
              </a:spcBef>
              <a:spcAft>
                <a:spcPts val="0"/>
              </a:spcAft>
              <a:buClrTx/>
              <a:buSzTx/>
              <a:buFontTx/>
              <a:buNone/>
              <a:tabLst/>
              <a:defRPr sz="1800"/>
            </a:pPr>
            <a:r>
              <a:rPr kumimoji="0" lang="ja-JP" altLang="en-US"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３</a:t>
            </a:r>
            <a:r>
              <a:rPr kumimoji="0" lang="en-US" altLang="ja-JP"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 </a:t>
            </a:r>
            <a:r>
              <a:rPr kumimoji="0" lang="ja-JP" altLang="en-US"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防災まちづくりを考える際の視点として、</a:t>
            </a:r>
            <a:r>
              <a:rPr kumimoji="0" lang="en-US" altLang="ja-JP"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ICT</a:t>
            </a:r>
            <a:r>
              <a:rPr kumimoji="0" lang="ja-JP" altLang="en-US"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a:t>
            </a:r>
            <a:r>
              <a:rPr kumimoji="0" lang="en-US" altLang="ja-JP"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IoT</a:t>
            </a:r>
            <a:r>
              <a:rPr kumimoji="0" lang="ja-JP" altLang="en-US"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）のようなテクノロジーの活用の</a:t>
            </a:r>
            <a:endParaRPr kumimoji="0" lang="en-US" altLang="ja-JP"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endParaRPr>
          </a:p>
          <a:p>
            <a:pPr marL="0" marR="0" lvl="0" indent="0" algn="l" defTabSz="914400" eaLnBrk="1" fontAlgn="auto" latinLnBrk="0" hangingPunct="1">
              <a:lnSpc>
                <a:spcPct val="100000"/>
              </a:lnSpc>
              <a:spcBef>
                <a:spcPts val="600"/>
              </a:spcBef>
              <a:spcAft>
                <a:spcPts val="0"/>
              </a:spcAft>
              <a:buClrTx/>
              <a:buSzTx/>
              <a:buFontTx/>
              <a:buNone/>
              <a:tabLst/>
              <a:defRPr sz="1800"/>
            </a:pPr>
            <a:r>
              <a:rPr kumimoji="0" lang="ja-JP" altLang="en-US"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　　視点があった一方、人と人とのつながりや地域コミュニティ、下町の街並みの保全</a:t>
            </a:r>
            <a:endParaRPr kumimoji="0" lang="en-US" altLang="ja-JP"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endParaRPr>
          </a:p>
          <a:p>
            <a:pPr marL="0" marR="0" lvl="0" indent="0" algn="l" defTabSz="914400" eaLnBrk="1" fontAlgn="auto" latinLnBrk="0" hangingPunct="1">
              <a:lnSpc>
                <a:spcPct val="100000"/>
              </a:lnSpc>
              <a:spcBef>
                <a:spcPts val="600"/>
              </a:spcBef>
              <a:spcAft>
                <a:spcPts val="0"/>
              </a:spcAft>
              <a:buClrTx/>
              <a:buSzTx/>
              <a:buFontTx/>
              <a:buNone/>
              <a:tabLst/>
              <a:defRPr sz="1800"/>
            </a:pPr>
            <a:r>
              <a:rPr kumimoji="0" lang="ja-JP" altLang="en-US"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　　といった、人や伝統・文化を重んじる視点が出てきており、その両面が同居する日本</a:t>
            </a:r>
            <a:endParaRPr kumimoji="0" lang="en-US" altLang="ja-JP"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endParaRPr>
          </a:p>
          <a:p>
            <a:pPr marL="0" marR="0" lvl="0" indent="0" algn="l" defTabSz="914400" eaLnBrk="1" fontAlgn="auto" latinLnBrk="0" hangingPunct="1">
              <a:lnSpc>
                <a:spcPct val="100000"/>
              </a:lnSpc>
              <a:spcBef>
                <a:spcPts val="600"/>
              </a:spcBef>
              <a:spcAft>
                <a:spcPts val="0"/>
              </a:spcAft>
              <a:buClrTx/>
              <a:buSzTx/>
              <a:buFontTx/>
              <a:buNone/>
              <a:tabLst/>
              <a:defRPr sz="1800"/>
            </a:pPr>
            <a:r>
              <a:rPr kumimoji="0" lang="ja-JP" altLang="en-US"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　　の特徴が議論に表れていた。</a:t>
            </a:r>
            <a:endParaRPr kumimoji="0" lang="en-US" altLang="ja-JP"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endParaRPr>
          </a:p>
          <a:p>
            <a:pPr marL="0" marR="0" lvl="0" indent="0" algn="l" defTabSz="914400" eaLnBrk="1" fontAlgn="auto" latinLnBrk="0" hangingPunct="1">
              <a:lnSpc>
                <a:spcPct val="100000"/>
              </a:lnSpc>
              <a:spcBef>
                <a:spcPts val="600"/>
              </a:spcBef>
              <a:spcAft>
                <a:spcPts val="0"/>
              </a:spcAft>
              <a:buClrTx/>
              <a:buSzTx/>
              <a:buFontTx/>
              <a:buNone/>
              <a:tabLst/>
              <a:defRPr sz="1800"/>
            </a:pPr>
            <a:r>
              <a:rPr kumimoji="0" lang="ja-JP" altLang="en-US"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　　→今後の街づくりのポイント？</a:t>
            </a:r>
            <a:endParaRPr kumimoji="0" lang="en-US" altLang="ja-JP"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endParaRPr>
          </a:p>
          <a:p>
            <a:pPr marL="0" marR="0" lvl="0" indent="0" algn="l" defTabSz="914400" eaLnBrk="1" fontAlgn="auto" latinLnBrk="0" hangingPunct="1">
              <a:lnSpc>
                <a:spcPct val="100000"/>
              </a:lnSpc>
              <a:spcBef>
                <a:spcPts val="600"/>
              </a:spcBef>
              <a:spcAft>
                <a:spcPts val="0"/>
              </a:spcAft>
              <a:buClrTx/>
              <a:buSzTx/>
              <a:buFontTx/>
              <a:buNone/>
              <a:tabLst/>
              <a:defRPr sz="1800"/>
            </a:pPr>
            <a:endParaRPr kumimoji="0"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endParaRPr>
          </a:p>
          <a:p>
            <a:pPr marL="0" marR="0" lvl="0" indent="0" algn="l" defTabSz="914400" eaLnBrk="1" fontAlgn="auto" latinLnBrk="0" hangingPunct="1">
              <a:lnSpc>
                <a:spcPct val="100000"/>
              </a:lnSpc>
              <a:spcBef>
                <a:spcPts val="600"/>
              </a:spcBef>
              <a:spcAft>
                <a:spcPts val="0"/>
              </a:spcAft>
              <a:buClrTx/>
              <a:buSzTx/>
              <a:buFontTx/>
              <a:buNone/>
              <a:tabLst/>
              <a:defRPr sz="1800"/>
            </a:pPr>
            <a:r>
              <a:rPr kumimoji="0" lang="ja-JP" altLang="en-US"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４</a:t>
            </a:r>
            <a:r>
              <a:rPr kumimoji="0"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a:t>
            </a:r>
            <a:r>
              <a:rPr kumimoji="0" lang="ja-JP" altLang="en-US"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短期的な減災対策、中長期的な防災対策（街の再編？）といった、時間軸を踏まえた</a:t>
            </a:r>
            <a:endParaRPr kumimoji="0" lang="en-US" altLang="ja-JP"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endParaRPr>
          </a:p>
          <a:p>
            <a:pPr marL="0" marR="0" lvl="0" indent="0" algn="l" defTabSz="914400" eaLnBrk="1" fontAlgn="auto" latinLnBrk="0" hangingPunct="1">
              <a:lnSpc>
                <a:spcPct val="100000"/>
              </a:lnSpc>
              <a:spcBef>
                <a:spcPts val="600"/>
              </a:spcBef>
              <a:spcAft>
                <a:spcPts val="0"/>
              </a:spcAft>
              <a:buClrTx/>
              <a:buSzTx/>
              <a:buFontTx/>
              <a:buNone/>
              <a:tabLst/>
              <a:defRPr sz="1800"/>
            </a:pPr>
            <a:r>
              <a:rPr kumimoji="0" lang="ja-JP" altLang="en-US"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　　議論も重要。</a:t>
            </a:r>
            <a:endParaRPr kumimoji="0" lang="en-US" altLang="ja-JP"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endParaRPr>
          </a:p>
          <a:p>
            <a:pPr marL="0" marR="0" lvl="0" indent="0" algn="l" defTabSz="914400" eaLnBrk="1" fontAlgn="auto" latinLnBrk="0" hangingPunct="1">
              <a:lnSpc>
                <a:spcPct val="100000"/>
              </a:lnSpc>
              <a:spcBef>
                <a:spcPts val="600"/>
              </a:spcBef>
              <a:spcAft>
                <a:spcPts val="0"/>
              </a:spcAft>
              <a:buClrTx/>
              <a:buSzTx/>
              <a:buFontTx/>
              <a:buNone/>
              <a:tabLst/>
              <a:defRPr sz="1800"/>
            </a:pPr>
            <a:endParaRPr kumimoji="0"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endParaRPr>
          </a:p>
          <a:p>
            <a:pPr marL="0" marR="0" lvl="0" indent="0" algn="l" defTabSz="914400" eaLnBrk="1" fontAlgn="auto" latinLnBrk="0" hangingPunct="1">
              <a:lnSpc>
                <a:spcPct val="100000"/>
              </a:lnSpc>
              <a:spcBef>
                <a:spcPts val="600"/>
              </a:spcBef>
              <a:spcAft>
                <a:spcPts val="0"/>
              </a:spcAft>
              <a:buClrTx/>
              <a:buSzTx/>
              <a:buFontTx/>
              <a:buNone/>
              <a:tabLst/>
              <a:defRPr sz="1800"/>
            </a:pPr>
            <a:r>
              <a:rPr kumimoji="0" lang="ja-JP" altLang="en-US"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５</a:t>
            </a:r>
            <a:r>
              <a:rPr kumimoji="0"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a:t>
            </a:r>
            <a:r>
              <a:rPr kumimoji="0" lang="ja-JP" altLang="en-US"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大学（教員、学生）の視点と企業の視点の、両方向からの議論の展開</a:t>
            </a:r>
            <a:endParaRPr kumimoji="0"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endParaRPr>
          </a:p>
        </p:txBody>
      </p:sp>
      <p:sp>
        <p:nvSpPr>
          <p:cNvPr id="212" name="Shape 212"/>
          <p:cNvSpPr>
            <a:spLocks noGrp="1"/>
          </p:cNvSpPr>
          <p:nvPr>
            <p:ph type="title"/>
          </p:nvPr>
        </p:nvSpPr>
        <p:spPr>
          <a:xfrm>
            <a:off x="791307" y="1715630"/>
            <a:ext cx="29073231" cy="2935656"/>
          </a:xfrm>
          <a:prstGeom prst="rect">
            <a:avLst/>
          </a:prstGeom>
        </p:spPr>
        <p:txBody>
          <a:bodyPr>
            <a:normAutofit fontScale="90000"/>
          </a:bodyPr>
          <a:lstStyle/>
          <a:p>
            <a:pPr lvl="0">
              <a:defRPr sz="1800"/>
            </a:pPr>
            <a:br>
              <a:rPr sz="6600" dirty="0"/>
            </a:br>
            <a:r>
              <a:rPr sz="4200" dirty="0" err="1">
                <a:solidFill>
                  <a:srgbClr val="052D5D"/>
                </a:solidFill>
                <a:latin typeface="ＭＳ Ｐゴシック"/>
                <a:ea typeface="ＭＳ Ｐゴシック"/>
                <a:cs typeface="ＭＳ Ｐゴシック"/>
                <a:sym typeface="ＭＳ Ｐゴシック"/>
              </a:rPr>
              <a:t>東京工業大学</a:t>
            </a:r>
            <a:r>
              <a:rPr sz="4200" dirty="0">
                <a:solidFill>
                  <a:srgbClr val="052D5D"/>
                </a:solidFill>
                <a:latin typeface="ＭＳ Ｐゴシック"/>
                <a:ea typeface="ＭＳ Ｐゴシック"/>
                <a:cs typeface="ＭＳ Ｐゴシック"/>
                <a:sym typeface="ＭＳ Ｐゴシック"/>
              </a:rPr>
              <a:t>　産学協働プログラム「人生</a:t>
            </a:r>
            <a:r>
              <a:rPr sz="4200" dirty="0">
                <a:solidFill>
                  <a:srgbClr val="052D5D"/>
                </a:solidFill>
              </a:rPr>
              <a:t>100</a:t>
            </a:r>
            <a:r>
              <a:rPr sz="4200" dirty="0">
                <a:solidFill>
                  <a:srgbClr val="052D5D"/>
                </a:solidFill>
                <a:latin typeface="ＭＳ Ｐゴシック"/>
                <a:ea typeface="ＭＳ Ｐゴシック"/>
                <a:cs typeface="ＭＳ Ｐゴシック"/>
                <a:sym typeface="ＭＳ Ｐゴシック"/>
              </a:rPr>
              <a:t>年時代の都市・インフラ学」</a:t>
            </a:r>
            <a:br>
              <a:rPr sz="4200" dirty="0">
                <a:solidFill>
                  <a:srgbClr val="052D5D"/>
                </a:solidFill>
                <a:latin typeface="ＭＳ Ｐゴシック"/>
                <a:ea typeface="ＭＳ Ｐゴシック"/>
                <a:cs typeface="ＭＳ Ｐゴシック"/>
                <a:sym typeface="ＭＳ Ｐゴシック"/>
              </a:rPr>
            </a:br>
            <a:br>
              <a:rPr sz="4200" dirty="0">
                <a:solidFill>
                  <a:srgbClr val="052D5D"/>
                </a:solidFill>
                <a:latin typeface="ＭＳ Ｐゴシック"/>
                <a:ea typeface="ＭＳ Ｐゴシック"/>
                <a:cs typeface="ＭＳ Ｐゴシック"/>
                <a:sym typeface="ＭＳ Ｐゴシック"/>
              </a:rPr>
            </a:br>
            <a:r>
              <a:rPr sz="6600" dirty="0">
                <a:solidFill>
                  <a:srgbClr val="052D5D"/>
                </a:solidFill>
                <a:latin typeface="ＭＳ Ｐゴシック"/>
                <a:ea typeface="ＭＳ Ｐゴシック"/>
                <a:cs typeface="ＭＳ Ｐゴシック"/>
                <a:sym typeface="ＭＳ Ｐゴシック"/>
              </a:rPr>
              <a:t>第</a:t>
            </a:r>
            <a:r>
              <a:rPr lang="en-US" altLang="ja-JP" sz="6600" dirty="0">
                <a:solidFill>
                  <a:srgbClr val="052D5D"/>
                </a:solidFill>
                <a:latin typeface="ＭＳ Ｐゴシック"/>
                <a:ea typeface="ＭＳ Ｐゴシック"/>
                <a:cs typeface="ＭＳ Ｐゴシック"/>
                <a:sym typeface="ＭＳ Ｐゴシック"/>
              </a:rPr>
              <a:t>3</a:t>
            </a:r>
            <a:r>
              <a:rPr sz="6600" dirty="0">
                <a:solidFill>
                  <a:srgbClr val="052D5D"/>
                </a:solidFill>
                <a:latin typeface="ＭＳ Ｐゴシック"/>
                <a:ea typeface="ＭＳ Ｐゴシック"/>
                <a:cs typeface="ＭＳ Ｐゴシック"/>
                <a:sym typeface="ＭＳ Ｐゴシック"/>
              </a:rPr>
              <a:t>回ワークショップ「</a:t>
            </a:r>
            <a:r>
              <a:rPr lang="ja-JP" altLang="en-US" sz="6600" dirty="0">
                <a:solidFill>
                  <a:srgbClr val="052D5D"/>
                </a:solidFill>
                <a:latin typeface="ＭＳ Ｐゴシック"/>
                <a:ea typeface="ＭＳ Ｐゴシック"/>
                <a:cs typeface="ＭＳ Ｐゴシック"/>
                <a:sym typeface="ＭＳ Ｐゴシック"/>
              </a:rPr>
              <a:t>自然</a:t>
            </a:r>
            <a:r>
              <a:rPr sz="6600" dirty="0">
                <a:solidFill>
                  <a:srgbClr val="052D5D"/>
                </a:solidFill>
                <a:latin typeface="ＭＳ Ｐゴシック"/>
                <a:ea typeface="ＭＳ Ｐゴシック"/>
                <a:cs typeface="ＭＳ Ｐゴシック"/>
                <a:sym typeface="ＭＳ Ｐゴシック"/>
              </a:rPr>
              <a:t>」　</a:t>
            </a:r>
            <a:r>
              <a:rPr sz="6600" dirty="0" err="1">
                <a:solidFill>
                  <a:srgbClr val="052D5D"/>
                </a:solidFill>
                <a:latin typeface="ＭＳ Ｐゴシック"/>
                <a:ea typeface="ＭＳ Ｐゴシック"/>
                <a:cs typeface="ＭＳ Ｐゴシック"/>
                <a:sym typeface="ＭＳ Ｐゴシック"/>
              </a:rPr>
              <a:t>総括</a:t>
            </a:r>
            <a:r>
              <a:rPr sz="6600" dirty="0">
                <a:solidFill>
                  <a:srgbClr val="052D5D"/>
                </a:solidFill>
                <a:latin typeface="ＭＳ Ｐゴシック"/>
                <a:ea typeface="ＭＳ Ｐゴシック"/>
                <a:cs typeface="ＭＳ Ｐゴシック"/>
                <a:sym typeface="ＭＳ Ｐゴシック"/>
              </a:rPr>
              <a:t>　　　</a:t>
            </a:r>
            <a:r>
              <a:rPr sz="4800" dirty="0" err="1">
                <a:solidFill>
                  <a:srgbClr val="052D5D"/>
                </a:solidFill>
                <a:latin typeface="ＭＳ Ｐゴシック"/>
                <a:ea typeface="ＭＳ Ｐゴシック"/>
                <a:cs typeface="ＭＳ Ｐゴシック"/>
                <a:sym typeface="ＭＳ Ｐゴシック"/>
              </a:rPr>
              <a:t>コーディネータ</a:t>
            </a:r>
            <a:r>
              <a:rPr sz="4800" dirty="0">
                <a:solidFill>
                  <a:srgbClr val="052D5D"/>
                </a:solidFill>
                <a:latin typeface="ＭＳ Ｐゴシック"/>
                <a:ea typeface="ＭＳ Ｐゴシック"/>
                <a:cs typeface="ＭＳ Ｐゴシック"/>
                <a:sym typeface="ＭＳ Ｐゴシック"/>
              </a:rPr>
              <a:t>ー　</a:t>
            </a:r>
            <a:r>
              <a:rPr sz="4800" dirty="0" err="1">
                <a:solidFill>
                  <a:srgbClr val="052D5D"/>
                </a:solidFill>
                <a:latin typeface="ＭＳ Ｐゴシック"/>
                <a:ea typeface="ＭＳ Ｐゴシック"/>
                <a:cs typeface="ＭＳ Ｐゴシック"/>
                <a:sym typeface="ＭＳ Ｐゴシック"/>
              </a:rPr>
              <a:t>環境・社会理工学院</a:t>
            </a:r>
            <a:r>
              <a:rPr sz="4800" dirty="0">
                <a:solidFill>
                  <a:srgbClr val="052D5D"/>
                </a:solidFill>
                <a:latin typeface="ＭＳ Ｐゴシック"/>
                <a:ea typeface="ＭＳ Ｐゴシック"/>
                <a:cs typeface="ＭＳ Ｐゴシック"/>
                <a:sym typeface="ＭＳ Ｐゴシック"/>
              </a:rPr>
              <a:t>　</a:t>
            </a:r>
            <a:r>
              <a:rPr sz="4800" dirty="0" err="1">
                <a:solidFill>
                  <a:srgbClr val="052D5D"/>
                </a:solidFill>
                <a:latin typeface="ＭＳ Ｐゴシック"/>
                <a:ea typeface="ＭＳ Ｐゴシック"/>
                <a:cs typeface="ＭＳ Ｐゴシック"/>
                <a:sym typeface="ＭＳ Ｐゴシック"/>
              </a:rPr>
              <a:t>建築学系</a:t>
            </a:r>
            <a:r>
              <a:rPr sz="4800" dirty="0">
                <a:solidFill>
                  <a:srgbClr val="052D5D"/>
                </a:solidFill>
                <a:latin typeface="ＭＳ Ｐゴシック"/>
                <a:ea typeface="ＭＳ Ｐゴシック"/>
                <a:cs typeface="ＭＳ Ｐゴシック"/>
                <a:sym typeface="ＭＳ Ｐゴシック"/>
              </a:rPr>
              <a:t>　</a:t>
            </a:r>
            <a:r>
              <a:rPr lang="ja-JP" altLang="en-US" sz="4800" dirty="0">
                <a:solidFill>
                  <a:srgbClr val="052D5D"/>
                </a:solidFill>
                <a:latin typeface="ＭＳ Ｐゴシック"/>
                <a:ea typeface="ＭＳ Ｐゴシック"/>
                <a:cs typeface="ＭＳ Ｐゴシック"/>
                <a:sym typeface="ＭＳ Ｐゴシック"/>
              </a:rPr>
              <a:t>浅輪貴史</a:t>
            </a:r>
            <a:r>
              <a:rPr sz="6600" dirty="0">
                <a:latin typeface="ＭＳ Ｐゴシック"/>
                <a:ea typeface="ＭＳ Ｐゴシック"/>
                <a:cs typeface="ＭＳ Ｐゴシック"/>
                <a:sym typeface="ＭＳ Ｐゴシック"/>
              </a:rPr>
              <a:t>　　　　　　　　　　　</a:t>
            </a:r>
            <a:r>
              <a:rPr sz="4800" dirty="0">
                <a:latin typeface="ＭＳ Ｐゴシック"/>
                <a:ea typeface="ＭＳ Ｐゴシック"/>
                <a:cs typeface="ＭＳ Ｐゴシック"/>
                <a:sym typeface="ＭＳ Ｐゴシック"/>
              </a:rPr>
              <a:t>　</a:t>
            </a:r>
          </a:p>
        </p:txBody>
      </p:sp>
      <p:sp>
        <p:nvSpPr>
          <p:cNvPr id="2" name="スライド番号プレースホルダー 1">
            <a:extLst>
              <a:ext uri="{FF2B5EF4-FFF2-40B4-BE49-F238E27FC236}">
                <a16:creationId xmlns:a16="http://schemas.microsoft.com/office/drawing/2014/main" id="{652E78DF-83F6-4151-96BF-0290F046D524}"/>
              </a:ext>
            </a:extLst>
          </p:cNvPr>
          <p:cNvSpPr>
            <a:spLocks noGrp="1"/>
          </p:cNvSpPr>
          <p:nvPr>
            <p:ph type="sldNum" sz="quarter" idx="2"/>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6CB4B4D-7CA3-9044-876B-883B54F8677D}" type="slidenum">
              <a:rPr kumimoji="0" lang="en-US" altLang="ja-JP" sz="4000" b="0" i="0" u="none" strike="noStrike" kern="0" cap="none" spc="0" normalizeH="0" baseline="0" noProof="0" smtClean="0">
                <a:ln>
                  <a:noFill/>
                </a:ln>
                <a:solidFill>
                  <a:srgbClr val="000000"/>
                </a:solidFill>
                <a:effectLst/>
                <a:uLnTx/>
                <a:uFillTx/>
                <a:latin typeface="ＭＳ Ｐゴシック"/>
                <a:ea typeface="ＭＳ Ｐゴシック"/>
                <a:sym typeface="ＭＳ Ｐゴシック"/>
              </a:rPr>
              <a:pPr marL="0" marR="0" lvl="0" indent="0" algn="r" defTabSz="914400" eaLnBrk="1" fontAlgn="auto" latinLnBrk="0" hangingPunct="1">
                <a:lnSpc>
                  <a:spcPct val="100000"/>
                </a:lnSpc>
                <a:spcBef>
                  <a:spcPts val="0"/>
                </a:spcBef>
                <a:spcAft>
                  <a:spcPts val="0"/>
                </a:spcAft>
                <a:buClrTx/>
                <a:buSzTx/>
                <a:buFontTx/>
                <a:buNone/>
                <a:tabLst/>
                <a:defRPr/>
              </a:pPr>
              <a:t>48</a:t>
            </a:fld>
            <a:endParaRPr kumimoji="0" lang="en-US" altLang="ja-JP" sz="4000" b="0" i="0" u="none" strike="noStrike" kern="0" cap="none" spc="0" normalizeH="0" baseline="0" noProof="0">
              <a:ln>
                <a:noFill/>
              </a:ln>
              <a:solidFill>
                <a:srgbClr val="000000"/>
              </a:solidFill>
              <a:effectLst/>
              <a:uLnTx/>
              <a:uFillTx/>
              <a:latin typeface="ＭＳ Ｐゴシック"/>
              <a:ea typeface="ＭＳ Ｐゴシック"/>
              <a:sym typeface="ＭＳ Ｐゴシック"/>
            </a:endParaRPr>
          </a:p>
        </p:txBody>
      </p:sp>
    </p:spTree>
    <p:extLst>
      <p:ext uri="{BB962C8B-B14F-4D97-AF65-F5344CB8AC3E}">
        <p14:creationId xmlns:p14="http://schemas.microsoft.com/office/powerpoint/2010/main" val="820097312"/>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グラフ 5">
            <a:extLst>
              <a:ext uri="{FF2B5EF4-FFF2-40B4-BE49-F238E27FC236}">
                <a16:creationId xmlns:a16="http://schemas.microsoft.com/office/drawing/2014/main" id="{5CF2EDFE-AFDE-4834-8BDF-97A0757F8E45}"/>
              </a:ext>
            </a:extLst>
          </p:cNvPr>
          <p:cNvGraphicFramePr/>
          <p:nvPr>
            <p:extLst>
              <p:ext uri="{D42A27DB-BD31-4B8C-83A1-F6EECF244321}">
                <p14:modId xmlns:p14="http://schemas.microsoft.com/office/powerpoint/2010/main" val="598241113"/>
              </p:ext>
            </p:extLst>
          </p:nvPr>
        </p:nvGraphicFramePr>
        <p:xfrm>
          <a:off x="2080055" y="4247636"/>
          <a:ext cx="26319890" cy="14982568"/>
        </p:xfrm>
        <a:graphic>
          <a:graphicData uri="http://schemas.openxmlformats.org/drawingml/2006/chart">
            <c:chart xmlns:c="http://schemas.openxmlformats.org/drawingml/2006/chart" xmlns:r="http://schemas.openxmlformats.org/officeDocument/2006/relationships" r:id="rId2"/>
          </a:graphicData>
        </a:graphic>
      </p:graphicFrame>
      <p:sp>
        <p:nvSpPr>
          <p:cNvPr id="3" name="スライド番号プレースホルダー 2">
            <a:extLst>
              <a:ext uri="{FF2B5EF4-FFF2-40B4-BE49-F238E27FC236}">
                <a16:creationId xmlns:a16="http://schemas.microsoft.com/office/drawing/2014/main" id="{31065692-05C4-4E28-A930-E8AAB69FC900}"/>
              </a:ext>
            </a:extLst>
          </p:cNvPr>
          <p:cNvSpPr>
            <a:spLocks noGrp="1"/>
          </p:cNvSpPr>
          <p:nvPr>
            <p:ph type="sldNum" sz="quarter" idx="12"/>
          </p:nvPr>
        </p:nvSpPr>
        <p:spPr/>
        <p:txBody>
          <a:bodyPr/>
          <a:lstStyle/>
          <a:p>
            <a:pPr defTabSz="2286000" rtl="0"/>
            <a:fld id="{5E6D5A6A-C9D6-4658-95D2-70C5B2B9AD0D}" type="slidenum">
              <a:rPr kumimoji="1" lang="ja-JP" altLang="en-US" kern="1200" smtClean="0">
                <a:solidFill>
                  <a:prstClr val="black">
                    <a:tint val="75000"/>
                  </a:prstClr>
                </a:solidFill>
              </a:rPr>
              <a:pPr defTabSz="2286000" rtl="0"/>
              <a:t>49</a:t>
            </a:fld>
            <a:endParaRPr kumimoji="1" lang="ja-JP" altLang="en-US" kern="1200">
              <a:solidFill>
                <a:prstClr val="black">
                  <a:tint val="75000"/>
                </a:prstClr>
              </a:solidFill>
            </a:endParaRPr>
          </a:p>
        </p:txBody>
      </p:sp>
    </p:spTree>
    <p:extLst>
      <p:ext uri="{BB962C8B-B14F-4D97-AF65-F5344CB8AC3E}">
        <p14:creationId xmlns:p14="http://schemas.microsoft.com/office/powerpoint/2010/main" val="254864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110809_familychineseoahu_en_02390_2880x1921.jpeg"/>
          <p:cNvPicPr/>
          <p:nvPr/>
        </p:nvPicPr>
        <p:blipFill>
          <a:blip r:embed="rId2">
            <a:extLst/>
          </a:blip>
          <a:srcRect b="9268"/>
          <a:stretch>
            <a:fillRect/>
          </a:stretch>
        </p:blipFill>
        <p:spPr>
          <a:xfrm>
            <a:off x="3765351" y="1488281"/>
            <a:ext cx="22919532" cy="13870782"/>
          </a:xfrm>
          <a:prstGeom prst="rect">
            <a:avLst/>
          </a:prstGeom>
          <a:ln w="12700">
            <a:miter lim="400000"/>
          </a:ln>
        </p:spPr>
      </p:pic>
      <p:sp>
        <p:nvSpPr>
          <p:cNvPr id="175" name="Shape 175"/>
          <p:cNvSpPr>
            <a:spLocks noGrp="1"/>
          </p:cNvSpPr>
          <p:nvPr>
            <p:ph type="title"/>
          </p:nvPr>
        </p:nvSpPr>
        <p:spPr>
          <a:prstGeom prst="rect">
            <a:avLst/>
          </a:prstGeom>
        </p:spPr>
        <p:txBody>
          <a:bodyPr/>
          <a:lstStyle/>
          <a:p>
            <a:pPr lvl="0"/>
            <a:endParaRPr/>
          </a:p>
        </p:txBody>
      </p:sp>
      <p:sp>
        <p:nvSpPr>
          <p:cNvPr id="176" name="Shape 176"/>
          <p:cNvSpPr>
            <a:spLocks noGrp="1"/>
          </p:cNvSpPr>
          <p:nvPr>
            <p:ph type="body" idx="1"/>
          </p:nvPr>
        </p:nvSpPr>
        <p:spPr>
          <a:prstGeom prst="rect">
            <a:avLst/>
          </a:prstGeom>
        </p:spPr>
        <p:txBody>
          <a:bodyPr/>
          <a:lstStyle/>
          <a:p>
            <a:pPr lvl="0"/>
            <a:endParaRPr/>
          </a:p>
        </p:txBody>
      </p:sp>
      <p:pic>
        <p:nvPicPr>
          <p:cNvPr id="177" name="西田氏資料3.jpg"/>
          <p:cNvPicPr/>
          <p:nvPr/>
        </p:nvPicPr>
        <p:blipFill>
          <a:blip r:embed="rId3">
            <a:extLst/>
          </a:blip>
          <a:stretch>
            <a:fillRect/>
          </a:stretch>
        </p:blipFill>
        <p:spPr>
          <a:xfrm>
            <a:off x="120650" y="0"/>
            <a:ext cx="30238700" cy="22860000"/>
          </a:xfrm>
          <a:prstGeom prst="rect">
            <a:avLst/>
          </a:prstGeom>
          <a:ln w="12700">
            <a:miter lim="400000"/>
          </a:ln>
        </p:spPr>
      </p:pic>
      <p:sp>
        <p:nvSpPr>
          <p:cNvPr id="2" name="テキスト ボックス 1">
            <a:extLst>
              <a:ext uri="{FF2B5EF4-FFF2-40B4-BE49-F238E27FC236}">
                <a16:creationId xmlns:a16="http://schemas.microsoft.com/office/drawing/2014/main" id="{B2690C47-378D-4900-BFF7-FA58C8959A49}"/>
              </a:ext>
            </a:extLst>
          </p:cNvPr>
          <p:cNvSpPr txBox="1"/>
          <p:nvPr/>
        </p:nvSpPr>
        <p:spPr>
          <a:xfrm>
            <a:off x="29066836" y="21631160"/>
            <a:ext cx="720437"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altLang="ja-JP" sz="3600" b="0" i="0" u="none" strike="noStrike" cap="none" spc="0" normalizeH="0" baseline="0" dirty="0">
                <a:ln>
                  <a:noFill/>
                </a:ln>
                <a:solidFill>
                  <a:srgbClr val="000000"/>
                </a:solidFill>
                <a:effectLst/>
                <a:uFillTx/>
                <a:latin typeface="+mn-lt"/>
                <a:ea typeface="+mn-ea"/>
                <a:cs typeface="+mn-cs"/>
                <a:sym typeface="ヒラギノ角ゴ ProN W3"/>
              </a:rPr>
              <a:t>5</a:t>
            </a:r>
            <a:endParaRPr kumimoji="0" lang="ja-JP" altLang="en-US" sz="3600" b="0" i="0" u="none" strike="noStrike" cap="none" spc="0" normalizeH="0" baseline="0" dirty="0">
              <a:ln>
                <a:noFill/>
              </a:ln>
              <a:solidFill>
                <a:srgbClr val="000000"/>
              </a:solidFill>
              <a:effectLst/>
              <a:uFillTx/>
              <a:latin typeface="+mn-lt"/>
              <a:ea typeface="+mn-ea"/>
              <a:cs typeface="+mn-cs"/>
              <a:sym typeface="ヒラギノ角ゴ ProN W3"/>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110809_familychineseoahu_en_02390_2880x1921.jpeg"/>
          <p:cNvPicPr/>
          <p:nvPr/>
        </p:nvPicPr>
        <p:blipFill>
          <a:blip r:embed="rId2">
            <a:extLst/>
          </a:blip>
          <a:srcRect b="9268"/>
          <a:stretch>
            <a:fillRect/>
          </a:stretch>
        </p:blipFill>
        <p:spPr>
          <a:xfrm>
            <a:off x="3765351" y="1488281"/>
            <a:ext cx="22919532" cy="13870782"/>
          </a:xfrm>
          <a:prstGeom prst="rect">
            <a:avLst/>
          </a:prstGeom>
          <a:ln w="12700">
            <a:miter lim="400000"/>
          </a:ln>
        </p:spPr>
      </p:pic>
      <p:sp>
        <p:nvSpPr>
          <p:cNvPr id="180" name="Shape 180"/>
          <p:cNvSpPr>
            <a:spLocks noGrp="1"/>
          </p:cNvSpPr>
          <p:nvPr>
            <p:ph type="title"/>
          </p:nvPr>
        </p:nvSpPr>
        <p:spPr>
          <a:prstGeom prst="rect">
            <a:avLst/>
          </a:prstGeom>
        </p:spPr>
        <p:txBody>
          <a:bodyPr/>
          <a:lstStyle/>
          <a:p>
            <a:pPr lvl="0"/>
            <a:endParaRPr/>
          </a:p>
        </p:txBody>
      </p:sp>
      <p:sp>
        <p:nvSpPr>
          <p:cNvPr id="181" name="Shape 181"/>
          <p:cNvSpPr>
            <a:spLocks noGrp="1"/>
          </p:cNvSpPr>
          <p:nvPr>
            <p:ph type="body" idx="1"/>
          </p:nvPr>
        </p:nvSpPr>
        <p:spPr>
          <a:prstGeom prst="rect">
            <a:avLst/>
          </a:prstGeom>
        </p:spPr>
        <p:txBody>
          <a:bodyPr/>
          <a:lstStyle/>
          <a:p>
            <a:pPr lvl="0"/>
            <a:endParaRPr/>
          </a:p>
        </p:txBody>
      </p:sp>
      <p:pic>
        <p:nvPicPr>
          <p:cNvPr id="182" name="西田氏資料4.jpg"/>
          <p:cNvPicPr/>
          <p:nvPr/>
        </p:nvPicPr>
        <p:blipFill>
          <a:blip r:embed="rId3">
            <a:extLst/>
          </a:blip>
          <a:stretch>
            <a:fillRect/>
          </a:stretch>
        </p:blipFill>
        <p:spPr>
          <a:xfrm>
            <a:off x="292100" y="0"/>
            <a:ext cx="29895800" cy="22860000"/>
          </a:xfrm>
          <a:prstGeom prst="rect">
            <a:avLst/>
          </a:prstGeom>
          <a:ln w="12700">
            <a:miter lim="400000"/>
          </a:ln>
        </p:spPr>
      </p:pic>
      <p:sp>
        <p:nvSpPr>
          <p:cNvPr id="2" name="テキスト ボックス 1">
            <a:extLst>
              <a:ext uri="{FF2B5EF4-FFF2-40B4-BE49-F238E27FC236}">
                <a16:creationId xmlns:a16="http://schemas.microsoft.com/office/drawing/2014/main" id="{675FE4F9-7A8E-465C-9A88-AFFAC276FF15}"/>
              </a:ext>
            </a:extLst>
          </p:cNvPr>
          <p:cNvSpPr txBox="1"/>
          <p:nvPr/>
        </p:nvSpPr>
        <p:spPr>
          <a:xfrm>
            <a:off x="29550591" y="21570878"/>
            <a:ext cx="720436"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altLang="ja-JP" sz="3600" b="0" i="0" u="none" strike="noStrike" cap="none" spc="0" normalizeH="0" baseline="0" dirty="0">
                <a:ln>
                  <a:noFill/>
                </a:ln>
                <a:solidFill>
                  <a:srgbClr val="000000"/>
                </a:solidFill>
                <a:effectLst/>
                <a:uFillTx/>
                <a:latin typeface="+mn-lt"/>
                <a:ea typeface="+mn-ea"/>
                <a:cs typeface="+mn-cs"/>
                <a:sym typeface="ヒラギノ角ゴ ProN W3"/>
              </a:rPr>
              <a:t>6</a:t>
            </a:r>
            <a:endParaRPr kumimoji="0" lang="ja-JP" altLang="en-US" sz="3600" b="0" i="0" u="none" strike="noStrike" cap="none" spc="0" normalizeH="0" baseline="0" dirty="0">
              <a:ln>
                <a:noFill/>
              </a:ln>
              <a:solidFill>
                <a:srgbClr val="000000"/>
              </a:solidFill>
              <a:effectLst/>
              <a:uFillTx/>
              <a:latin typeface="+mn-lt"/>
              <a:ea typeface="+mn-ea"/>
              <a:cs typeface="+mn-cs"/>
              <a:sym typeface="ヒラギノ角ゴ ProN W3"/>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110809_familychineseoahu_en_02390_2880x1921.jpeg"/>
          <p:cNvPicPr/>
          <p:nvPr/>
        </p:nvPicPr>
        <p:blipFill>
          <a:blip r:embed="rId2">
            <a:extLst/>
          </a:blip>
          <a:srcRect b="9268"/>
          <a:stretch>
            <a:fillRect/>
          </a:stretch>
        </p:blipFill>
        <p:spPr>
          <a:xfrm>
            <a:off x="3765351" y="1488281"/>
            <a:ext cx="22919532" cy="13870782"/>
          </a:xfrm>
          <a:prstGeom prst="rect">
            <a:avLst/>
          </a:prstGeom>
          <a:ln w="12700">
            <a:miter lim="400000"/>
          </a:ln>
        </p:spPr>
      </p:pic>
      <p:sp>
        <p:nvSpPr>
          <p:cNvPr id="185" name="Shape 185"/>
          <p:cNvSpPr>
            <a:spLocks noGrp="1"/>
          </p:cNvSpPr>
          <p:nvPr>
            <p:ph type="title"/>
          </p:nvPr>
        </p:nvSpPr>
        <p:spPr>
          <a:prstGeom prst="rect">
            <a:avLst/>
          </a:prstGeom>
        </p:spPr>
        <p:txBody>
          <a:bodyPr/>
          <a:lstStyle/>
          <a:p>
            <a:pPr lvl="0"/>
            <a:endParaRPr/>
          </a:p>
        </p:txBody>
      </p:sp>
      <p:sp>
        <p:nvSpPr>
          <p:cNvPr id="186" name="Shape 186"/>
          <p:cNvSpPr>
            <a:spLocks noGrp="1"/>
          </p:cNvSpPr>
          <p:nvPr>
            <p:ph type="body" idx="1"/>
          </p:nvPr>
        </p:nvSpPr>
        <p:spPr>
          <a:prstGeom prst="rect">
            <a:avLst/>
          </a:prstGeom>
        </p:spPr>
        <p:txBody>
          <a:bodyPr/>
          <a:lstStyle/>
          <a:p>
            <a:pPr lvl="0"/>
            <a:endParaRPr/>
          </a:p>
        </p:txBody>
      </p:sp>
      <p:pic>
        <p:nvPicPr>
          <p:cNvPr id="187" name="西田氏資料5.jpg"/>
          <p:cNvPicPr/>
          <p:nvPr/>
        </p:nvPicPr>
        <p:blipFill>
          <a:blip r:embed="rId3">
            <a:extLst/>
          </a:blip>
          <a:stretch>
            <a:fillRect/>
          </a:stretch>
        </p:blipFill>
        <p:spPr>
          <a:xfrm>
            <a:off x="158750" y="27709"/>
            <a:ext cx="30162500" cy="22860000"/>
          </a:xfrm>
          <a:prstGeom prst="rect">
            <a:avLst/>
          </a:prstGeom>
          <a:ln w="12700">
            <a:miter lim="400000"/>
          </a:ln>
        </p:spPr>
      </p:pic>
      <p:sp>
        <p:nvSpPr>
          <p:cNvPr id="2" name="テキスト ボックス 1">
            <a:extLst>
              <a:ext uri="{FF2B5EF4-FFF2-40B4-BE49-F238E27FC236}">
                <a16:creationId xmlns:a16="http://schemas.microsoft.com/office/drawing/2014/main" id="{ED7A1914-0DFE-4A68-869E-92DA726CF1EB}"/>
              </a:ext>
            </a:extLst>
          </p:cNvPr>
          <p:cNvSpPr txBox="1"/>
          <p:nvPr/>
        </p:nvSpPr>
        <p:spPr>
          <a:xfrm>
            <a:off x="29460176" y="21191379"/>
            <a:ext cx="748146"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altLang="ja-JP" sz="3600" b="0" i="0" u="none" strike="noStrike" cap="none" spc="0" normalizeH="0" baseline="0" dirty="0">
                <a:ln>
                  <a:noFill/>
                </a:ln>
                <a:solidFill>
                  <a:srgbClr val="000000"/>
                </a:solidFill>
                <a:effectLst/>
                <a:uFillTx/>
                <a:latin typeface="+mn-lt"/>
                <a:ea typeface="+mn-ea"/>
                <a:cs typeface="+mn-cs"/>
                <a:sym typeface="ヒラギノ角ゴ ProN W3"/>
              </a:rPr>
              <a:t>7</a:t>
            </a:r>
            <a:endParaRPr kumimoji="0" lang="ja-JP" altLang="en-US" sz="3600" b="0" i="0" u="none" strike="noStrike" cap="none" spc="0" normalizeH="0" baseline="0" dirty="0">
              <a:ln>
                <a:noFill/>
              </a:ln>
              <a:solidFill>
                <a:srgbClr val="000000"/>
              </a:solidFill>
              <a:effectLst/>
              <a:uFillTx/>
              <a:latin typeface="+mn-lt"/>
              <a:ea typeface="+mn-ea"/>
              <a:cs typeface="+mn-cs"/>
              <a:sym typeface="ヒラギノ角ゴ ProN W3"/>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IMGP9944.jpeg"/>
          <p:cNvPicPr/>
          <p:nvPr/>
        </p:nvPicPr>
        <p:blipFill>
          <a:blip r:embed="rId2">
            <a:extLst/>
          </a:blip>
          <a:stretch>
            <a:fillRect/>
          </a:stretch>
        </p:blipFill>
        <p:spPr>
          <a:xfrm>
            <a:off x="15328900" y="0"/>
            <a:ext cx="15240000" cy="22860000"/>
          </a:xfrm>
          <a:prstGeom prst="rect">
            <a:avLst/>
          </a:prstGeom>
          <a:ln w="12700">
            <a:miter lim="400000"/>
          </a:ln>
        </p:spPr>
      </p:pic>
      <p:pic>
        <p:nvPicPr>
          <p:cNvPr id="124" name="R0017541.jpeg"/>
          <p:cNvPicPr/>
          <p:nvPr/>
        </p:nvPicPr>
        <p:blipFill>
          <a:blip r:embed="rId3">
            <a:extLst/>
          </a:blip>
          <a:stretch>
            <a:fillRect/>
          </a:stretch>
        </p:blipFill>
        <p:spPr>
          <a:xfrm>
            <a:off x="-1968500" y="0"/>
            <a:ext cx="17145000" cy="22860000"/>
          </a:xfrm>
          <a:prstGeom prst="rect">
            <a:avLst/>
          </a:prstGeom>
          <a:ln w="12700">
            <a:miter lim="400000"/>
          </a:ln>
        </p:spPr>
      </p:pic>
      <p:sp>
        <p:nvSpPr>
          <p:cNvPr id="125" name="Shape 125"/>
          <p:cNvSpPr/>
          <p:nvPr/>
        </p:nvSpPr>
        <p:spPr>
          <a:xfrm>
            <a:off x="9223085" y="18119693"/>
            <a:ext cx="20833025" cy="4338320"/>
          </a:xfrm>
          <a:prstGeom prst="rect">
            <a:avLst/>
          </a:prstGeom>
          <a:solidFill>
            <a:srgbClr val="FFFFFF">
              <a:alpha val="79501"/>
            </a:srgbClr>
          </a:solidFill>
          <a:ln w="12700">
            <a:miter lim="400000"/>
          </a:ln>
          <a:extLst>
            <a:ext uri="{C572A759-6A51-4108-AA02-DFA0A04FC94B}">
              <ma14:wrappingTextBoxFlag xmlns="" xmlns:ma14="http://schemas.microsoft.com/office/mac/drawingml/2011/main" xmlns:mv="urn:schemas-microsoft-com:mac:vml" xmlns:mc="http://schemas.openxmlformats.org/markup-compatibility/2006" val="1"/>
            </a:ext>
          </a:extLst>
        </p:spPr>
        <p:txBody>
          <a:bodyPr lIns="0" tIns="0" rIns="0" bIns="0" anchor="ctr">
            <a:spAutoFit/>
          </a:bodyPr>
          <a:lstStyle/>
          <a:p>
            <a:pPr lvl="0">
              <a:defRPr sz="1800"/>
            </a:pPr>
            <a:r>
              <a:rPr sz="10800" dirty="0" err="1">
                <a:solidFill>
                  <a:srgbClr val="011993"/>
                </a:solidFill>
                <a:latin typeface="ヒラギノ角ゴ StdN"/>
                <a:ea typeface="ヒラギノ角ゴ StdN"/>
                <a:cs typeface="ヒラギノ角ゴ StdN"/>
                <a:sym typeface="ヒラギノ角ゴ StdN"/>
              </a:rPr>
              <a:t>ライフシフトとローカルデザイン</a:t>
            </a:r>
            <a:endParaRPr sz="10800" dirty="0">
              <a:solidFill>
                <a:srgbClr val="011993"/>
              </a:solidFill>
              <a:latin typeface="ヒラギノ角ゴ StdN"/>
              <a:ea typeface="ヒラギノ角ゴ StdN"/>
              <a:cs typeface="ヒラギノ角ゴ StdN"/>
              <a:sym typeface="ヒラギノ角ゴ StdN"/>
            </a:endParaRPr>
          </a:p>
          <a:p>
            <a:pPr lvl="0">
              <a:defRPr sz="1800"/>
            </a:pPr>
            <a:r>
              <a:rPr sz="8400" dirty="0" err="1">
                <a:solidFill>
                  <a:srgbClr val="011993"/>
                </a:solidFill>
                <a:latin typeface="ヒラギノ角ゴ ProN W6"/>
                <a:ea typeface="ヒラギノ角ゴ ProN W6"/>
                <a:cs typeface="ヒラギノ角ゴ ProN W6"/>
                <a:sym typeface="ヒラギノ角ゴ ProN W6"/>
              </a:rPr>
              <a:t>NPO尾道空き家再生プロジェクト</a:t>
            </a:r>
            <a:endParaRPr sz="8400" dirty="0">
              <a:solidFill>
                <a:srgbClr val="011993"/>
              </a:solidFill>
              <a:latin typeface="ヒラギノ角ゴ ProN W6"/>
              <a:ea typeface="ヒラギノ角ゴ ProN W6"/>
              <a:cs typeface="ヒラギノ角ゴ ProN W6"/>
              <a:sym typeface="ヒラギノ角ゴ ProN W6"/>
            </a:endParaRPr>
          </a:p>
          <a:p>
            <a:pPr lvl="0">
              <a:defRPr sz="1800"/>
            </a:pPr>
            <a:r>
              <a:rPr sz="8400" dirty="0" err="1">
                <a:solidFill>
                  <a:srgbClr val="011993"/>
                </a:solidFill>
                <a:latin typeface="ヒラギノ角ゴ ProN W6"/>
                <a:ea typeface="ヒラギノ角ゴ ProN W6"/>
                <a:cs typeface="ヒラギノ角ゴ ProN W6"/>
                <a:sym typeface="ヒラギノ角ゴ ProN W6"/>
              </a:rPr>
              <a:t>代表理事</a:t>
            </a:r>
            <a:r>
              <a:rPr sz="8400" dirty="0">
                <a:solidFill>
                  <a:srgbClr val="011993"/>
                </a:solidFill>
                <a:latin typeface="ヒラギノ角ゴ ProN W6"/>
                <a:ea typeface="ヒラギノ角ゴ ProN W6"/>
                <a:cs typeface="ヒラギノ角ゴ ProN W6"/>
                <a:sym typeface="ヒラギノ角ゴ ProN W6"/>
              </a:rPr>
              <a:t>　</a:t>
            </a:r>
            <a:r>
              <a:rPr sz="8400" dirty="0" err="1">
                <a:solidFill>
                  <a:srgbClr val="011993"/>
                </a:solidFill>
                <a:latin typeface="ヒラギノ角ゴ ProN W6"/>
                <a:ea typeface="ヒラギノ角ゴ ProN W6"/>
                <a:cs typeface="ヒラギノ角ゴ ProN W6"/>
                <a:sym typeface="ヒラギノ角ゴ ProN W6"/>
              </a:rPr>
              <a:t>豊田雅子氏</a:t>
            </a:r>
            <a:endParaRPr sz="8400" dirty="0">
              <a:solidFill>
                <a:srgbClr val="011993"/>
              </a:solidFill>
              <a:latin typeface="ヒラギノ角ゴ ProN W6"/>
              <a:ea typeface="ヒラギノ角ゴ ProN W6"/>
              <a:cs typeface="ヒラギノ角ゴ ProN W6"/>
              <a:sym typeface="ヒラギノ角ゴ ProN W6"/>
            </a:endParaRPr>
          </a:p>
        </p:txBody>
      </p:sp>
      <p:sp>
        <p:nvSpPr>
          <p:cNvPr id="2" name="テキスト ボックス 1">
            <a:extLst>
              <a:ext uri="{FF2B5EF4-FFF2-40B4-BE49-F238E27FC236}">
                <a16:creationId xmlns:a16="http://schemas.microsoft.com/office/drawing/2014/main" id="{01004C01-8F30-4A92-8329-5871DB04D729}"/>
              </a:ext>
            </a:extLst>
          </p:cNvPr>
          <p:cNvSpPr txBox="1"/>
          <p:nvPr/>
        </p:nvSpPr>
        <p:spPr>
          <a:xfrm>
            <a:off x="29621018" y="21901221"/>
            <a:ext cx="858982"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altLang="ja-JP" sz="3600" b="0" i="0" u="none" strike="noStrike" cap="none" spc="0" normalizeH="0" baseline="0" dirty="0">
                <a:ln>
                  <a:noFill/>
                </a:ln>
                <a:solidFill>
                  <a:schemeClr val="bg1"/>
                </a:solidFill>
                <a:effectLst/>
                <a:uFillTx/>
                <a:latin typeface="+mn-lt"/>
                <a:ea typeface="+mn-ea"/>
                <a:cs typeface="+mn-cs"/>
                <a:sym typeface="ヒラギノ角ゴ ProN W3"/>
              </a:rPr>
              <a:t>8</a:t>
            </a:r>
            <a:endParaRPr kumimoji="0" lang="ja-JP" altLang="en-US" sz="3600" b="0" i="0" u="none" strike="noStrike" cap="none" spc="0" normalizeH="0" baseline="0" dirty="0">
              <a:ln>
                <a:noFill/>
              </a:ln>
              <a:solidFill>
                <a:schemeClr val="bg1"/>
              </a:solidFill>
              <a:effectLst/>
              <a:uFillTx/>
              <a:latin typeface="+mn-lt"/>
              <a:ea typeface="+mn-ea"/>
              <a:cs typeface="+mn-cs"/>
              <a:sym typeface="ヒラギノ角ゴ ProN W3"/>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110809_familychineseoahu_en_02390_2880x1921.jpeg"/>
          <p:cNvPicPr/>
          <p:nvPr/>
        </p:nvPicPr>
        <p:blipFill>
          <a:blip r:embed="rId2">
            <a:extLst/>
          </a:blip>
          <a:srcRect b="9268"/>
          <a:stretch>
            <a:fillRect/>
          </a:stretch>
        </p:blipFill>
        <p:spPr>
          <a:xfrm>
            <a:off x="3765351" y="1488281"/>
            <a:ext cx="22919532" cy="13870782"/>
          </a:xfrm>
          <a:prstGeom prst="rect">
            <a:avLst/>
          </a:prstGeom>
          <a:ln w="12700">
            <a:miter lim="400000"/>
          </a:ln>
        </p:spPr>
      </p:pic>
      <p:sp>
        <p:nvSpPr>
          <p:cNvPr id="128" name="Shape 128"/>
          <p:cNvSpPr>
            <a:spLocks noGrp="1"/>
          </p:cNvSpPr>
          <p:nvPr>
            <p:ph type="title"/>
          </p:nvPr>
        </p:nvSpPr>
        <p:spPr>
          <a:prstGeom prst="rect">
            <a:avLst/>
          </a:prstGeom>
        </p:spPr>
        <p:txBody>
          <a:bodyPr/>
          <a:lstStyle/>
          <a:p>
            <a:pPr lvl="0"/>
            <a:endParaRPr/>
          </a:p>
        </p:txBody>
      </p:sp>
      <p:sp>
        <p:nvSpPr>
          <p:cNvPr id="129" name="Shape 129"/>
          <p:cNvSpPr>
            <a:spLocks noGrp="1"/>
          </p:cNvSpPr>
          <p:nvPr>
            <p:ph type="body" idx="1"/>
          </p:nvPr>
        </p:nvSpPr>
        <p:spPr>
          <a:prstGeom prst="rect">
            <a:avLst/>
          </a:prstGeom>
        </p:spPr>
        <p:txBody>
          <a:bodyPr/>
          <a:lstStyle/>
          <a:p>
            <a:pPr lvl="0"/>
            <a:endParaRPr/>
          </a:p>
        </p:txBody>
      </p:sp>
      <p:pic>
        <p:nvPicPr>
          <p:cNvPr id="130" name="豊田氏資料1.jpg"/>
          <p:cNvPicPr/>
          <p:nvPr/>
        </p:nvPicPr>
        <p:blipFill>
          <a:blip r:embed="rId3">
            <a:extLst/>
          </a:blip>
          <a:stretch>
            <a:fillRect/>
          </a:stretch>
        </p:blipFill>
        <p:spPr>
          <a:xfrm>
            <a:off x="0" y="0"/>
            <a:ext cx="30480000" cy="22860000"/>
          </a:xfrm>
          <a:prstGeom prst="rect">
            <a:avLst/>
          </a:prstGeom>
          <a:ln w="12700">
            <a:miter lim="400000"/>
          </a:ln>
        </p:spPr>
      </p:pic>
      <p:sp>
        <p:nvSpPr>
          <p:cNvPr id="2" name="テキスト ボックス 1">
            <a:extLst>
              <a:ext uri="{FF2B5EF4-FFF2-40B4-BE49-F238E27FC236}">
                <a16:creationId xmlns:a16="http://schemas.microsoft.com/office/drawing/2014/main" id="{BBF6028A-944B-4D85-8C32-FFADF17545CF}"/>
              </a:ext>
            </a:extLst>
          </p:cNvPr>
          <p:cNvSpPr txBox="1"/>
          <p:nvPr/>
        </p:nvSpPr>
        <p:spPr>
          <a:xfrm>
            <a:off x="29205382" y="21873290"/>
            <a:ext cx="831273"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altLang="ja-JP" sz="3600" b="0" i="0" u="none" strike="noStrike" cap="none" spc="0" normalizeH="0" baseline="0" dirty="0">
                <a:ln>
                  <a:noFill/>
                </a:ln>
                <a:solidFill>
                  <a:schemeClr val="bg1"/>
                </a:solidFill>
                <a:effectLst/>
                <a:uFillTx/>
                <a:latin typeface="+mn-lt"/>
                <a:ea typeface="+mn-ea"/>
                <a:cs typeface="+mn-cs"/>
                <a:sym typeface="ヒラギノ角ゴ ProN W3"/>
              </a:rPr>
              <a:t>9</a:t>
            </a:r>
            <a:endParaRPr kumimoji="0" lang="ja-JP" altLang="en-US" sz="3600" b="0" i="0" u="none" strike="noStrike" cap="none" spc="0" normalizeH="0" baseline="0" dirty="0">
              <a:ln>
                <a:noFill/>
              </a:ln>
              <a:solidFill>
                <a:schemeClr val="bg1"/>
              </a:solidFill>
              <a:effectLst/>
              <a:uFillTx/>
              <a:latin typeface="+mn-lt"/>
              <a:ea typeface="+mn-ea"/>
              <a:cs typeface="+mn-cs"/>
              <a:sym typeface="ヒラギノ角ゴ ProN W3"/>
            </a:endParaRPr>
          </a:p>
        </p:txBody>
      </p:sp>
    </p:spTree>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8400" b="0" i="0" u="none" strike="noStrike" cap="none" spc="0" normalizeH="0" baseline="0">
            <a:ln>
              <a:noFill/>
            </a:ln>
            <a:solidFill>
              <a:srgbClr val="000000"/>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050120_標準テンプレート">
  <a:themeElements>
    <a:clrScheme name="">
      <a:dk1>
        <a:srgbClr val="000000"/>
      </a:dk1>
      <a:lt1>
        <a:srgbClr val="FFFFFF"/>
      </a:lt1>
      <a:dk2>
        <a:srgbClr val="000000"/>
      </a:dk2>
      <a:lt2>
        <a:srgbClr val="808080"/>
      </a:lt2>
      <a:accent1>
        <a:srgbClr val="DDDDDD"/>
      </a:accent1>
      <a:accent2>
        <a:srgbClr val="C0C0C0"/>
      </a:accent2>
      <a:accent3>
        <a:srgbClr val="FFFFFF"/>
      </a:accent3>
      <a:accent4>
        <a:srgbClr val="000000"/>
      </a:accent4>
      <a:accent5>
        <a:srgbClr val="EBEBEB"/>
      </a:accent5>
      <a:accent6>
        <a:srgbClr val="AEAEAE"/>
      </a:accent6>
      <a:hlink>
        <a:srgbClr val="0066B3"/>
      </a:hlink>
      <a:folHlink>
        <a:srgbClr val="CC0066"/>
      </a:folHlink>
    </a:clrScheme>
    <a:fontScheme name="1_050120_標準テンプレート">
      <a:majorFont>
        <a:latin typeface="HGP創英角ｺﾞｼｯｸUB"/>
        <a:ea typeface="ＭＳ Ｐゴシック"/>
        <a:cs typeface=""/>
      </a:majorFont>
      <a:minorFont>
        <a:latin typeface="ＭＳ Ｐゴシック"/>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bg2"/>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2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bg1"/>
        </a:solidFill>
        <a:ln w="9525" cap="flat" cmpd="sng" algn="ctr">
          <a:solidFill>
            <a:schemeClr val="bg2"/>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2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1_050120_標準テンプレート 1">
        <a:dk1>
          <a:srgbClr val="000000"/>
        </a:dk1>
        <a:lt1>
          <a:srgbClr val="FFFFFF"/>
        </a:lt1>
        <a:dk2>
          <a:srgbClr val="000000"/>
        </a:dk2>
        <a:lt2>
          <a:srgbClr val="808080"/>
        </a:lt2>
        <a:accent1>
          <a:srgbClr val="DDDDDD"/>
        </a:accent1>
        <a:accent2>
          <a:srgbClr val="C0C0C0"/>
        </a:accent2>
        <a:accent3>
          <a:srgbClr val="FFFFFF"/>
        </a:accent3>
        <a:accent4>
          <a:srgbClr val="000000"/>
        </a:accent4>
        <a:accent5>
          <a:srgbClr val="EBEBEB"/>
        </a:accent5>
        <a:accent6>
          <a:srgbClr val="AEAEAE"/>
        </a:accent6>
        <a:hlink>
          <a:srgbClr val="CC0066"/>
        </a:hlink>
        <a:folHlink>
          <a:srgbClr val="0066B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8400" b="0" i="0" u="none" strike="noStrike" cap="none" spc="0" normalizeH="0" baseline="0">
            <a:ln>
              <a:noFill/>
            </a:ln>
            <a:solidFill>
              <a:srgbClr val="000000"/>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8400" b="0" i="0" u="none" strike="noStrike" cap="none" spc="0" normalizeH="0" baseline="0">
            <a:ln>
              <a:noFill/>
            </a:ln>
            <a:solidFill>
              <a:srgbClr val="000000"/>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TotalTime>
  <Words>1210</Words>
  <Application>Microsoft Office PowerPoint</Application>
  <PresentationFormat>ユーザー設定</PresentationFormat>
  <Paragraphs>359</Paragraphs>
  <Slides>49</Slides>
  <Notes>0</Notes>
  <HiddenSlides>0</HiddenSlides>
  <MMClips>0</MMClips>
  <ScaleCrop>false</ScaleCrop>
  <HeadingPairs>
    <vt:vector size="6" baseType="variant">
      <vt:variant>
        <vt:lpstr>使用されているフォント</vt:lpstr>
      </vt:variant>
      <vt:variant>
        <vt:i4>21</vt:i4>
      </vt:variant>
      <vt:variant>
        <vt:lpstr>テーマ</vt:lpstr>
      </vt:variant>
      <vt:variant>
        <vt:i4>5</vt:i4>
      </vt:variant>
      <vt:variant>
        <vt:lpstr>スライド タイトル</vt:lpstr>
      </vt:variant>
      <vt:variant>
        <vt:i4>49</vt:i4>
      </vt:variant>
    </vt:vector>
  </HeadingPairs>
  <TitlesOfParts>
    <vt:vector size="75" baseType="lpstr">
      <vt:lpstr>Avenir Book</vt:lpstr>
      <vt:lpstr>Gill Sans</vt:lpstr>
      <vt:lpstr>HGPSoeiKakugothicUB</vt:lpstr>
      <vt:lpstr>HGPSoeiKakugothicUB</vt:lpstr>
      <vt:lpstr>Lucida Grande</vt:lpstr>
      <vt:lpstr>ＭＳ Ｐゴシック</vt:lpstr>
      <vt:lpstr>ＭＳ Ｐゴシック</vt:lpstr>
      <vt:lpstr>ＭＳ Ｐ明朝</vt:lpstr>
      <vt:lpstr>ヒラギノ角ゴ ProN W3</vt:lpstr>
      <vt:lpstr>ヒラギノ角ゴ ProN W6</vt:lpstr>
      <vt:lpstr>ヒラギノ角ゴ StdN</vt:lpstr>
      <vt:lpstr>ヒラギノ明朝 Pro W3</vt:lpstr>
      <vt:lpstr>游ゴシック</vt:lpstr>
      <vt:lpstr>游ゴシック Light</vt:lpstr>
      <vt:lpstr>Arial</vt:lpstr>
      <vt:lpstr>Calibri</vt:lpstr>
      <vt:lpstr>Helvetica</vt:lpstr>
      <vt:lpstr>Times</vt:lpstr>
      <vt:lpstr>Times New Roman</vt:lpstr>
      <vt:lpstr>Trebuchet MS</vt:lpstr>
      <vt:lpstr>Wingdings</vt:lpstr>
      <vt:lpstr>White</vt:lpstr>
      <vt:lpstr>1_050120_標準テンプレート</vt:lpstr>
      <vt:lpstr>Office テーマ</vt:lpstr>
      <vt:lpstr>1_White</vt:lpstr>
      <vt:lpstr>1_Office テーマ</vt:lpstr>
      <vt:lpstr> 東京工業大学　産学協働プログラム「人生100年時代の都市・インフラ学」  第１回ワークショップ「ひと」　総括　　　コーディネーター　環境・社会理工学院　建築学系　真野洋介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東京工業大学　産学協働プログラム「人生100年時代の都市・インフラ学」  第１回ワークショップ「ひと」　総括　　　　　　　　　　　　　　　　　　　　</vt:lpstr>
      <vt:lpstr>PowerPoint プレゼンテーション</vt:lpstr>
      <vt:lpstr>PowerPoint プレゼンテーション</vt:lpstr>
      <vt:lpstr>PowerPoint プレゼンテーション</vt:lpstr>
      <vt:lpstr>東京工業大学　産学協働プログラム「人生100年時代の都市・インフラ学」  第１回ワークショップ「ひと」　総括　　　　　　　　　　　　　　　　　　　　</vt:lpstr>
      <vt:lpstr>東京工業大学　産学協働プログラム「人生100年時代の都市・インフラ学」  第１回ワークショップ「ひと」　総括　　　　　　　　　　　　　　　　　　　　</vt:lpstr>
      <vt:lpstr> 東京工業大学　産学協働プログラム「人生100年時代の都市・インフラ学」  第１回ワークショップ「ひと」　総括　　　コーディネーター　環境・社会理工学院　建築学系　真野洋介　　　　　　　　　　　　　　</vt:lpstr>
      <vt:lpstr>PowerPoint プレゼンテーション</vt:lpstr>
      <vt:lpstr>PowerPoint プレゼンテーション</vt:lpstr>
      <vt:lpstr> 東京工業大学　産学協働プログラム「人生100年時代の都市・インフラ学」  第２回ワークショップ「まち」　総括 　　　　　　　　　　　　　　　　　　　　　コーディネーター　環境・社会理工学院　土木・環境工学系　室町泰徳　　　　　　　　　　　　　　</vt:lpstr>
      <vt:lpstr> 東京工業大学　産学協働プログラム「人生100年時代の都市・インフラ学」  第２回ワークショップ「まち」　総括　　　　　　　　　　　　　　　　　　　　</vt:lpstr>
      <vt:lpstr> 東京工業大学　産学協働プログラム「人生100年時代の都市・インフラ学」  第２回ワークショップ「まち」　総括　　　　　　　　　　　　　　　　　　　　</vt:lpstr>
      <vt:lpstr> 東京工業大学　産学協働プログラム「人生100年時代の都市・インフラ学」  第２回ワークショップ「まち」　総括　　　　　　　　　　　　　　　　　　　　</vt:lpstr>
      <vt:lpstr> 東京工業大学　産学協働プログラム「人生100年時代の都市・インフラ学」  第２回ワークショップ「まち」　総括　　　　　　　　　　　　　　　　　　　　</vt:lpstr>
      <vt:lpstr> 東京工業大学　産学協働プログラム「人生100年時代の都市・インフラ学」  第２回ワークショップ「まち」　総括　　　　　　　　　　　　　　　　　　　　</vt:lpstr>
      <vt:lpstr> 東京工業大学　産学協働プログラム「人生100年時代の都市・インフラ学」  第２回ワークショップ「まち」　総括　　　　　　　　　　　　　　　　　　　　</vt:lpstr>
      <vt:lpstr> 東京工業大学　産学協働プログラム「人生100年時代の都市・インフラ学」  第２回ワークショップ「まち」　総括　　　　　　　　　　　　　　　　　　　　</vt:lpstr>
      <vt:lpstr> 東京工業大学　産学協働プログラム「人生100年時代の都市・インフラ学」  第２回ワークショップ「まち」　総括　　　　　　　　　　　　　　　　　　　　</vt:lpstr>
      <vt:lpstr> 東京工業大学　産学協働プログラム「人生100年時代の都市・インフラ学」  第２回ワークショップ「まち」　総括 　　　　　　　　　　　　　　　　　　　　　コーディネーター　環境・社会理工学院　土木・環境工学系　室町泰徳　　　　　　　　　　　　　　</vt:lpstr>
      <vt:lpstr> 東京工業大学　産学協働プログラム「人生100年時代の都市・インフラ学」  第２回ワークショップ「まち」　総括 　　　　　　　　　　　　　　　　　　　　　コーディネーター　環境・社会理工学院　土木・環境工学系　室町泰徳　　　　　　　　　　　　　　</vt:lpstr>
      <vt:lpstr> 東京工業大学　産学協働プログラム「人生100年時代の都市・インフラ学」  第２回ワークショップ「まち」　総括 　　　　　　　　　　　　　　　　　　　　　コーディネーター　環境・社会理工学院　土木・環境工学系　室町泰徳　　　　　　　　　　　　　　</vt:lpstr>
      <vt:lpstr>PowerPoint プレゼンテーション</vt:lpstr>
      <vt:lpstr>PowerPoint プレゼンテーション</vt:lpstr>
      <vt:lpstr> 東京工業大学　産学協働プログラム「人生100年時代の都市・インフラ学」  第3回ワークショップ[自然」　総括　　　コーディネーター　環境・社会理工学院　建築学系　浅輪貴史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東京工業大学　産学協働プログラム「人生100年時代の都市・インフラ学」  第3回ワークショップ「自然」　総括　　　コーディネーター　環境・社会理工学院　建築学系　浅輪貴史　　　　　　　　　　　　</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東京工業大学　産学協働プログラム「人生100年時代の都市・インフラ学」  第１回ワークショップ「ひと」　総括　　　コーディネーター　環境・社会理工学院　建築学系　真野洋介</dc:title>
  <dc:creator>KANSYA-JIMU</dc:creator>
  <cp:lastModifiedBy>KANSYA-JIMU</cp:lastModifiedBy>
  <cp:revision>23</cp:revision>
  <cp:lastPrinted>2019-09-17T02:29:55Z</cp:lastPrinted>
  <dcterms:created xsi:type="dcterms:W3CDTF">2019-09-09T03:37:35Z</dcterms:created>
  <dcterms:modified xsi:type="dcterms:W3CDTF">2019-09-17T03:31:16Z</dcterms:modified>
</cp:coreProperties>
</file>