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83" r:id="rId2"/>
    <p:sldMasterId id="2147483714" r:id="rId3"/>
    <p:sldMasterId id="2147483729" r:id="rId4"/>
    <p:sldMasterId id="2147483733" r:id="rId5"/>
    <p:sldMasterId id="2147483735" r:id="rId6"/>
    <p:sldMasterId id="2147483737" r:id="rId7"/>
    <p:sldMasterId id="2147483739" r:id="rId8"/>
    <p:sldMasterId id="2147483744" r:id="rId9"/>
  </p:sldMasterIdLst>
  <p:notesMasterIdLst>
    <p:notesMasterId r:id="rId76"/>
  </p:notesMasterIdLst>
  <p:handoutMasterIdLst>
    <p:handoutMasterId r:id="rId77"/>
  </p:handoutMasterIdLst>
  <p:sldIdLst>
    <p:sldId id="256" r:id="rId10"/>
    <p:sldId id="289" r:id="rId11"/>
    <p:sldId id="290" r:id="rId12"/>
    <p:sldId id="291" r:id="rId13"/>
    <p:sldId id="294" r:id="rId14"/>
    <p:sldId id="295" r:id="rId15"/>
    <p:sldId id="292" r:id="rId16"/>
    <p:sldId id="293" r:id="rId17"/>
    <p:sldId id="262" r:id="rId18"/>
    <p:sldId id="274" r:id="rId19"/>
    <p:sldId id="296" r:id="rId20"/>
    <p:sldId id="297" r:id="rId21"/>
    <p:sldId id="298" r:id="rId22"/>
    <p:sldId id="283" r:id="rId23"/>
    <p:sldId id="306" r:id="rId24"/>
    <p:sldId id="307" r:id="rId25"/>
    <p:sldId id="308" r:id="rId26"/>
    <p:sldId id="309" r:id="rId27"/>
    <p:sldId id="310" r:id="rId28"/>
    <p:sldId id="311" r:id="rId29"/>
    <p:sldId id="312" r:id="rId30"/>
    <p:sldId id="313" r:id="rId31"/>
    <p:sldId id="314" r:id="rId32"/>
    <p:sldId id="315" r:id="rId33"/>
    <p:sldId id="316" r:id="rId34"/>
    <p:sldId id="317" r:id="rId35"/>
    <p:sldId id="318" r:id="rId36"/>
    <p:sldId id="319" r:id="rId37"/>
    <p:sldId id="320" r:id="rId38"/>
    <p:sldId id="321" r:id="rId39"/>
    <p:sldId id="322" r:id="rId40"/>
    <p:sldId id="257" r:id="rId41"/>
    <p:sldId id="258" r:id="rId42"/>
    <p:sldId id="259" r:id="rId43"/>
    <p:sldId id="260" r:id="rId44"/>
    <p:sldId id="261" r:id="rId45"/>
    <p:sldId id="323" r:id="rId46"/>
    <p:sldId id="263" r:id="rId47"/>
    <p:sldId id="264" r:id="rId48"/>
    <p:sldId id="265" r:id="rId49"/>
    <p:sldId id="266" r:id="rId50"/>
    <p:sldId id="267" r:id="rId51"/>
    <p:sldId id="268" r:id="rId52"/>
    <p:sldId id="269" r:id="rId53"/>
    <p:sldId id="270" r:id="rId54"/>
    <p:sldId id="271" r:id="rId55"/>
    <p:sldId id="272" r:id="rId56"/>
    <p:sldId id="273" r:id="rId57"/>
    <p:sldId id="324" r:id="rId58"/>
    <p:sldId id="275" r:id="rId59"/>
    <p:sldId id="276" r:id="rId60"/>
    <p:sldId id="277" r:id="rId61"/>
    <p:sldId id="278" r:id="rId62"/>
    <p:sldId id="279" r:id="rId63"/>
    <p:sldId id="280" r:id="rId64"/>
    <p:sldId id="281" r:id="rId65"/>
    <p:sldId id="282" r:id="rId66"/>
    <p:sldId id="325" r:id="rId67"/>
    <p:sldId id="284" r:id="rId68"/>
    <p:sldId id="285" r:id="rId69"/>
    <p:sldId id="286" r:id="rId70"/>
    <p:sldId id="287" r:id="rId71"/>
    <p:sldId id="288" r:id="rId72"/>
    <p:sldId id="326" r:id="rId73"/>
    <p:sldId id="327" r:id="rId74"/>
    <p:sldId id="328" r:id="rId75"/>
  </p:sldIdLst>
  <p:sldSz cx="30480000" cy="22860000"/>
  <p:notesSz cx="6735763" cy="9866313"/>
  <p:defaultTextStyle>
    <a:lvl1pPr algn="ctr" defTabSz="584200">
      <a:defRPr sz="8400">
        <a:latin typeface="+mn-lt"/>
        <a:ea typeface="+mn-ea"/>
        <a:cs typeface="+mn-cs"/>
        <a:sym typeface="ヒラギノ角ゴ ProN W3"/>
      </a:defRPr>
    </a:lvl1pPr>
    <a:lvl2pPr indent="228600" algn="ctr" defTabSz="584200">
      <a:defRPr sz="8400">
        <a:latin typeface="+mn-lt"/>
        <a:ea typeface="+mn-ea"/>
        <a:cs typeface="+mn-cs"/>
        <a:sym typeface="ヒラギノ角ゴ ProN W3"/>
      </a:defRPr>
    </a:lvl2pPr>
    <a:lvl3pPr indent="457200" algn="ctr" defTabSz="584200">
      <a:defRPr sz="8400">
        <a:latin typeface="+mn-lt"/>
        <a:ea typeface="+mn-ea"/>
        <a:cs typeface="+mn-cs"/>
        <a:sym typeface="ヒラギノ角ゴ ProN W3"/>
      </a:defRPr>
    </a:lvl3pPr>
    <a:lvl4pPr indent="685800" algn="ctr" defTabSz="584200">
      <a:defRPr sz="8400">
        <a:latin typeface="+mn-lt"/>
        <a:ea typeface="+mn-ea"/>
        <a:cs typeface="+mn-cs"/>
        <a:sym typeface="ヒラギノ角ゴ ProN W3"/>
      </a:defRPr>
    </a:lvl4pPr>
    <a:lvl5pPr indent="914400" algn="ctr" defTabSz="584200">
      <a:defRPr sz="8400">
        <a:latin typeface="+mn-lt"/>
        <a:ea typeface="+mn-ea"/>
        <a:cs typeface="+mn-cs"/>
        <a:sym typeface="ヒラギノ角ゴ ProN W3"/>
      </a:defRPr>
    </a:lvl5pPr>
    <a:lvl6pPr indent="1143000" algn="ctr" defTabSz="584200">
      <a:defRPr sz="8400">
        <a:latin typeface="+mn-lt"/>
        <a:ea typeface="+mn-ea"/>
        <a:cs typeface="+mn-cs"/>
        <a:sym typeface="ヒラギノ角ゴ ProN W3"/>
      </a:defRPr>
    </a:lvl6pPr>
    <a:lvl7pPr indent="1371600" algn="ctr" defTabSz="584200">
      <a:defRPr sz="8400">
        <a:latin typeface="+mn-lt"/>
        <a:ea typeface="+mn-ea"/>
        <a:cs typeface="+mn-cs"/>
        <a:sym typeface="ヒラギノ角ゴ ProN W3"/>
      </a:defRPr>
    </a:lvl7pPr>
    <a:lvl8pPr indent="1600200" algn="ctr" defTabSz="584200">
      <a:defRPr sz="8400">
        <a:latin typeface="+mn-lt"/>
        <a:ea typeface="+mn-ea"/>
        <a:cs typeface="+mn-cs"/>
        <a:sym typeface="ヒラギノ角ゴ ProN W3"/>
      </a:defRPr>
    </a:lvl8pPr>
    <a:lvl9pPr indent="1828800" algn="ctr" defTabSz="584200">
      <a:defRPr sz="8400">
        <a:latin typeface="+mn-lt"/>
        <a:ea typeface="+mn-ea"/>
        <a:cs typeface="+mn-cs"/>
        <a:sym typeface="ヒラギノ角ゴ ProN W3"/>
      </a:defRPr>
    </a:lvl9pPr>
  </p:defaultTextStyle>
  <p:extLst>
    <p:ext uri="{EFAFB233-063F-42B5-8137-9DF3F51BA10A}">
      <p15:sldGuideLst xmlns:p15="http://schemas.microsoft.com/office/powerpoint/2012/main">
        <p15:guide id="1" orient="horz" pos="7200">
          <p15:clr>
            <a:srgbClr val="A4A3A4"/>
          </p15:clr>
        </p15:guide>
        <p15:guide id="2" pos="960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D51ADE6A-740E-44AE-83CC-AE7238B6C88D}"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4A9BC294-FFE2-49D5-8D69-9E1BD2C41BD5}"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BBFC77FB-9ED0-4EC9-95AA-A1379042E648}" styleName="">
    <a:tblBg/>
    <a:wholeTbl>
      <a:tcTxStyle b="off" i="off">
        <a:font>
          <a:latin typeface="Cochin"/>
          <a:ea typeface="Cochin"/>
          <a:cs typeface="Cochin"/>
        </a:font>
        <a:srgbClr val="3A2B17"/>
      </a:tcTxStyle>
      <a:tcStyle>
        <a:tcBdr>
          <a:left>
            <a:ln w="25400" cap="flat">
              <a:solidFill>
                <a:srgbClr val="818E9C"/>
              </a:solidFill>
              <a:prstDash val="solid"/>
              <a:miter lim="400000"/>
            </a:ln>
          </a:left>
          <a:right>
            <a:ln w="25400" cap="flat">
              <a:solidFill>
                <a:srgbClr val="818E9C"/>
              </a:solidFill>
              <a:prstDash val="solid"/>
              <a:miter lim="400000"/>
            </a:ln>
          </a:right>
          <a:top>
            <a:ln w="25400" cap="flat">
              <a:solidFill>
                <a:srgbClr val="818E9C"/>
              </a:solidFill>
              <a:prstDash val="solid"/>
              <a:miter lim="400000"/>
            </a:ln>
          </a:top>
          <a:bottom>
            <a:ln w="25400" cap="flat">
              <a:solidFill>
                <a:srgbClr val="818E9C"/>
              </a:solidFill>
              <a:prstDash val="solid"/>
              <a:miter lim="400000"/>
            </a:ln>
          </a:bottom>
          <a:insideH>
            <a:ln w="25400" cap="flat">
              <a:solidFill>
                <a:srgbClr val="818E9C"/>
              </a:solidFill>
              <a:prstDash val="solid"/>
              <a:miter lim="400000"/>
            </a:ln>
          </a:insideH>
          <a:insideV>
            <a:ln w="25400" cap="flat">
              <a:solidFill>
                <a:srgbClr val="818E9C"/>
              </a:solidFill>
              <a:prstDash val="solid"/>
              <a:miter lim="400000"/>
            </a:ln>
          </a:insideV>
        </a:tcBdr>
        <a:fill>
          <a:noFill/>
        </a:fill>
      </a:tcStyle>
    </a:wholeTbl>
    <a:band2H>
      <a:tcTxStyle/>
      <a:tcStyle>
        <a:tcBdr/>
        <a:fill>
          <a:solidFill>
            <a:srgbClr val="9A9A94">
              <a:alpha val="20000"/>
            </a:srgbClr>
          </a:solidFill>
        </a:fill>
      </a:tcStyle>
    </a:band2H>
    <a:firstCol>
      <a:tcTxStyle b="off" i="off">
        <a:font>
          <a:latin typeface="Cochin"/>
          <a:ea typeface="Cochin"/>
          <a:cs typeface="Cochin"/>
        </a:font>
        <a:srgbClr val="19242B"/>
      </a:tcTxStyle>
      <a:tcStyle>
        <a:tcBdr>
          <a:left>
            <a:ln w="25400" cap="flat">
              <a:solidFill>
                <a:srgbClr val="818E9C"/>
              </a:solidFill>
              <a:prstDash val="solid"/>
              <a:miter lim="400000"/>
            </a:ln>
          </a:left>
          <a:right>
            <a:ln w="25400" cap="flat">
              <a:solidFill>
                <a:srgbClr val="818E9C"/>
              </a:solidFill>
              <a:prstDash val="solid"/>
              <a:miter lim="400000"/>
            </a:ln>
          </a:right>
          <a:top>
            <a:ln w="25400" cap="flat">
              <a:solidFill>
                <a:srgbClr val="818E9C"/>
              </a:solidFill>
              <a:prstDash val="solid"/>
              <a:miter lim="400000"/>
            </a:ln>
          </a:top>
          <a:bottom>
            <a:ln w="25400" cap="flat">
              <a:solidFill>
                <a:srgbClr val="818E9C"/>
              </a:solidFill>
              <a:prstDash val="solid"/>
              <a:miter lim="400000"/>
            </a:ln>
          </a:bottom>
          <a:insideH>
            <a:ln w="25400" cap="flat">
              <a:solidFill>
                <a:srgbClr val="818E9C"/>
              </a:solidFill>
              <a:prstDash val="solid"/>
              <a:miter lim="400000"/>
            </a:ln>
          </a:insideH>
          <a:insideV>
            <a:ln w="25400" cap="flat">
              <a:solidFill>
                <a:srgbClr val="818E9C"/>
              </a:solidFill>
              <a:prstDash val="solid"/>
              <a:miter lim="400000"/>
            </a:ln>
          </a:insideV>
        </a:tcBdr>
        <a:fill>
          <a:solidFill>
            <a:srgbClr val="1B4A6D">
              <a:alpha val="35000"/>
            </a:srgbClr>
          </a:solidFill>
        </a:fill>
      </a:tcStyle>
    </a:firstCol>
    <a:lastRow>
      <a:tcTxStyle b="off" i="off">
        <a:font>
          <a:latin typeface="Cochin"/>
          <a:ea typeface="Cochin"/>
          <a:cs typeface="Cochin"/>
        </a:font>
        <a:srgbClr val="19242B"/>
      </a:tcTxStyle>
      <a:tcStyle>
        <a:tcBdr>
          <a:left>
            <a:ln w="25400" cap="flat">
              <a:solidFill>
                <a:srgbClr val="818E9C"/>
              </a:solidFill>
              <a:prstDash val="solid"/>
              <a:miter lim="400000"/>
            </a:ln>
          </a:left>
          <a:right>
            <a:ln w="25400" cap="flat">
              <a:solidFill>
                <a:srgbClr val="818E9C"/>
              </a:solidFill>
              <a:prstDash val="solid"/>
              <a:miter lim="400000"/>
            </a:ln>
          </a:right>
          <a:top>
            <a:ln w="25400" cap="flat">
              <a:solidFill>
                <a:srgbClr val="818E9C"/>
              </a:solidFill>
              <a:prstDash val="solid"/>
              <a:miter lim="400000"/>
            </a:ln>
          </a:top>
          <a:bottom>
            <a:ln w="25400" cap="flat">
              <a:solidFill>
                <a:srgbClr val="818E9C"/>
              </a:solidFill>
              <a:prstDash val="solid"/>
              <a:miter lim="400000"/>
            </a:ln>
          </a:bottom>
          <a:insideH>
            <a:ln w="25400" cap="flat">
              <a:solidFill>
                <a:srgbClr val="818E9C"/>
              </a:solidFill>
              <a:prstDash val="solid"/>
              <a:miter lim="400000"/>
            </a:ln>
          </a:insideH>
          <a:insideV>
            <a:ln w="25400" cap="flat">
              <a:solidFill>
                <a:srgbClr val="818E9C"/>
              </a:solidFill>
              <a:prstDash val="solid"/>
              <a:miter lim="400000"/>
            </a:ln>
          </a:insideV>
        </a:tcBdr>
        <a:fill>
          <a:solidFill>
            <a:srgbClr val="1B4A6D">
              <a:alpha val="35000"/>
            </a:srgbClr>
          </a:solidFill>
        </a:fill>
      </a:tcStyle>
    </a:lastRow>
    <a:firstRow>
      <a:tcTxStyle b="off" i="off">
        <a:font>
          <a:latin typeface="Cochin"/>
          <a:ea typeface="Cochin"/>
          <a:cs typeface="Cochin"/>
        </a:font>
        <a:srgbClr val="19242B"/>
      </a:tcTxStyle>
      <a:tcStyle>
        <a:tcBdr>
          <a:left>
            <a:ln w="25400" cap="flat">
              <a:solidFill>
                <a:srgbClr val="818E9C"/>
              </a:solidFill>
              <a:prstDash val="solid"/>
              <a:miter lim="400000"/>
            </a:ln>
          </a:left>
          <a:right>
            <a:ln w="25400" cap="flat">
              <a:solidFill>
                <a:srgbClr val="818E9C"/>
              </a:solidFill>
              <a:prstDash val="solid"/>
              <a:miter lim="400000"/>
            </a:ln>
          </a:right>
          <a:top>
            <a:ln w="25400" cap="flat">
              <a:solidFill>
                <a:srgbClr val="818E9C"/>
              </a:solidFill>
              <a:prstDash val="solid"/>
              <a:miter lim="400000"/>
            </a:ln>
          </a:top>
          <a:bottom>
            <a:ln w="25400" cap="flat">
              <a:solidFill>
                <a:srgbClr val="818E9C"/>
              </a:solidFill>
              <a:prstDash val="solid"/>
              <a:miter lim="400000"/>
            </a:ln>
          </a:bottom>
          <a:insideH>
            <a:ln w="25400" cap="flat">
              <a:solidFill>
                <a:srgbClr val="818E9C"/>
              </a:solidFill>
              <a:prstDash val="solid"/>
              <a:miter lim="400000"/>
            </a:ln>
          </a:insideH>
          <a:insideV>
            <a:ln w="25400" cap="flat">
              <a:solidFill>
                <a:srgbClr val="818E9C"/>
              </a:solidFill>
              <a:prstDash val="solid"/>
              <a:miter lim="400000"/>
            </a:ln>
          </a:insideV>
        </a:tcBdr>
        <a:fill>
          <a:solidFill>
            <a:srgbClr val="1B4A6D">
              <a:alpha val="35000"/>
            </a:srgbClr>
          </a:solidFill>
        </a:fill>
      </a:tcStyle>
    </a:firstRow>
  </a:tblStyle>
  <a:tblStyle styleId="{3DC5C2F9-1CAC-4260-A1DD-9FCDBB877499}" styleName="">
    <a:tblBg/>
    <a:wholeTbl>
      <a:tcTxStyle b="off" i="off">
        <a:font>
          <a:latin typeface="ヒラギノ角ゴ Pro W3"/>
          <a:ea typeface="ヒラギノ角ゴ Pro W3"/>
          <a:cs typeface="ヒラギノ角ゴ Pro W3"/>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ヒラギノ角ゴ Pro W3"/>
          <a:ea typeface="ヒラギノ角ゴ Pro W3"/>
          <a:cs typeface="ヒラギノ角ゴ Pro W3"/>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ヒラギノ角ゴ Pro W3"/>
          <a:ea typeface="ヒラギノ角ゴ Pro W3"/>
          <a:cs typeface="ヒラギノ角ゴ Pro W3"/>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ヒラギノ角ゴ Pro W3"/>
          <a:ea typeface="ヒラギノ角ゴ Pro W3"/>
          <a:cs typeface="ヒラギノ角ゴ Pro W3"/>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6CBB8FF1-D9AA-43F3-AF6F-95CC898621D3}"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58102D47-A047-43F7-AB7F-58B110D3C450}"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D16A57BD-9FB6-431D-B001-737987A1D967}" styleName="">
    <a:tblBg/>
    <a:wholeTbl>
      <a:tcTxStyle b="off" i="off">
        <a:font>
          <a:latin typeface="Gill Sans Light"/>
          <a:ea typeface="Gill Sans Light"/>
          <a:cs typeface="Gill Sans Light"/>
        </a:font>
        <a:srgbClr val="5F7579"/>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3"/>
          </a:solidFill>
        </a:fill>
      </a:tcStyle>
    </a:firstCol>
    <a:la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lastRow>
    <a:firstRow>
      <a:tcTxStyle b="off" i="off">
        <a:font>
          <a:latin typeface="Gill Sans Light"/>
          <a:ea typeface="Gill Sans Light"/>
          <a:cs typeface="Gill Sans Light"/>
        </a:font>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EEB97B32-5F7D-4349-A878-C3825BB873BF}" styleName="">
    <a:tblBg/>
    <a:wholeTbl>
      <a:tcTxStyle b="off" i="off">
        <a:fontRef idx="minor">
          <a:srgbClr val="000000"/>
        </a:fontRef>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C862018A-5B42-46C9-B3E5-5C69A0DC2512}" styleName="">
    <a:tblBg/>
    <a:wholeTbl>
      <a:tcTxStyle b="off" i="off">
        <a:font>
          <a:latin typeface="Times"/>
          <a:ea typeface="Times"/>
          <a:cs typeface="Time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
          <a:latin typeface="Times"/>
          <a:ea typeface="Times"/>
          <a:cs typeface="Time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
          <a:latin typeface="Times"/>
          <a:ea typeface="Times"/>
          <a:cs typeface="Time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29"/>
    <p:restoredTop sz="94674"/>
  </p:normalViewPr>
  <p:slideViewPr>
    <p:cSldViewPr snapToGrid="0" snapToObjects="1">
      <p:cViewPr varScale="1">
        <p:scale>
          <a:sx n="30" d="100"/>
          <a:sy n="30" d="100"/>
        </p:scale>
        <p:origin x="366" y="126"/>
      </p:cViewPr>
      <p:guideLst>
        <p:guide orient="horz" pos="7200"/>
        <p:guide pos="9600"/>
      </p:guideLst>
    </p:cSldViewPr>
  </p:slideViewPr>
  <p:notesTextViewPr>
    <p:cViewPr>
      <p:scale>
        <a:sx n="1" d="1"/>
        <a:sy n="1" d="1"/>
      </p:scale>
      <p:origin x="0" y="0"/>
    </p:cViewPr>
  </p:notesTextViewPr>
  <p:notesViewPr>
    <p:cSldViewPr snapToGrid="0" snapToObjects="1">
      <p:cViewPr varScale="1">
        <p:scale>
          <a:sx n="87" d="100"/>
          <a:sy n="87" d="100"/>
        </p:scale>
        <p:origin x="3840"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5B070CBF-2EDF-42F2-981B-6FB3A55D9119}"/>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2669CCAA-DCE8-4DC5-AD32-25557E32280E}" type="slidenum">
              <a:rPr kumimoji="1" lang="ja-JP" altLang="en-US" smtClean="0"/>
              <a:t>‹#›</a:t>
            </a:fld>
            <a:endParaRPr kumimoji="1" lang="ja-JP" altLang="en-US"/>
          </a:p>
        </p:txBody>
      </p:sp>
    </p:spTree>
    <p:extLst>
      <p:ext uri="{BB962C8B-B14F-4D97-AF65-F5344CB8AC3E}">
        <p14:creationId xmlns:p14="http://schemas.microsoft.com/office/powerpoint/2010/main" val="313904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xfrm>
            <a:off x="901700" y="739775"/>
            <a:ext cx="4932363" cy="3700463"/>
          </a:xfrm>
          <a:prstGeom prst="rect">
            <a:avLst/>
          </a:prstGeom>
        </p:spPr>
        <p:txBody>
          <a:bodyPr/>
          <a:lstStyle/>
          <a:p>
            <a:pPr lvl="0"/>
            <a:endParaRPr/>
          </a:p>
        </p:txBody>
      </p:sp>
      <p:sp>
        <p:nvSpPr>
          <p:cNvPr id="100" name="Shape 100"/>
          <p:cNvSpPr>
            <a:spLocks noGrp="1"/>
          </p:cNvSpPr>
          <p:nvPr>
            <p:ph type="body" sz="quarter" idx="1"/>
          </p:nvPr>
        </p:nvSpPr>
        <p:spPr>
          <a:xfrm>
            <a:off x="898102" y="4686499"/>
            <a:ext cx="4939560" cy="4439841"/>
          </a:xfrm>
          <a:prstGeom prst="rect">
            <a:avLst/>
          </a:prstGeom>
        </p:spPr>
        <p:txBody>
          <a:bodyPr/>
          <a:lstStyle/>
          <a:p>
            <a:pPr lvl="0"/>
            <a:endParaRPr/>
          </a:p>
        </p:txBody>
      </p:sp>
    </p:spTree>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A147DC-7268-463A-9AB1-AB30A4844C4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70362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a:spLocks noGrp="1" noRot="1" noChangeAspect="1"/>
          </p:cNvSpPr>
          <p:nvPr>
            <p:ph type="sldImg"/>
          </p:nvPr>
        </p:nvSpPr>
        <p:spPr>
          <a:prstGeom prst="rect">
            <a:avLst/>
          </a:prstGeom>
        </p:spPr>
        <p:txBody>
          <a:bodyPr/>
          <a:lstStyle/>
          <a:p>
            <a:pPr lvl="0"/>
            <a:endParaRPr/>
          </a:p>
        </p:txBody>
      </p:sp>
      <p:sp>
        <p:nvSpPr>
          <p:cNvPr id="290" name="Shape 290"/>
          <p:cNvSpPr>
            <a:spLocks noGrp="1"/>
          </p:cNvSpPr>
          <p:nvPr>
            <p:ph type="body" sz="quarter" idx="1"/>
          </p:nvPr>
        </p:nvSpPr>
        <p:spPr>
          <a:prstGeom prst="rect">
            <a:avLst/>
          </a:prstGeom>
        </p:spPr>
        <p:txBody>
          <a:bodyPr/>
          <a:lstStyle/>
          <a:p>
            <a:pPr lvl="0" defTabSz="914400">
              <a:defRPr sz="1800"/>
            </a:pPr>
            <a:r>
              <a:rPr sz="1100">
                <a:latin typeface="Helvetica"/>
                <a:ea typeface="Helvetica"/>
                <a:cs typeface="Helvetica"/>
                <a:sym typeface="Helvetica"/>
              </a:rPr>
              <a:t>小売店は「自分の店の商品を売る」ことが一番大事な仕事</a:t>
            </a:r>
            <a:endParaRPr sz="3600">
              <a:latin typeface="Helvetica"/>
              <a:ea typeface="Helvetica"/>
              <a:cs typeface="Helvetica"/>
              <a:sym typeface="Helvetica"/>
            </a:endParaRPr>
          </a:p>
          <a:p>
            <a:pPr lvl="0" defTabSz="914400">
              <a:defRPr sz="1800"/>
            </a:pPr>
            <a:r>
              <a:rPr sz="1100">
                <a:latin typeface="Helvetica"/>
                <a:ea typeface="Helvetica"/>
                <a:cs typeface="Helvetica"/>
                <a:sym typeface="Helvetica"/>
              </a:rPr>
              <a:t>必要な商品を調達してくる問屋は小売店にとって、とても貴重な存在だと言えます。</a:t>
            </a:r>
            <a:endParaRPr sz="3600">
              <a:latin typeface="Helvetica"/>
              <a:ea typeface="Helvetica"/>
              <a:cs typeface="Helvetica"/>
              <a:sym typeface="Helvetica"/>
            </a:endParaRPr>
          </a:p>
          <a:p>
            <a:pPr lvl="0" defTabSz="914400">
              <a:defRPr sz="1800"/>
            </a:pPr>
            <a:endParaRPr sz="3600">
              <a:latin typeface="Helvetica"/>
              <a:ea typeface="Helvetica"/>
              <a:cs typeface="Helvetica"/>
              <a:sym typeface="Helvetica"/>
            </a:endParaRPr>
          </a:p>
          <a:p>
            <a:pPr lvl="0" defTabSz="914400">
              <a:defRPr sz="1800"/>
            </a:pPr>
            <a:r>
              <a:rPr sz="1100">
                <a:latin typeface="Helvetica"/>
                <a:ea typeface="Helvetica"/>
                <a:cs typeface="Helvetica"/>
                <a:sym typeface="Helvetica"/>
              </a:rPr>
              <a:t>一方、</a:t>
            </a:r>
            <a:endParaRPr sz="3600">
              <a:latin typeface="Helvetica"/>
              <a:ea typeface="Helvetica"/>
              <a:cs typeface="Helvetica"/>
              <a:sym typeface="Helvetica"/>
            </a:endParaRPr>
          </a:p>
          <a:p>
            <a:pPr lvl="0" defTabSz="914400">
              <a:defRPr sz="1800"/>
            </a:pPr>
            <a:r>
              <a:rPr sz="1100">
                <a:latin typeface="Helvetica"/>
                <a:ea typeface="Helvetica"/>
                <a:cs typeface="Helvetica"/>
                <a:sym typeface="Helvetica"/>
              </a:rPr>
              <a:t>生産者は「物を生産する」ことが一番大事</a:t>
            </a:r>
            <a:endParaRPr sz="3600">
              <a:latin typeface="Helvetica"/>
              <a:ea typeface="Helvetica"/>
              <a:cs typeface="Helvetica"/>
              <a:sym typeface="Helvetica"/>
            </a:endParaRPr>
          </a:p>
          <a:p>
            <a:pPr lvl="0" defTabSz="914400">
              <a:defRPr sz="1800"/>
            </a:pPr>
            <a:r>
              <a:rPr sz="1100">
                <a:latin typeface="Helvetica"/>
                <a:ea typeface="Helvetica"/>
                <a:cs typeface="Helvetica"/>
                <a:sym typeface="Helvetica"/>
              </a:rPr>
              <a:t>作った物を販売する手間を省き、生産に専念できる環境を整える問屋は生産者にとっても大変便利な訳です。</a:t>
            </a:r>
            <a:endParaRPr sz="3600">
              <a:latin typeface="Helvetica"/>
              <a:ea typeface="Helvetica"/>
              <a:cs typeface="Helvetica"/>
              <a:sym typeface="Helvetica"/>
            </a:endParaRPr>
          </a:p>
          <a:p>
            <a:pPr lvl="0" defTabSz="914400">
              <a:defRPr sz="1800"/>
            </a:pPr>
            <a:endParaRPr sz="3600">
              <a:latin typeface="Helvetica"/>
              <a:ea typeface="Helvetica"/>
              <a:cs typeface="Helvetica"/>
              <a:sym typeface="Helvetica"/>
            </a:endParaRPr>
          </a:p>
          <a:p>
            <a:pPr lvl="0" defTabSz="914400">
              <a:defRPr sz="1800"/>
            </a:pPr>
            <a:r>
              <a:rPr sz="1100">
                <a:latin typeface="Helvetica"/>
                <a:ea typeface="Helvetica"/>
                <a:cs typeface="Helvetica"/>
                <a:sym typeface="Helvetica"/>
              </a:rPr>
              <a:t>問屋は無用！といわれる昨今ですが、「要る問屋」でありたいと思います。</a:t>
            </a:r>
            <a:endParaRPr sz="3600">
              <a:latin typeface="Helvetica"/>
              <a:ea typeface="Helvetica"/>
              <a:cs typeface="Helvetica"/>
              <a:sym typeface="Helvetica"/>
            </a:endParaRPr>
          </a:p>
          <a:p>
            <a:pPr lvl="0" defTabSz="914400">
              <a:defRPr sz="1800"/>
            </a:pPr>
            <a:endParaRPr sz="3600">
              <a:latin typeface="Helvetica"/>
              <a:ea typeface="Helvetica"/>
              <a:cs typeface="Helvetica"/>
              <a:sym typeface="Helvetica"/>
            </a:endParaRPr>
          </a:p>
          <a:p>
            <a:pPr lvl="0" defTabSz="914400">
              <a:defRPr sz="1800"/>
            </a:pPr>
            <a:r>
              <a:rPr sz="1100">
                <a:latin typeface="Helvetica"/>
                <a:ea typeface="Helvetica"/>
                <a:cs typeface="Helvetica"/>
                <a:sym typeface="Helvetica"/>
              </a:rPr>
              <a:t>流通を円滑にするのはもちろん</a:t>
            </a:r>
            <a:endParaRPr sz="3600">
              <a:latin typeface="Helvetica"/>
              <a:ea typeface="Helvetica"/>
              <a:cs typeface="Helvetica"/>
              <a:sym typeface="Helvetica"/>
            </a:endParaRPr>
          </a:p>
          <a:p>
            <a:pPr lvl="0" defTabSz="914400">
              <a:defRPr sz="1800"/>
            </a:pPr>
            <a:endParaRPr sz="3600">
              <a:latin typeface="Helvetica"/>
              <a:ea typeface="Helvetica"/>
              <a:cs typeface="Helvetica"/>
              <a:sym typeface="Helvetica"/>
            </a:endParaRPr>
          </a:p>
          <a:p>
            <a:pPr lvl="0" defTabSz="914400">
              <a:defRPr sz="1800"/>
            </a:pPr>
            <a:r>
              <a:rPr sz="1100">
                <a:latin typeface="Helvetica"/>
                <a:ea typeface="Helvetica"/>
                <a:cs typeface="Helvetica"/>
                <a:sym typeface="Helvetica"/>
              </a:rPr>
              <a:t>職人の、産地のモチベーションを上げていくこと</a:t>
            </a:r>
            <a:endParaRPr sz="3600">
              <a:latin typeface="Helvetica"/>
              <a:ea typeface="Helvetica"/>
              <a:cs typeface="Helvetica"/>
              <a:sym typeface="Helvetica"/>
            </a:endParaRPr>
          </a:p>
          <a:p>
            <a:pPr lvl="0" defTabSz="914400">
              <a:defRPr sz="1800"/>
            </a:pPr>
            <a:endParaRPr sz="3600">
              <a:latin typeface="Helvetica"/>
              <a:ea typeface="Helvetica"/>
              <a:cs typeface="Helvetica"/>
              <a:sym typeface="Helvetica"/>
            </a:endParaRPr>
          </a:p>
          <a:p>
            <a:pPr lvl="0" defTabSz="914400">
              <a:defRPr sz="1800"/>
            </a:pPr>
            <a:r>
              <a:rPr sz="1100">
                <a:latin typeface="Helvetica"/>
                <a:ea typeface="Helvetica"/>
                <a:cs typeface="Helvetica"/>
                <a:sym typeface="Helvetica"/>
              </a:rPr>
              <a:t>問屋は、時代の流れや状況をよく見極め、どんな商品がどこで必要とされているのかを理解し、</a:t>
            </a:r>
            <a:endParaRPr sz="3600">
              <a:latin typeface="Helvetica"/>
              <a:ea typeface="Helvetica"/>
              <a:cs typeface="Helvetica"/>
              <a:sym typeface="Helvetica"/>
            </a:endParaRPr>
          </a:p>
          <a:p>
            <a:pPr lvl="0" defTabSz="914400">
              <a:defRPr sz="1800"/>
            </a:pPr>
            <a:r>
              <a:rPr sz="1100">
                <a:latin typeface="Helvetica"/>
                <a:ea typeface="Helvetica"/>
                <a:cs typeface="Helvetica"/>
                <a:sym typeface="Helvetica"/>
              </a:rPr>
              <a:t>小売店と生産者の両方から重宝がられる便利屋さんにならなければなりません。</a:t>
            </a:r>
          </a:p>
        </p:txBody>
      </p:sp>
    </p:spTree>
    <p:extLst>
      <p:ext uri="{BB962C8B-B14F-4D97-AF65-F5344CB8AC3E}">
        <p14:creationId xmlns:p14="http://schemas.microsoft.com/office/powerpoint/2010/main" val="3693343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pPr lvl="0"/>
            <a:endParaRPr/>
          </a:p>
        </p:txBody>
      </p:sp>
      <p:sp>
        <p:nvSpPr>
          <p:cNvPr id="329" name="Shape 329"/>
          <p:cNvSpPr>
            <a:spLocks noGrp="1"/>
          </p:cNvSpPr>
          <p:nvPr>
            <p:ph type="body" sz="quarter" idx="1"/>
          </p:nvPr>
        </p:nvSpPr>
        <p:spPr>
          <a:prstGeom prst="rect">
            <a:avLst/>
          </a:prstGeom>
        </p:spPr>
        <p:txBody>
          <a:bodyPr/>
          <a:lstStyle>
            <a:lvl1pPr defTabSz="914400">
              <a:defRPr sz="1200">
                <a:latin typeface="Helvetica"/>
                <a:ea typeface="Helvetica"/>
                <a:cs typeface="Helvetica"/>
                <a:sym typeface="Helvetica"/>
              </a:defRPr>
            </a:lvl1pPr>
          </a:lstStyle>
          <a:p>
            <a:pPr lvl="0">
              <a:defRPr sz="1800"/>
            </a:pPr>
            <a:r>
              <a:rPr sz="1200"/>
              <a:t>金沢の例</a:t>
            </a:r>
          </a:p>
        </p:txBody>
      </p:sp>
    </p:spTree>
    <p:extLst>
      <p:ext uri="{BB962C8B-B14F-4D97-AF65-F5344CB8AC3E}">
        <p14:creationId xmlns:p14="http://schemas.microsoft.com/office/powerpoint/2010/main" val="806027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6" name="Shape 6"/>
          <p:cNvSpPr>
            <a:spLocks noGrp="1"/>
          </p:cNvSpPr>
          <p:nvPr>
            <p:ph type="title"/>
          </p:nvPr>
        </p:nvSpPr>
        <p:spPr>
          <a:xfrm>
            <a:off x="2976562" y="3839765"/>
            <a:ext cx="24526876" cy="7739064"/>
          </a:xfrm>
          <a:prstGeom prst="rect">
            <a:avLst/>
          </a:prstGeom>
        </p:spPr>
        <p:txBody>
          <a:bodyPr lIns="119062" tIns="119062" rIns="119062" bIns="119062" anchor="b"/>
          <a:lstStyle>
            <a:lvl1pPr defTabSz="584200">
              <a:defRPr sz="18600">
                <a:latin typeface="+mn-lt"/>
                <a:ea typeface="+mn-ea"/>
                <a:cs typeface="+mn-cs"/>
                <a:sym typeface="ヒラギノ角ゴ ProN W3"/>
              </a:defRPr>
            </a:lvl1pPr>
          </a:lstStyle>
          <a:p>
            <a:pPr lvl="0">
              <a:defRPr sz="1800"/>
            </a:pPr>
            <a:r>
              <a:rPr sz="18600"/>
              <a:t>タイトルテキスト</a:t>
            </a:r>
          </a:p>
        </p:txBody>
      </p:sp>
      <p:sp>
        <p:nvSpPr>
          <p:cNvPr id="7" name="Shape 7"/>
          <p:cNvSpPr>
            <a:spLocks noGrp="1"/>
          </p:cNvSpPr>
          <p:nvPr>
            <p:ph type="body" idx="1"/>
          </p:nvPr>
        </p:nvSpPr>
        <p:spPr>
          <a:xfrm>
            <a:off x="2976562" y="11787187"/>
            <a:ext cx="24526876" cy="2649142"/>
          </a:xfrm>
          <a:prstGeom prst="rect">
            <a:avLst/>
          </a:prstGeom>
        </p:spPr>
        <p:txBody>
          <a:bodyPr lIns="119062" tIns="119062" rIns="119062" bIns="119062"/>
          <a:lstStyle>
            <a:lvl1pPr marL="0" indent="0" algn="ctr" defTabSz="584200">
              <a:spcBef>
                <a:spcPts val="0"/>
              </a:spcBef>
              <a:buSzTx/>
              <a:buFontTx/>
              <a:buNone/>
              <a:defRPr sz="7400">
                <a:latin typeface="+mn-lt"/>
                <a:ea typeface="+mn-ea"/>
                <a:cs typeface="+mn-cs"/>
                <a:sym typeface="ヒラギノ角ゴ ProN W3"/>
              </a:defRPr>
            </a:lvl1pPr>
            <a:lvl2pPr marL="0" indent="228600" algn="ctr" defTabSz="584200">
              <a:spcBef>
                <a:spcPts val="0"/>
              </a:spcBef>
              <a:buSzTx/>
              <a:buFontTx/>
              <a:buNone/>
              <a:defRPr sz="7400">
                <a:latin typeface="+mn-lt"/>
                <a:ea typeface="+mn-ea"/>
                <a:cs typeface="+mn-cs"/>
                <a:sym typeface="ヒラギノ角ゴ ProN W3"/>
              </a:defRPr>
            </a:lvl2pPr>
            <a:lvl3pPr marL="0" indent="457200" algn="ctr" defTabSz="584200">
              <a:spcBef>
                <a:spcPts val="0"/>
              </a:spcBef>
              <a:buSzTx/>
              <a:buFontTx/>
              <a:buNone/>
              <a:defRPr sz="7400">
                <a:latin typeface="+mn-lt"/>
                <a:ea typeface="+mn-ea"/>
                <a:cs typeface="+mn-cs"/>
                <a:sym typeface="ヒラギノ角ゴ ProN W3"/>
              </a:defRPr>
            </a:lvl3pPr>
            <a:lvl4pPr marL="0" indent="685800" algn="ctr" defTabSz="584200">
              <a:spcBef>
                <a:spcPts val="0"/>
              </a:spcBef>
              <a:buSzTx/>
              <a:buFontTx/>
              <a:buNone/>
              <a:defRPr sz="7400">
                <a:latin typeface="+mn-lt"/>
                <a:ea typeface="+mn-ea"/>
                <a:cs typeface="+mn-cs"/>
                <a:sym typeface="ヒラギノ角ゴ ProN W3"/>
              </a:defRPr>
            </a:lvl4pPr>
            <a:lvl5pPr marL="0" indent="914400" algn="ctr" defTabSz="584200">
              <a:spcBef>
                <a:spcPts val="0"/>
              </a:spcBef>
              <a:buSzTx/>
              <a:buFontTx/>
              <a:buNone/>
              <a:defRPr sz="7400">
                <a:latin typeface="+mn-lt"/>
                <a:ea typeface="+mn-ea"/>
                <a:cs typeface="+mn-cs"/>
                <a:sym typeface="ヒラギノ角ゴ ProN W3"/>
              </a:defRPr>
            </a:lvl5pPr>
          </a:lstStyle>
          <a:p>
            <a:pPr lvl="0">
              <a:defRPr sz="1800"/>
            </a:pPr>
            <a:r>
              <a:rPr sz="7400"/>
              <a:t>本文レベル1</a:t>
            </a:r>
          </a:p>
          <a:p>
            <a:pPr lvl="1">
              <a:defRPr sz="1800"/>
            </a:pPr>
            <a:r>
              <a:rPr sz="7400"/>
              <a:t>本文レベル2</a:t>
            </a:r>
          </a:p>
          <a:p>
            <a:pPr lvl="2">
              <a:defRPr sz="1800"/>
            </a:pPr>
            <a:r>
              <a:rPr sz="7400"/>
              <a:t>本文レベル3</a:t>
            </a:r>
          </a:p>
          <a:p>
            <a:pPr lvl="3">
              <a:defRPr sz="1800"/>
            </a:pPr>
            <a:r>
              <a:rPr sz="7400"/>
              <a:t>本文レベル4</a:t>
            </a:r>
          </a:p>
          <a:p>
            <a:pPr lvl="4">
              <a:defRPr sz="1800"/>
            </a:pPr>
            <a:r>
              <a:rPr sz="7400"/>
              <a:t>本文レベル 5</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白紙">
    <p:spTree>
      <p:nvGrpSpPr>
        <p:cNvPr id="1" name=""/>
        <p:cNvGrpSpPr/>
        <p:nvPr/>
      </p:nvGrpSpPr>
      <p:grpSpPr>
        <a:xfrm>
          <a:off x="0" y="0"/>
          <a:ext cx="0" cy="0"/>
          <a:chOff x="0" y="0"/>
          <a:chExt cx="0" cy="0"/>
        </a:xfrm>
      </p:grpSpPr>
      <p:sp>
        <p:nvSpPr>
          <p:cNvPr id="33" name="Shape 33"/>
          <p:cNvSpPr>
            <a:spLocks noGrp="1"/>
          </p:cNvSpPr>
          <p:nvPr>
            <p:ph type="sldNum" sz="quarter" idx="2"/>
          </p:nvPr>
        </p:nvSpPr>
        <p:spPr>
          <a:xfrm>
            <a:off x="27520900" y="21551900"/>
            <a:ext cx="673100" cy="787400"/>
          </a:xfrm>
          <a:prstGeom prst="rect">
            <a:avLst/>
          </a:prstGeom>
          <a:ln w="9525">
            <a:round/>
          </a:ln>
        </p:spPr>
        <p:txBody>
          <a:bodyPr wrap="none" lIns="38100" tIns="38100" rIns="38100" bIns="38100" anchor="t"/>
          <a:lstStyle>
            <a:lvl1pPr defTabSz="3048000">
              <a:defRPr sz="4600">
                <a:solidFill>
                  <a:srgbClr val="000000"/>
                </a:solidFill>
                <a:uFill>
                  <a:solidFill/>
                </a:uFill>
                <a:latin typeface="Times"/>
                <a:ea typeface="Times"/>
                <a:cs typeface="Times"/>
                <a:sym typeface="Times"/>
              </a:defRPr>
            </a:lvl1pPr>
          </a:lstStyle>
          <a:p>
            <a:pPr lvl="0"/>
            <a:fld id="{86CB4B4D-7CA3-9044-876B-883B54F8677D}" type="slidenum">
              <a:rPr/>
              <a:pPr lvl="0"/>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35" name="Shape 35"/>
          <p:cNvSpPr>
            <a:spLocks noGrp="1"/>
          </p:cNvSpPr>
          <p:nvPr>
            <p:ph type="title"/>
          </p:nvPr>
        </p:nvSpPr>
        <p:spPr>
          <a:xfrm>
            <a:off x="2971800" y="596900"/>
            <a:ext cx="24523700" cy="5715000"/>
          </a:xfrm>
          <a:prstGeom prst="rect">
            <a:avLst/>
          </a:prstGeom>
        </p:spPr>
        <p:txBody>
          <a:bodyPr lIns="50800" tIns="50800" rIns="50800" bIns="50800">
            <a:noAutofit/>
          </a:bodyPr>
          <a:lstStyle>
            <a:lvl1pPr defTabSz="1371600">
              <a:defRPr sz="19600">
                <a:latin typeface="Gill Sans"/>
                <a:ea typeface="Gill Sans"/>
                <a:cs typeface="Gill Sans"/>
                <a:sym typeface="Gill Sans"/>
              </a:defRPr>
            </a:lvl1pPr>
          </a:lstStyle>
          <a:p>
            <a:pPr lvl="0">
              <a:defRPr sz="1800"/>
            </a:pPr>
            <a:r>
              <a:rPr sz="19600"/>
              <a:t>タイトルテキスト</a:t>
            </a:r>
          </a:p>
        </p:txBody>
      </p:sp>
      <p:sp>
        <p:nvSpPr>
          <p:cNvPr id="36" name="Shape 36"/>
          <p:cNvSpPr>
            <a:spLocks noGrp="1"/>
          </p:cNvSpPr>
          <p:nvPr>
            <p:ph type="body" idx="1"/>
          </p:nvPr>
        </p:nvSpPr>
        <p:spPr>
          <a:xfrm>
            <a:off x="2971800" y="6489700"/>
            <a:ext cx="24523700" cy="13398500"/>
          </a:xfrm>
          <a:prstGeom prst="rect">
            <a:avLst/>
          </a:prstGeom>
        </p:spPr>
        <p:txBody>
          <a:bodyPr lIns="50800" tIns="50800" rIns="50800" bIns="50800" anchor="ctr">
            <a:noAutofit/>
          </a:bodyPr>
          <a:lstStyle>
            <a:lvl1pPr marL="889000" indent="-571500" defTabSz="1371600">
              <a:spcBef>
                <a:spcPts val="5600"/>
              </a:spcBef>
              <a:buSzPct val="171000"/>
              <a:buFontTx/>
              <a:defRPr sz="9800">
                <a:latin typeface="Gill Sans"/>
                <a:ea typeface="Gill Sans"/>
                <a:cs typeface="Gill Sans"/>
                <a:sym typeface="Gill Sans"/>
              </a:defRPr>
            </a:lvl1pPr>
            <a:lvl2pPr marL="1333500" indent="-571500" defTabSz="1371600">
              <a:spcBef>
                <a:spcPts val="5600"/>
              </a:spcBef>
              <a:buSzPct val="171000"/>
              <a:buFontTx/>
              <a:defRPr sz="9800">
                <a:latin typeface="Gill Sans"/>
                <a:ea typeface="Gill Sans"/>
                <a:cs typeface="Gill Sans"/>
                <a:sym typeface="Gill Sans"/>
              </a:defRPr>
            </a:lvl2pPr>
            <a:lvl3pPr marL="1778000" indent="-571500" defTabSz="1371600">
              <a:spcBef>
                <a:spcPts val="5600"/>
              </a:spcBef>
              <a:buSzPct val="171000"/>
              <a:buFontTx/>
              <a:defRPr sz="9800">
                <a:latin typeface="Gill Sans"/>
                <a:ea typeface="Gill Sans"/>
                <a:cs typeface="Gill Sans"/>
                <a:sym typeface="Gill Sans"/>
              </a:defRPr>
            </a:lvl3pPr>
            <a:lvl4pPr marL="2222500" indent="-571500" defTabSz="1371600">
              <a:spcBef>
                <a:spcPts val="5600"/>
              </a:spcBef>
              <a:buSzPct val="171000"/>
              <a:buFontTx/>
              <a:defRPr sz="9800">
                <a:latin typeface="Gill Sans"/>
                <a:ea typeface="Gill Sans"/>
                <a:cs typeface="Gill Sans"/>
                <a:sym typeface="Gill Sans"/>
              </a:defRPr>
            </a:lvl4pPr>
            <a:lvl5pPr marL="2667000" indent="-571500" defTabSz="1371600">
              <a:spcBef>
                <a:spcPts val="5600"/>
              </a:spcBef>
              <a:buSzPct val="171000"/>
              <a:buFontTx/>
              <a:defRPr sz="9800">
                <a:latin typeface="Gill Sans"/>
                <a:ea typeface="Gill Sans"/>
                <a:cs typeface="Gill Sans"/>
                <a:sym typeface="Gill Sans"/>
              </a:defRPr>
            </a:lvl5pPr>
          </a:lstStyle>
          <a:p>
            <a:pPr lvl="0">
              <a:defRPr sz="1800"/>
            </a:pPr>
            <a:r>
              <a:rPr sz="9800"/>
              <a:t>本文レベル1</a:t>
            </a:r>
          </a:p>
          <a:p>
            <a:pPr lvl="1">
              <a:defRPr sz="1800"/>
            </a:pPr>
            <a:r>
              <a:rPr sz="9800"/>
              <a:t>本文レベル2</a:t>
            </a:r>
          </a:p>
          <a:p>
            <a:pPr lvl="2">
              <a:defRPr sz="1800"/>
            </a:pPr>
            <a:r>
              <a:rPr sz="9800"/>
              <a:t>本文レベル3</a:t>
            </a:r>
          </a:p>
          <a:p>
            <a:pPr lvl="3">
              <a:defRPr sz="1800"/>
            </a:pPr>
            <a:r>
              <a:rPr sz="9800"/>
              <a:t>本文レベル4</a:t>
            </a:r>
          </a:p>
          <a:p>
            <a:pPr lvl="4">
              <a:defRPr sz="1800"/>
            </a:pPr>
            <a:r>
              <a:rPr sz="9800"/>
              <a:t>本文レベル 5</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ホワイト">
    <p:spTree>
      <p:nvGrpSpPr>
        <p:cNvPr id="1" name=""/>
        <p:cNvGrpSpPr/>
        <p:nvPr/>
      </p:nvGrpSpPr>
      <p:grpSpPr>
        <a:xfrm>
          <a:off x="0" y="0"/>
          <a:ext cx="0" cy="0"/>
          <a:chOff x="0" y="0"/>
          <a:chExt cx="0" cy="0"/>
        </a:xfrm>
      </p:grpSpPr>
      <p:sp>
        <p:nvSpPr>
          <p:cNvPr id="38" name="Shape 38"/>
          <p:cNvSpPr>
            <a:spLocks noGrp="1"/>
          </p:cNvSpPr>
          <p:nvPr>
            <p:ph type="title"/>
          </p:nvPr>
        </p:nvSpPr>
        <p:spPr>
          <a:xfrm>
            <a:off x="2286000" y="6148916"/>
            <a:ext cx="25902708" cy="6805084"/>
          </a:xfrm>
          <a:prstGeom prst="rect">
            <a:avLst/>
          </a:prstGeom>
        </p:spPr>
        <p:txBody>
          <a:bodyPr lIns="0" tIns="0" rIns="0" bIns="0" anchor="t">
            <a:noAutofit/>
          </a:bodyPr>
          <a:lstStyle>
            <a:lvl1pPr marL="130666" marR="130666" defTabSz="1497542">
              <a:lnSpc>
                <a:spcPct val="112000"/>
              </a:lnSpc>
              <a:defRPr>
                <a:uFill>
                  <a:solidFill/>
                </a:uFill>
                <a:latin typeface="Avenir Book"/>
                <a:ea typeface="Avenir Book"/>
                <a:cs typeface="Avenir Book"/>
                <a:sym typeface="Avenir Book"/>
              </a:defRPr>
            </a:lvl1pPr>
          </a:lstStyle>
          <a:p>
            <a:pPr lvl="0">
              <a:defRPr sz="1800">
                <a:uFillTx/>
              </a:defRPr>
            </a:pPr>
            <a:r>
              <a:rPr sz="14600">
                <a:uFill>
                  <a:solidFill/>
                </a:uFill>
              </a:rPr>
              <a:t>タイトルテキスト</a:t>
            </a:r>
          </a:p>
        </p:txBody>
      </p:sp>
      <p:sp>
        <p:nvSpPr>
          <p:cNvPr id="39" name="Shape 39"/>
          <p:cNvSpPr>
            <a:spLocks noGrp="1"/>
          </p:cNvSpPr>
          <p:nvPr>
            <p:ph type="body" idx="1"/>
          </p:nvPr>
        </p:nvSpPr>
        <p:spPr>
          <a:xfrm>
            <a:off x="4572000" y="12954000"/>
            <a:ext cx="21330708" cy="9906000"/>
          </a:xfrm>
          <a:prstGeom prst="rect">
            <a:avLst/>
          </a:prstGeom>
        </p:spPr>
        <p:txBody>
          <a:bodyPr lIns="0" tIns="0" rIns="0" bIns="0">
            <a:noAutofit/>
          </a:bodyPr>
          <a:lstStyle>
            <a:lvl1pPr marL="1273666" marR="130666" indent="-1142999" defTabSz="1497542">
              <a:lnSpc>
                <a:spcPct val="102000"/>
              </a:lnSpc>
              <a:spcBef>
                <a:spcPts val="4700"/>
              </a:spcBef>
              <a:buSzTx/>
              <a:buFont typeface="Times New Roman"/>
              <a:buNone/>
              <a:defRPr>
                <a:uFill>
                  <a:solidFill/>
                </a:uFill>
              </a:defRPr>
            </a:lvl1pPr>
            <a:lvl2pPr marL="2607166" marR="130666" indent="-952500" defTabSz="1497542">
              <a:lnSpc>
                <a:spcPct val="102000"/>
              </a:lnSpc>
              <a:spcBef>
                <a:spcPts val="3700"/>
              </a:spcBef>
              <a:buSzTx/>
              <a:buFont typeface="Times New Roman"/>
              <a:buNone/>
              <a:defRPr>
                <a:uFill>
                  <a:solidFill/>
                </a:uFill>
              </a:defRPr>
            </a:lvl2pPr>
            <a:lvl3pPr marL="3940666" marR="130666" indent="-762000" defTabSz="1497542">
              <a:lnSpc>
                <a:spcPct val="102000"/>
              </a:lnSpc>
              <a:spcBef>
                <a:spcPts val="2800"/>
              </a:spcBef>
              <a:buSzTx/>
              <a:buFont typeface="Times New Roman"/>
              <a:buNone/>
              <a:defRPr>
                <a:uFill>
                  <a:solidFill/>
                </a:uFill>
              </a:defRPr>
            </a:lvl3pPr>
            <a:lvl4pPr marL="5464666" marR="130666" indent="-762000" defTabSz="1497542">
              <a:lnSpc>
                <a:spcPct val="102000"/>
              </a:lnSpc>
              <a:spcBef>
                <a:spcPts val="1900"/>
              </a:spcBef>
              <a:buSzTx/>
              <a:buFont typeface="Times New Roman"/>
              <a:buNone/>
              <a:defRPr>
                <a:uFill>
                  <a:solidFill/>
                </a:uFill>
              </a:defRPr>
            </a:lvl4pPr>
            <a:lvl5pPr marL="6988666" marR="130666" indent="-762000" defTabSz="1497542">
              <a:lnSpc>
                <a:spcPct val="102000"/>
              </a:lnSpc>
              <a:spcBef>
                <a:spcPts val="900"/>
              </a:spcBef>
              <a:buSzTx/>
              <a:buFont typeface="Times New Roman"/>
              <a:buNone/>
              <a:defRPr sz="6600">
                <a:uFill>
                  <a:solidFill/>
                </a:uFill>
              </a:defRPr>
            </a:lvl5pPr>
          </a:lstStyle>
          <a:p>
            <a:pPr lvl="0">
              <a:defRPr sz="1800">
                <a:uFillTx/>
              </a:defRPr>
            </a:pPr>
            <a:r>
              <a:rPr sz="10600">
                <a:uFill>
                  <a:solidFill/>
                </a:uFill>
              </a:rPr>
              <a:t>本文レベル1</a:t>
            </a:r>
          </a:p>
          <a:p>
            <a:pPr lvl="1">
              <a:defRPr sz="1800">
                <a:uFillTx/>
              </a:defRPr>
            </a:pPr>
            <a:r>
              <a:rPr sz="10600">
                <a:uFill>
                  <a:solidFill/>
                </a:uFill>
              </a:rPr>
              <a:t>本文レベル2</a:t>
            </a:r>
          </a:p>
          <a:p>
            <a:pPr lvl="2">
              <a:defRPr sz="1800">
                <a:uFillTx/>
              </a:defRPr>
            </a:pPr>
            <a:r>
              <a:rPr sz="10600">
                <a:uFill>
                  <a:solidFill/>
                </a:uFill>
              </a:rPr>
              <a:t>本文レベル3</a:t>
            </a:r>
          </a:p>
          <a:p>
            <a:pPr lvl="3">
              <a:defRPr sz="1800">
                <a:uFillTx/>
              </a:defRPr>
            </a:pPr>
            <a:r>
              <a:rPr sz="10600">
                <a:uFill>
                  <a:solidFill/>
                </a:uFill>
              </a:rPr>
              <a:t>本文レベル4</a:t>
            </a:r>
          </a:p>
          <a:p>
            <a:pPr lvl="4">
              <a:defRPr sz="1800">
                <a:uFillTx/>
              </a:defRPr>
            </a:pPr>
            <a:r>
              <a:rPr sz="6600">
                <a:uFill>
                  <a:solidFill/>
                </a:uFill>
              </a:rPr>
              <a:t>本文レベル 5</a:t>
            </a:r>
          </a:p>
        </p:txBody>
      </p:sp>
      <p:sp>
        <p:nvSpPr>
          <p:cNvPr id="40" name="Shape 40"/>
          <p:cNvSpPr>
            <a:spLocks noGrp="1"/>
          </p:cNvSpPr>
          <p:nvPr>
            <p:ph type="sldNum" sz="quarter" idx="2"/>
          </p:nvPr>
        </p:nvSpPr>
        <p:spPr>
          <a:xfrm>
            <a:off x="25057678" y="21346582"/>
            <a:ext cx="679352" cy="656482"/>
          </a:xfrm>
          <a:prstGeom prst="rect">
            <a:avLst/>
          </a:prstGeom>
        </p:spPr>
        <p:txBody>
          <a:bodyPr wrap="none" lIns="0" tIns="0" rIns="0" bIns="0" anchor="t"/>
          <a:lstStyle>
            <a:lvl1pPr algn="ctr" defTabSz="1943100">
              <a:defRPr>
                <a:solidFill>
                  <a:srgbClr val="000000"/>
                </a:solidFill>
                <a:uFill>
                  <a:solidFill/>
                </a:uFill>
                <a:latin typeface="Arial"/>
                <a:ea typeface="Arial"/>
                <a:cs typeface="Arial"/>
                <a:sym typeface="Arial"/>
              </a:defRPr>
            </a:lvl1pPr>
          </a:lstStyle>
          <a:p>
            <a:pPr lvl="0"/>
            <a:fld id="{86CB4B4D-7CA3-9044-876B-883B54F8677D}" type="slidenum">
              <a:rPr/>
              <a:pPr lvl="0"/>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白紙 コピー">
    <p:spTree>
      <p:nvGrpSpPr>
        <p:cNvPr id="1" name=""/>
        <p:cNvGrpSpPr/>
        <p:nvPr/>
      </p:nvGrpSpPr>
      <p:grpSpPr>
        <a:xfrm>
          <a:off x="0" y="0"/>
          <a:ext cx="0" cy="0"/>
          <a:chOff x="0" y="0"/>
          <a:chExt cx="0" cy="0"/>
        </a:xfrm>
      </p:grpSpPr>
      <p:sp>
        <p:nvSpPr>
          <p:cNvPr id="51" name="Shape 51"/>
          <p:cNvSpPr>
            <a:spLocks noGrp="1"/>
          </p:cNvSpPr>
          <p:nvPr>
            <p:ph type="sldNum" sz="quarter" idx="2"/>
          </p:nvPr>
        </p:nvSpPr>
        <p:spPr>
          <a:xfrm>
            <a:off x="28403649" y="21761846"/>
            <a:ext cx="552351" cy="635001"/>
          </a:xfrm>
          <a:prstGeom prst="rect">
            <a:avLst/>
          </a:prstGeom>
          <a:ln>
            <a:round/>
          </a:ln>
        </p:spPr>
        <p:txBody>
          <a:bodyPr wrap="none" lIns="38100" tIns="38100" rIns="38100" bIns="38100" anchor="b"/>
          <a:lstStyle>
            <a:lvl1pPr>
              <a:defRPr sz="3600">
                <a:solidFill>
                  <a:srgbClr val="9A9A9A"/>
                </a:solidFill>
                <a:uFill>
                  <a:solidFill>
                    <a:srgbClr val="9A9A9A"/>
                  </a:solidFill>
                </a:uFill>
              </a:defRPr>
            </a:lvl1pPr>
          </a:lstStyle>
          <a:p>
            <a:pPr lvl="0"/>
            <a:fld id="{86CB4B4D-7CA3-9044-876B-883B54F8677D}" type="slidenum">
              <a:rPr/>
              <a:pPr lvl="0"/>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14600"/>
              <a:t>タイトルテキスト</a:t>
            </a:r>
          </a:p>
        </p:txBody>
      </p:sp>
      <p:sp>
        <p:nvSpPr>
          <p:cNvPr id="54" name="Shape 54"/>
          <p:cNvSpPr>
            <a:spLocks noGrp="1"/>
          </p:cNvSpPr>
          <p:nvPr>
            <p:ph type="body" idx="1"/>
          </p:nvPr>
        </p:nvSpPr>
        <p:spPr>
          <a:prstGeom prst="rect">
            <a:avLst/>
          </a:prstGeom>
        </p:spPr>
        <p:txBody>
          <a:bodyPr/>
          <a:lstStyle>
            <a:lvl2pPr>
              <a:buChar char="–"/>
            </a:lvl2pPr>
            <a:lvl4pPr>
              <a:buChar char="–"/>
            </a:lvl4pPr>
            <a:lvl5pPr>
              <a:buChar cha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
        <p:nvSpPr>
          <p:cNvPr id="55" name="Shape 55"/>
          <p:cNvSpPr>
            <a:spLocks noGrp="1"/>
          </p:cNvSpPr>
          <p:nvPr>
            <p:ph type="sldNum" sz="quarter" idx="2"/>
          </p:nvPr>
        </p:nvSpPr>
        <p:spPr>
          <a:xfrm>
            <a:off x="21844000" y="17675225"/>
            <a:ext cx="7112000" cy="927101"/>
          </a:xfrm>
          <a:prstGeom prst="rect">
            <a:avLst/>
          </a:prstGeom>
        </p:spPr>
        <p:txBody>
          <a:bodyPr/>
          <a:lstStyle/>
          <a:p>
            <a:pPr lvl="0"/>
            <a:fld id="{86CB4B4D-7CA3-9044-876B-883B54F8677D}" type="slidenum">
              <a:rPr/>
              <a:pPr lvl="0"/>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 タイトルとコンテンツ">
    <p:spTree>
      <p:nvGrpSpPr>
        <p:cNvPr id="1" name=""/>
        <p:cNvGrpSpPr/>
        <p:nvPr/>
      </p:nvGrpSpPr>
      <p:grpSpPr>
        <a:xfrm>
          <a:off x="0" y="0"/>
          <a:ext cx="0" cy="0"/>
          <a:chOff x="0" y="0"/>
          <a:chExt cx="0" cy="0"/>
        </a:xfrm>
      </p:grpSpPr>
      <p:sp>
        <p:nvSpPr>
          <p:cNvPr id="57" name="Shape 57"/>
          <p:cNvSpPr>
            <a:spLocks noGrp="1"/>
          </p:cNvSpPr>
          <p:nvPr>
            <p:ph type="title"/>
          </p:nvPr>
        </p:nvSpPr>
        <p:spPr>
          <a:xfrm>
            <a:off x="2286000" y="0"/>
            <a:ext cx="25908000" cy="7874000"/>
          </a:xfrm>
          <a:prstGeom prst="rect">
            <a:avLst/>
          </a:prstGeom>
        </p:spPr>
        <p:txBody>
          <a:bodyPr lIns="38100" tIns="38100" rIns="38100" bIns="38100">
            <a:noAutofit/>
          </a:bodyPr>
          <a:lstStyle>
            <a:lvl1pPr defTabSz="3048000">
              <a:defRPr>
                <a:uFill>
                  <a:solidFill/>
                </a:uFill>
                <a:latin typeface="Times"/>
                <a:ea typeface="Times"/>
                <a:cs typeface="Times"/>
                <a:sym typeface="Times"/>
              </a:defRPr>
            </a:lvl1pPr>
          </a:lstStyle>
          <a:p>
            <a:pPr lvl="0">
              <a:defRPr sz="1800">
                <a:uFillTx/>
              </a:defRPr>
            </a:pPr>
            <a:r>
              <a:rPr sz="14600">
                <a:uFill>
                  <a:solidFill/>
                </a:uFill>
              </a:rPr>
              <a:t>タイトルテキスト</a:t>
            </a:r>
          </a:p>
        </p:txBody>
      </p:sp>
      <p:sp>
        <p:nvSpPr>
          <p:cNvPr id="58" name="Shape 58"/>
          <p:cNvSpPr>
            <a:spLocks noGrp="1"/>
          </p:cNvSpPr>
          <p:nvPr>
            <p:ph type="body" idx="1"/>
          </p:nvPr>
        </p:nvSpPr>
        <p:spPr>
          <a:xfrm>
            <a:off x="2286000" y="6604000"/>
            <a:ext cx="25908000" cy="16256000"/>
          </a:xfrm>
          <a:prstGeom prst="rect">
            <a:avLst/>
          </a:prstGeom>
        </p:spPr>
        <p:txBody>
          <a:bodyPr lIns="38100" tIns="38100" rIns="38100" bIns="38100">
            <a:noAutofit/>
          </a:bodyPr>
          <a:lstStyle>
            <a:lvl1pPr marL="342900" indent="-342900" defTabSz="3048000">
              <a:buFontTx/>
              <a:defRPr>
                <a:uFill>
                  <a:solidFill/>
                </a:uFill>
                <a:latin typeface="Times"/>
                <a:ea typeface="Times"/>
                <a:cs typeface="Times"/>
                <a:sym typeface="Times"/>
              </a:defRPr>
            </a:lvl1pPr>
            <a:lvl2pPr marL="742950" indent="-285750" defTabSz="3048000">
              <a:spcBef>
                <a:spcPts val="2200"/>
              </a:spcBef>
              <a:buFontTx/>
              <a:buChar char="–"/>
              <a:defRPr sz="9200">
                <a:uFill>
                  <a:solidFill/>
                </a:uFill>
                <a:latin typeface="Times"/>
                <a:ea typeface="Times"/>
                <a:cs typeface="Times"/>
                <a:sym typeface="Times"/>
              </a:defRPr>
            </a:lvl2pPr>
            <a:lvl3pPr marL="1143000" indent="-228600" defTabSz="3048000">
              <a:spcBef>
                <a:spcPts val="1900"/>
              </a:spcBef>
              <a:buFontTx/>
              <a:defRPr sz="8000">
                <a:uFill>
                  <a:solidFill/>
                </a:uFill>
                <a:latin typeface="Times"/>
                <a:ea typeface="Times"/>
                <a:cs typeface="Times"/>
                <a:sym typeface="Times"/>
              </a:defRPr>
            </a:lvl3pPr>
            <a:lvl4pPr marL="1600200" indent="-228600" defTabSz="3048000">
              <a:spcBef>
                <a:spcPts val="1600"/>
              </a:spcBef>
              <a:buFontTx/>
              <a:buChar char="–"/>
              <a:defRPr sz="6600">
                <a:uFill>
                  <a:solidFill/>
                </a:uFill>
                <a:latin typeface="Times"/>
                <a:ea typeface="Times"/>
                <a:cs typeface="Times"/>
                <a:sym typeface="Times"/>
              </a:defRPr>
            </a:lvl4pPr>
            <a:lvl5pPr marL="2057400" indent="-228600" defTabSz="3048000">
              <a:spcBef>
                <a:spcPts val="1600"/>
              </a:spcBef>
              <a:buFontTx/>
              <a:buChar char="»"/>
              <a:defRPr sz="6600">
                <a:uFill>
                  <a:solidFill/>
                </a:uFill>
                <a:latin typeface="Times"/>
                <a:ea typeface="Times"/>
                <a:cs typeface="Times"/>
                <a:sym typeface="Times"/>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59" name="Shape 59"/>
          <p:cNvSpPr>
            <a:spLocks noGrp="1"/>
          </p:cNvSpPr>
          <p:nvPr>
            <p:ph type="sldNum" sz="quarter" idx="2"/>
          </p:nvPr>
        </p:nvSpPr>
        <p:spPr>
          <a:xfrm>
            <a:off x="27520900" y="21551900"/>
            <a:ext cx="673100" cy="787400"/>
          </a:xfrm>
          <a:prstGeom prst="rect">
            <a:avLst/>
          </a:prstGeom>
          <a:ln w="9525">
            <a:round/>
          </a:ln>
        </p:spPr>
        <p:txBody>
          <a:bodyPr wrap="none" lIns="38100" tIns="38100" rIns="38100" bIns="38100" anchor="t"/>
          <a:lstStyle>
            <a:lvl1pPr defTabSz="3048000">
              <a:defRPr sz="4600">
                <a:solidFill>
                  <a:srgbClr val="000000"/>
                </a:solidFill>
                <a:uFill>
                  <a:solidFill/>
                </a:uFill>
                <a:latin typeface="Times"/>
                <a:ea typeface="Times"/>
                <a:cs typeface="Times"/>
                <a:sym typeface="Times"/>
              </a:defRPr>
            </a:lvl1pPr>
          </a:lstStyle>
          <a:p>
            <a:pPr lvl="0"/>
            <a:fld id="{86CB4B4D-7CA3-9044-876B-883B54F8677D}" type="slidenum">
              <a:rPr/>
              <a:pPr lvl="0"/>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61" name="Shape 61"/>
          <p:cNvSpPr>
            <a:spLocks noGrp="1"/>
          </p:cNvSpPr>
          <p:nvPr>
            <p:ph type="title"/>
          </p:nvPr>
        </p:nvSpPr>
        <p:spPr>
          <a:xfrm>
            <a:off x="2971800" y="596900"/>
            <a:ext cx="24523700" cy="5715000"/>
          </a:xfrm>
          <a:prstGeom prst="rect">
            <a:avLst/>
          </a:prstGeom>
        </p:spPr>
        <p:txBody>
          <a:bodyPr lIns="50800" tIns="50800" rIns="50800" bIns="50800">
            <a:noAutofit/>
          </a:bodyPr>
          <a:lstStyle>
            <a:lvl1pPr defTabSz="1371600">
              <a:defRPr sz="19600">
                <a:solidFill>
                  <a:srgbClr val="FFFFFF"/>
                </a:solidFill>
                <a:latin typeface="Gill Sans"/>
                <a:ea typeface="Gill Sans"/>
                <a:cs typeface="Gill Sans"/>
                <a:sym typeface="Gill Sans"/>
              </a:defRPr>
            </a:lvl1pPr>
          </a:lstStyle>
          <a:p>
            <a:pPr lvl="0">
              <a:defRPr sz="1800">
                <a:solidFill>
                  <a:srgbClr val="000000"/>
                </a:solidFill>
              </a:defRPr>
            </a:pPr>
            <a:r>
              <a:rPr sz="19600">
                <a:solidFill>
                  <a:srgbClr val="FFFFFF"/>
                </a:solidFill>
              </a:rPr>
              <a:t>タイトルテキスト</a:t>
            </a:r>
          </a:p>
        </p:txBody>
      </p:sp>
      <p:sp>
        <p:nvSpPr>
          <p:cNvPr id="62" name="Shape 62"/>
          <p:cNvSpPr>
            <a:spLocks noGrp="1"/>
          </p:cNvSpPr>
          <p:nvPr>
            <p:ph type="body" idx="1"/>
          </p:nvPr>
        </p:nvSpPr>
        <p:spPr>
          <a:xfrm>
            <a:off x="2971800" y="6489700"/>
            <a:ext cx="24523700" cy="13398500"/>
          </a:xfrm>
          <a:prstGeom prst="rect">
            <a:avLst/>
          </a:prstGeom>
        </p:spPr>
        <p:txBody>
          <a:bodyPr lIns="50800" tIns="50800" rIns="50800" bIns="50800" anchor="ctr">
            <a:noAutofit/>
          </a:bodyPr>
          <a:lstStyle>
            <a:lvl1pPr marL="889000" indent="-571500" defTabSz="1371600">
              <a:spcBef>
                <a:spcPts val="5600"/>
              </a:spcBef>
              <a:buSzPct val="171000"/>
              <a:buFontTx/>
              <a:defRPr sz="9800">
                <a:solidFill>
                  <a:srgbClr val="FFFFFF"/>
                </a:solidFill>
                <a:latin typeface="Gill Sans"/>
                <a:ea typeface="Gill Sans"/>
                <a:cs typeface="Gill Sans"/>
                <a:sym typeface="Gill Sans"/>
              </a:defRPr>
            </a:lvl1pPr>
            <a:lvl2pPr marL="1333500" indent="-571500" defTabSz="1371600">
              <a:spcBef>
                <a:spcPts val="5600"/>
              </a:spcBef>
              <a:buSzPct val="171000"/>
              <a:buFontTx/>
              <a:defRPr sz="9800">
                <a:solidFill>
                  <a:srgbClr val="FFFFFF"/>
                </a:solidFill>
                <a:latin typeface="Gill Sans"/>
                <a:ea typeface="Gill Sans"/>
                <a:cs typeface="Gill Sans"/>
                <a:sym typeface="Gill Sans"/>
              </a:defRPr>
            </a:lvl2pPr>
            <a:lvl3pPr marL="1778000" indent="-571500" defTabSz="1371600">
              <a:spcBef>
                <a:spcPts val="5600"/>
              </a:spcBef>
              <a:buSzPct val="171000"/>
              <a:buFontTx/>
              <a:defRPr sz="9800">
                <a:solidFill>
                  <a:srgbClr val="FFFFFF"/>
                </a:solidFill>
                <a:latin typeface="Gill Sans"/>
                <a:ea typeface="Gill Sans"/>
                <a:cs typeface="Gill Sans"/>
                <a:sym typeface="Gill Sans"/>
              </a:defRPr>
            </a:lvl3pPr>
            <a:lvl4pPr marL="2222500" indent="-571500" defTabSz="1371600">
              <a:spcBef>
                <a:spcPts val="5600"/>
              </a:spcBef>
              <a:buSzPct val="171000"/>
              <a:buFontTx/>
              <a:defRPr sz="9800">
                <a:solidFill>
                  <a:srgbClr val="FFFFFF"/>
                </a:solidFill>
                <a:latin typeface="Gill Sans"/>
                <a:ea typeface="Gill Sans"/>
                <a:cs typeface="Gill Sans"/>
                <a:sym typeface="Gill Sans"/>
              </a:defRPr>
            </a:lvl4pPr>
            <a:lvl5pPr marL="2667000" indent="-571500" defTabSz="1371600">
              <a:spcBef>
                <a:spcPts val="5600"/>
              </a:spcBef>
              <a:buSzPct val="171000"/>
              <a:buFontTx/>
              <a:defRPr sz="9800">
                <a:solidFill>
                  <a:srgbClr val="FFFFFF"/>
                </a:solidFill>
                <a:latin typeface="Gill Sans"/>
                <a:ea typeface="Gill Sans"/>
                <a:cs typeface="Gill Sans"/>
                <a:sym typeface="Gill Sans"/>
              </a:defRPr>
            </a:lvl5pPr>
          </a:lstStyle>
          <a:p>
            <a:pPr lvl="0">
              <a:defRPr sz="1800">
                <a:solidFill>
                  <a:srgbClr val="000000"/>
                </a:solidFill>
              </a:defRPr>
            </a:pPr>
            <a:r>
              <a:rPr sz="9800">
                <a:solidFill>
                  <a:srgbClr val="FFFFFF"/>
                </a:solidFill>
              </a:rPr>
              <a:t>本文レベル1</a:t>
            </a:r>
          </a:p>
          <a:p>
            <a:pPr lvl="1">
              <a:defRPr sz="1800">
                <a:solidFill>
                  <a:srgbClr val="000000"/>
                </a:solidFill>
              </a:defRPr>
            </a:pPr>
            <a:r>
              <a:rPr sz="9800">
                <a:solidFill>
                  <a:srgbClr val="FFFFFF"/>
                </a:solidFill>
              </a:rPr>
              <a:t>本文レベル2</a:t>
            </a:r>
          </a:p>
          <a:p>
            <a:pPr lvl="2">
              <a:defRPr sz="1800">
                <a:solidFill>
                  <a:srgbClr val="000000"/>
                </a:solidFill>
              </a:defRPr>
            </a:pPr>
            <a:r>
              <a:rPr sz="9800">
                <a:solidFill>
                  <a:srgbClr val="FFFFFF"/>
                </a:solidFill>
              </a:rPr>
              <a:t>本文レベル3</a:t>
            </a:r>
          </a:p>
          <a:p>
            <a:pPr lvl="3">
              <a:defRPr sz="1800">
                <a:solidFill>
                  <a:srgbClr val="000000"/>
                </a:solidFill>
              </a:defRPr>
            </a:pPr>
            <a:r>
              <a:rPr sz="9800">
                <a:solidFill>
                  <a:srgbClr val="FFFFFF"/>
                </a:solidFill>
              </a:rPr>
              <a:t>本文レベル4</a:t>
            </a:r>
          </a:p>
          <a:p>
            <a:pPr lvl="4">
              <a:defRPr sz="1800">
                <a:solidFill>
                  <a:srgbClr val="000000"/>
                </a:solidFill>
              </a:defRPr>
            </a:pPr>
            <a:r>
              <a:rPr sz="9800">
                <a:solidFill>
                  <a:srgbClr val="FFFFFF"/>
                </a:solidFill>
              </a:rPr>
              <a:t>本文レベル 5</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64" name="Shape 64"/>
          <p:cNvSpPr>
            <a:spLocks noGrp="1"/>
          </p:cNvSpPr>
          <p:nvPr>
            <p:ph type="title"/>
          </p:nvPr>
        </p:nvSpPr>
        <p:spPr>
          <a:xfrm>
            <a:off x="2971800" y="596900"/>
            <a:ext cx="24523700" cy="5715000"/>
          </a:xfrm>
          <a:prstGeom prst="rect">
            <a:avLst/>
          </a:prstGeom>
        </p:spPr>
        <p:txBody>
          <a:bodyPr lIns="50800" tIns="50800" rIns="50800" bIns="50800">
            <a:noAutofit/>
          </a:bodyPr>
          <a:lstStyle>
            <a:lvl1pPr defTabSz="1371600">
              <a:defRPr sz="19600">
                <a:solidFill>
                  <a:srgbClr val="FFFFFF"/>
                </a:solidFill>
                <a:latin typeface="Gill Sans"/>
                <a:ea typeface="Gill Sans"/>
                <a:cs typeface="Gill Sans"/>
                <a:sym typeface="Gill Sans"/>
              </a:defRPr>
            </a:lvl1pPr>
          </a:lstStyle>
          <a:p>
            <a:pPr lvl="0">
              <a:defRPr sz="1800">
                <a:solidFill>
                  <a:srgbClr val="000000"/>
                </a:solidFill>
              </a:defRPr>
            </a:pPr>
            <a:r>
              <a:rPr sz="19600">
                <a:solidFill>
                  <a:srgbClr val="FFFFFF"/>
                </a:solidFill>
              </a:rPr>
              <a:t>タイトルテキスト</a:t>
            </a:r>
          </a:p>
        </p:txBody>
      </p:sp>
      <p:sp>
        <p:nvSpPr>
          <p:cNvPr id="65" name="Shape 65"/>
          <p:cNvSpPr>
            <a:spLocks noGrp="1"/>
          </p:cNvSpPr>
          <p:nvPr>
            <p:ph type="body" idx="1"/>
          </p:nvPr>
        </p:nvSpPr>
        <p:spPr>
          <a:xfrm>
            <a:off x="2971800" y="6489700"/>
            <a:ext cx="24523700" cy="13398500"/>
          </a:xfrm>
          <a:prstGeom prst="rect">
            <a:avLst/>
          </a:prstGeom>
        </p:spPr>
        <p:txBody>
          <a:bodyPr lIns="50800" tIns="50800" rIns="50800" bIns="50800" anchor="ctr">
            <a:noAutofit/>
          </a:bodyPr>
          <a:lstStyle>
            <a:lvl1pPr marL="889000" indent="-571500" defTabSz="1371600">
              <a:spcBef>
                <a:spcPts val="5600"/>
              </a:spcBef>
              <a:buSzPct val="171000"/>
              <a:buFontTx/>
              <a:defRPr sz="9800">
                <a:solidFill>
                  <a:srgbClr val="FFFFFF"/>
                </a:solidFill>
                <a:latin typeface="Gill Sans"/>
                <a:ea typeface="Gill Sans"/>
                <a:cs typeface="Gill Sans"/>
                <a:sym typeface="Gill Sans"/>
              </a:defRPr>
            </a:lvl1pPr>
            <a:lvl2pPr marL="1333500" indent="-571500" defTabSz="1371600">
              <a:spcBef>
                <a:spcPts val="5600"/>
              </a:spcBef>
              <a:buSzPct val="171000"/>
              <a:buFontTx/>
              <a:defRPr sz="9800">
                <a:solidFill>
                  <a:srgbClr val="FFFFFF"/>
                </a:solidFill>
                <a:latin typeface="Gill Sans"/>
                <a:ea typeface="Gill Sans"/>
                <a:cs typeface="Gill Sans"/>
                <a:sym typeface="Gill Sans"/>
              </a:defRPr>
            </a:lvl2pPr>
            <a:lvl3pPr marL="1778000" indent="-571500" defTabSz="1371600">
              <a:spcBef>
                <a:spcPts val="5600"/>
              </a:spcBef>
              <a:buSzPct val="171000"/>
              <a:buFontTx/>
              <a:defRPr sz="9800">
                <a:solidFill>
                  <a:srgbClr val="FFFFFF"/>
                </a:solidFill>
                <a:latin typeface="Gill Sans"/>
                <a:ea typeface="Gill Sans"/>
                <a:cs typeface="Gill Sans"/>
                <a:sym typeface="Gill Sans"/>
              </a:defRPr>
            </a:lvl3pPr>
            <a:lvl4pPr marL="2222500" indent="-571500" defTabSz="1371600">
              <a:spcBef>
                <a:spcPts val="5600"/>
              </a:spcBef>
              <a:buSzPct val="171000"/>
              <a:buFontTx/>
              <a:defRPr sz="9800">
                <a:solidFill>
                  <a:srgbClr val="FFFFFF"/>
                </a:solidFill>
                <a:latin typeface="Gill Sans"/>
                <a:ea typeface="Gill Sans"/>
                <a:cs typeface="Gill Sans"/>
                <a:sym typeface="Gill Sans"/>
              </a:defRPr>
            </a:lvl4pPr>
            <a:lvl5pPr marL="2667000" indent="-571500" defTabSz="1371600">
              <a:spcBef>
                <a:spcPts val="5600"/>
              </a:spcBef>
              <a:buSzPct val="171000"/>
              <a:buFontTx/>
              <a:defRPr sz="9800">
                <a:solidFill>
                  <a:srgbClr val="FFFFFF"/>
                </a:solidFill>
                <a:latin typeface="Gill Sans"/>
                <a:ea typeface="Gill Sans"/>
                <a:cs typeface="Gill Sans"/>
                <a:sym typeface="Gill Sans"/>
              </a:defRPr>
            </a:lvl5pPr>
          </a:lstStyle>
          <a:p>
            <a:pPr lvl="0">
              <a:defRPr sz="1800">
                <a:solidFill>
                  <a:srgbClr val="000000"/>
                </a:solidFill>
              </a:defRPr>
            </a:pPr>
            <a:r>
              <a:rPr sz="9800">
                <a:solidFill>
                  <a:srgbClr val="FFFFFF"/>
                </a:solidFill>
              </a:rPr>
              <a:t>本文レベル1</a:t>
            </a:r>
          </a:p>
          <a:p>
            <a:pPr lvl="1">
              <a:defRPr sz="1800">
                <a:solidFill>
                  <a:srgbClr val="000000"/>
                </a:solidFill>
              </a:defRPr>
            </a:pPr>
            <a:r>
              <a:rPr sz="9800">
                <a:solidFill>
                  <a:srgbClr val="FFFFFF"/>
                </a:solidFill>
              </a:rPr>
              <a:t>本文レベル2</a:t>
            </a:r>
          </a:p>
          <a:p>
            <a:pPr lvl="2">
              <a:defRPr sz="1800">
                <a:solidFill>
                  <a:srgbClr val="000000"/>
                </a:solidFill>
              </a:defRPr>
            </a:pPr>
            <a:r>
              <a:rPr sz="9800">
                <a:solidFill>
                  <a:srgbClr val="FFFFFF"/>
                </a:solidFill>
              </a:rPr>
              <a:t>本文レベル3</a:t>
            </a:r>
          </a:p>
          <a:p>
            <a:pPr lvl="3">
              <a:defRPr sz="1800">
                <a:solidFill>
                  <a:srgbClr val="000000"/>
                </a:solidFill>
              </a:defRPr>
            </a:pPr>
            <a:r>
              <a:rPr sz="9800">
                <a:solidFill>
                  <a:srgbClr val="FFFFFF"/>
                </a:solidFill>
              </a:rPr>
              <a:t>本文レベル4</a:t>
            </a:r>
          </a:p>
          <a:p>
            <a:pPr lvl="4">
              <a:defRPr sz="1800">
                <a:solidFill>
                  <a:srgbClr val="000000"/>
                </a:solidFill>
              </a:defRPr>
            </a:pPr>
            <a:r>
              <a:rPr sz="9800">
                <a:solidFill>
                  <a:srgbClr val="FFFFFF"/>
                </a:solidFill>
              </a:rPr>
              <a:t>本文レベル 5</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2" name="Shape 12"/>
          <p:cNvSpPr>
            <a:spLocks noGrp="1"/>
          </p:cNvSpPr>
          <p:nvPr>
            <p:ph type="title"/>
          </p:nvPr>
        </p:nvSpPr>
        <p:spPr>
          <a:xfrm>
            <a:off x="2976562" y="7560468"/>
            <a:ext cx="24526876" cy="7739064"/>
          </a:xfrm>
          <a:prstGeom prst="rect">
            <a:avLst/>
          </a:prstGeom>
        </p:spPr>
        <p:txBody>
          <a:bodyPr lIns="119062" tIns="119062" rIns="119062" bIns="119062"/>
          <a:lstStyle>
            <a:lvl1pPr defTabSz="584200">
              <a:defRPr sz="18600">
                <a:latin typeface="+mn-lt"/>
                <a:ea typeface="+mn-ea"/>
                <a:cs typeface="+mn-cs"/>
                <a:sym typeface="ヒラギノ角ゴ ProN W3"/>
              </a:defRPr>
            </a:lvl1pPr>
          </a:lstStyle>
          <a:p>
            <a:pPr lvl="0">
              <a:defRPr sz="1800"/>
            </a:pPr>
            <a:r>
              <a:rPr sz="18600"/>
              <a:t>タイトルテキスト</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 タイトルとコンテンツ">
    <p:spTree>
      <p:nvGrpSpPr>
        <p:cNvPr id="1" name=""/>
        <p:cNvGrpSpPr/>
        <p:nvPr/>
      </p:nvGrpSpPr>
      <p:grpSpPr>
        <a:xfrm>
          <a:off x="0" y="0"/>
          <a:ext cx="0" cy="0"/>
          <a:chOff x="0" y="0"/>
          <a:chExt cx="0" cy="0"/>
        </a:xfrm>
      </p:grpSpPr>
      <p:sp>
        <p:nvSpPr>
          <p:cNvPr id="67" name="Shape 67"/>
          <p:cNvSpPr>
            <a:spLocks noGrp="1"/>
          </p:cNvSpPr>
          <p:nvPr>
            <p:ph type="title"/>
          </p:nvPr>
        </p:nvSpPr>
        <p:spPr>
          <a:xfrm>
            <a:off x="2286000" y="0"/>
            <a:ext cx="25908000" cy="7874000"/>
          </a:xfrm>
          <a:prstGeom prst="rect">
            <a:avLst/>
          </a:prstGeom>
        </p:spPr>
        <p:txBody>
          <a:bodyPr lIns="38100" tIns="38100" rIns="38100" bIns="38100">
            <a:noAutofit/>
          </a:bodyPr>
          <a:lstStyle>
            <a:lvl1pPr defTabSz="3048000">
              <a:defRPr>
                <a:uFill>
                  <a:solidFill/>
                </a:uFill>
                <a:latin typeface="Times"/>
                <a:ea typeface="Times"/>
                <a:cs typeface="Times"/>
                <a:sym typeface="Times"/>
              </a:defRPr>
            </a:lvl1pPr>
          </a:lstStyle>
          <a:p>
            <a:pPr lvl="0">
              <a:defRPr sz="1800">
                <a:uFillTx/>
              </a:defRPr>
            </a:pPr>
            <a:r>
              <a:rPr sz="14600">
                <a:uFill>
                  <a:solidFill/>
                </a:uFill>
              </a:rPr>
              <a:t>タイトルテキスト</a:t>
            </a:r>
          </a:p>
        </p:txBody>
      </p:sp>
      <p:sp>
        <p:nvSpPr>
          <p:cNvPr id="68" name="Shape 68"/>
          <p:cNvSpPr>
            <a:spLocks noGrp="1"/>
          </p:cNvSpPr>
          <p:nvPr>
            <p:ph type="body" idx="1"/>
          </p:nvPr>
        </p:nvSpPr>
        <p:spPr>
          <a:xfrm>
            <a:off x="2286000" y="6604000"/>
            <a:ext cx="25908000" cy="16256000"/>
          </a:xfrm>
          <a:prstGeom prst="rect">
            <a:avLst/>
          </a:prstGeom>
        </p:spPr>
        <p:txBody>
          <a:bodyPr lIns="38100" tIns="38100" rIns="38100" bIns="38100">
            <a:noAutofit/>
          </a:bodyPr>
          <a:lstStyle>
            <a:lvl1pPr marL="342900" indent="-342900" defTabSz="3048000">
              <a:buFontTx/>
              <a:defRPr>
                <a:uFill>
                  <a:solidFill/>
                </a:uFill>
                <a:latin typeface="Times"/>
                <a:ea typeface="Times"/>
                <a:cs typeface="Times"/>
                <a:sym typeface="Times"/>
              </a:defRPr>
            </a:lvl1pPr>
            <a:lvl2pPr marL="742950" indent="-285750" defTabSz="3048000">
              <a:spcBef>
                <a:spcPts val="2200"/>
              </a:spcBef>
              <a:buFontTx/>
              <a:buChar char="–"/>
              <a:defRPr sz="9200">
                <a:uFill>
                  <a:solidFill/>
                </a:uFill>
                <a:latin typeface="Times"/>
                <a:ea typeface="Times"/>
                <a:cs typeface="Times"/>
                <a:sym typeface="Times"/>
              </a:defRPr>
            </a:lvl2pPr>
            <a:lvl3pPr marL="1143000" indent="-228600" defTabSz="3048000">
              <a:spcBef>
                <a:spcPts val="1900"/>
              </a:spcBef>
              <a:buFontTx/>
              <a:defRPr sz="8000">
                <a:uFill>
                  <a:solidFill/>
                </a:uFill>
                <a:latin typeface="Times"/>
                <a:ea typeface="Times"/>
                <a:cs typeface="Times"/>
                <a:sym typeface="Times"/>
              </a:defRPr>
            </a:lvl3pPr>
            <a:lvl4pPr marL="1600200" indent="-228600" defTabSz="3048000">
              <a:spcBef>
                <a:spcPts val="1600"/>
              </a:spcBef>
              <a:buFontTx/>
              <a:buChar char="–"/>
              <a:defRPr sz="6600">
                <a:uFill>
                  <a:solidFill/>
                </a:uFill>
                <a:latin typeface="Times"/>
                <a:ea typeface="Times"/>
                <a:cs typeface="Times"/>
                <a:sym typeface="Times"/>
              </a:defRPr>
            </a:lvl4pPr>
            <a:lvl5pPr marL="2057400" indent="-228600" defTabSz="3048000">
              <a:spcBef>
                <a:spcPts val="1600"/>
              </a:spcBef>
              <a:buFontTx/>
              <a:buChar char="»"/>
              <a:defRPr sz="6600">
                <a:uFill>
                  <a:solidFill/>
                </a:uFill>
                <a:latin typeface="Times"/>
                <a:ea typeface="Times"/>
                <a:cs typeface="Times"/>
                <a:sym typeface="Times"/>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69" name="Shape 69"/>
          <p:cNvSpPr>
            <a:spLocks noGrp="1"/>
          </p:cNvSpPr>
          <p:nvPr>
            <p:ph type="sldNum" sz="quarter" idx="2"/>
          </p:nvPr>
        </p:nvSpPr>
        <p:spPr>
          <a:xfrm>
            <a:off x="27520900" y="21551900"/>
            <a:ext cx="673100" cy="787400"/>
          </a:xfrm>
          <a:prstGeom prst="rect">
            <a:avLst/>
          </a:prstGeom>
          <a:ln w="9525">
            <a:round/>
          </a:ln>
        </p:spPr>
        <p:txBody>
          <a:bodyPr wrap="none" lIns="38100" tIns="38100" rIns="38100" bIns="38100" anchor="t"/>
          <a:lstStyle>
            <a:lvl1pPr defTabSz="3048000">
              <a:defRPr sz="4600">
                <a:solidFill>
                  <a:srgbClr val="000000"/>
                </a:solidFill>
                <a:uFill>
                  <a:solidFill/>
                </a:uFill>
                <a:latin typeface="Times"/>
                <a:ea typeface="Times"/>
                <a:cs typeface="Times"/>
                <a:sym typeface="Times"/>
              </a:defRPr>
            </a:lvl1pPr>
          </a:lstStyle>
          <a:p>
            <a:pPr lvl="0"/>
            <a:fld id="{86CB4B4D-7CA3-9044-876B-883B54F8677D}" type="slidenum">
              <a:rPr/>
              <a:pPr lvl="0"/>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71" name="Shape 71"/>
          <p:cNvSpPr>
            <a:spLocks noGrp="1"/>
          </p:cNvSpPr>
          <p:nvPr>
            <p:ph type="title"/>
          </p:nvPr>
        </p:nvSpPr>
        <p:spPr>
          <a:xfrm>
            <a:off x="1524000" y="915460"/>
            <a:ext cx="27432001" cy="3810001"/>
          </a:xfrm>
          <a:prstGeom prst="rect">
            <a:avLst/>
          </a:prstGeom>
        </p:spPr>
        <p:txBody>
          <a:bodyPr/>
          <a:lstStyle>
            <a:lvl1pPr>
              <a:defRPr>
                <a:latin typeface="Trebuchet MS"/>
                <a:ea typeface="Trebuchet MS"/>
                <a:cs typeface="Trebuchet MS"/>
                <a:sym typeface="Trebuchet MS"/>
              </a:defRPr>
            </a:lvl1pPr>
          </a:lstStyle>
          <a:p>
            <a:pPr lvl="0">
              <a:defRPr sz="1800"/>
            </a:pPr>
            <a:r>
              <a:rPr sz="14600"/>
              <a:t>タイトルテキスト</a:t>
            </a:r>
          </a:p>
        </p:txBody>
      </p:sp>
      <p:sp>
        <p:nvSpPr>
          <p:cNvPr id="72" name="Shape 72"/>
          <p:cNvSpPr>
            <a:spLocks noGrp="1"/>
          </p:cNvSpPr>
          <p:nvPr>
            <p:ph type="body" idx="1"/>
          </p:nvPr>
        </p:nvSpPr>
        <p:spPr>
          <a:xfrm>
            <a:off x="1524000" y="5334000"/>
            <a:ext cx="27432001" cy="15086543"/>
          </a:xfrm>
          <a:prstGeom prst="rect">
            <a:avLst/>
          </a:prstGeom>
        </p:spPr>
        <p:txBody>
          <a:bodyPr/>
          <a:lstStyle>
            <a:lvl1pPr>
              <a:defRPr>
                <a:latin typeface="Trebuchet MS"/>
                <a:ea typeface="Trebuchet MS"/>
                <a:cs typeface="Trebuchet MS"/>
                <a:sym typeface="Trebuchet MS"/>
              </a:defRPr>
            </a:lvl1pPr>
            <a:lvl2pPr>
              <a:buChar char="–"/>
              <a:defRPr>
                <a:latin typeface="Trebuchet MS"/>
                <a:ea typeface="Trebuchet MS"/>
                <a:cs typeface="Trebuchet MS"/>
                <a:sym typeface="Trebuchet MS"/>
              </a:defRPr>
            </a:lvl2pPr>
            <a:lvl3pPr>
              <a:defRPr>
                <a:latin typeface="Trebuchet MS"/>
                <a:ea typeface="Trebuchet MS"/>
                <a:cs typeface="Trebuchet MS"/>
                <a:sym typeface="Trebuchet MS"/>
              </a:defRPr>
            </a:lvl3pPr>
            <a:lvl4pPr>
              <a:buChar char="–"/>
              <a:defRPr>
                <a:latin typeface="Trebuchet MS"/>
                <a:ea typeface="Trebuchet MS"/>
                <a:cs typeface="Trebuchet MS"/>
                <a:sym typeface="Trebuchet MS"/>
              </a:defRPr>
            </a:lvl4pPr>
            <a:lvl5pPr>
              <a:buChar char="»"/>
              <a:defRPr>
                <a:latin typeface="Trebuchet MS"/>
                <a:ea typeface="Trebuchet MS"/>
                <a:cs typeface="Trebuchet MS"/>
                <a:sym typeface="Trebuchet MS"/>
              </a:defRP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ホワイト">
    <p:spTree>
      <p:nvGrpSpPr>
        <p:cNvPr id="1" name=""/>
        <p:cNvGrpSpPr/>
        <p:nvPr/>
      </p:nvGrpSpPr>
      <p:grpSpPr>
        <a:xfrm>
          <a:off x="0" y="0"/>
          <a:ext cx="0" cy="0"/>
          <a:chOff x="0" y="0"/>
          <a:chExt cx="0" cy="0"/>
        </a:xfrm>
      </p:grpSpPr>
      <p:sp>
        <p:nvSpPr>
          <p:cNvPr id="74" name="Shape 74"/>
          <p:cNvSpPr>
            <a:spLocks noGrp="1"/>
          </p:cNvSpPr>
          <p:nvPr>
            <p:ph type="title"/>
          </p:nvPr>
        </p:nvSpPr>
        <p:spPr>
          <a:xfrm>
            <a:off x="1524000" y="306916"/>
            <a:ext cx="27432000" cy="5027084"/>
          </a:xfrm>
          <a:prstGeom prst="rect">
            <a:avLst/>
          </a:prstGeom>
        </p:spPr>
        <p:txBody>
          <a:bodyPr lIns="50800" tIns="50800" rIns="50800" bIns="50800">
            <a:noAutofit/>
          </a:bodyPr>
          <a:lstStyle>
            <a:lvl1pPr marL="135466" marR="135466">
              <a:defRPr>
                <a:uFill>
                  <a:solidFill/>
                </a:uFill>
              </a:defRPr>
            </a:lvl1pPr>
          </a:lstStyle>
          <a:p>
            <a:pPr lvl="0">
              <a:defRPr sz="1800">
                <a:uFillTx/>
              </a:defRPr>
            </a:pPr>
            <a:r>
              <a:rPr sz="14600">
                <a:uFill>
                  <a:solidFill/>
                </a:uFill>
              </a:rPr>
              <a:t>タイトルテキスト</a:t>
            </a:r>
          </a:p>
        </p:txBody>
      </p:sp>
      <p:sp>
        <p:nvSpPr>
          <p:cNvPr id="75" name="Shape 75"/>
          <p:cNvSpPr>
            <a:spLocks noGrp="1"/>
          </p:cNvSpPr>
          <p:nvPr>
            <p:ph type="body" idx="1"/>
          </p:nvPr>
        </p:nvSpPr>
        <p:spPr>
          <a:xfrm>
            <a:off x="1524000" y="5334000"/>
            <a:ext cx="27432000" cy="17526000"/>
          </a:xfrm>
          <a:prstGeom prst="rect">
            <a:avLst/>
          </a:prstGeom>
        </p:spPr>
        <p:txBody>
          <a:bodyPr lIns="0" tIns="0" rIns="0" bIns="0">
            <a:noAutofit/>
          </a:bodyPr>
          <a:lstStyle>
            <a:lvl1pPr marL="383540" marR="135466" indent="-342900">
              <a:spcBef>
                <a:spcPts val="2600"/>
              </a:spcBef>
              <a:defRPr>
                <a:uFill>
                  <a:solidFill/>
                </a:uFill>
              </a:defRPr>
            </a:lvl1pPr>
            <a:lvl2pPr marL="783590" marR="135466" indent="-285750">
              <a:spcBef>
                <a:spcPts val="2300"/>
              </a:spcBef>
              <a:buChar char="–"/>
              <a:defRPr sz="9200">
                <a:uFill>
                  <a:solidFill/>
                </a:uFill>
              </a:defRPr>
            </a:lvl2pPr>
            <a:lvl3pPr marL="1183639" marR="135466" indent="-228600">
              <a:spcBef>
                <a:spcPts val="1900"/>
              </a:spcBef>
              <a:defRPr sz="8000">
                <a:uFill>
                  <a:solidFill/>
                </a:uFill>
              </a:defRPr>
            </a:lvl3pPr>
            <a:lvl4pPr marL="1640839" marR="135466" indent="-228600">
              <a:spcBef>
                <a:spcPts val="1600"/>
              </a:spcBef>
              <a:buChar char="–"/>
              <a:defRPr sz="6600">
                <a:uFill>
                  <a:solidFill/>
                </a:uFill>
              </a:defRPr>
            </a:lvl4pPr>
            <a:lvl5pPr marL="2098039" marR="135466" indent="-228600">
              <a:spcBef>
                <a:spcPts val="1600"/>
              </a:spcBef>
              <a:buChar char="»"/>
              <a:defRPr sz="6600">
                <a:uFill>
                  <a:solidFill/>
                </a:uFill>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76" name="Shape 76"/>
          <p:cNvSpPr>
            <a:spLocks noGrp="1"/>
          </p:cNvSpPr>
          <p:nvPr>
            <p:ph type="sldNum" sz="quarter" idx="2"/>
          </p:nvPr>
        </p:nvSpPr>
        <p:spPr>
          <a:xfrm>
            <a:off x="25085377" y="21432307"/>
            <a:ext cx="629246" cy="723901"/>
          </a:xfrm>
          <a:prstGeom prst="rect">
            <a:avLst/>
          </a:prstGeom>
        </p:spPr>
        <p:txBody>
          <a:bodyPr wrap="none" lIns="50800" tIns="50800" rIns="50800" bIns="50800"/>
          <a:lstStyle>
            <a:lvl1pPr algn="ctr" defTabSz="1943100">
              <a:defRPr>
                <a:solidFill>
                  <a:srgbClr val="9B9B9B"/>
                </a:solidFill>
                <a:uFill>
                  <a:solidFill>
                    <a:srgbClr val="9B9B9B"/>
                  </a:solidFill>
                </a:uFill>
              </a:defRPr>
            </a:lvl1pPr>
          </a:lstStyle>
          <a:p>
            <a:pPr lvl="0"/>
            <a:fld id="{86CB4B4D-7CA3-9044-876B-883B54F8677D}" type="slidenum">
              <a:rPr/>
              <a:pPr lvl="0"/>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 タイトルとコンテンツ">
    <p:spTree>
      <p:nvGrpSpPr>
        <p:cNvPr id="1" name=""/>
        <p:cNvGrpSpPr/>
        <p:nvPr/>
      </p:nvGrpSpPr>
      <p:grpSpPr>
        <a:xfrm>
          <a:off x="0" y="0"/>
          <a:ext cx="0" cy="0"/>
          <a:chOff x="0" y="0"/>
          <a:chExt cx="0" cy="0"/>
        </a:xfrm>
      </p:grpSpPr>
      <p:sp>
        <p:nvSpPr>
          <p:cNvPr id="78" name="Shape 78"/>
          <p:cNvSpPr>
            <a:spLocks noGrp="1"/>
          </p:cNvSpPr>
          <p:nvPr>
            <p:ph type="title"/>
          </p:nvPr>
        </p:nvSpPr>
        <p:spPr>
          <a:xfrm>
            <a:off x="2286000" y="0"/>
            <a:ext cx="25908000" cy="7874000"/>
          </a:xfrm>
          <a:prstGeom prst="rect">
            <a:avLst/>
          </a:prstGeom>
        </p:spPr>
        <p:txBody>
          <a:bodyPr lIns="38100" tIns="38100" rIns="38100" bIns="38100">
            <a:noAutofit/>
          </a:bodyPr>
          <a:lstStyle>
            <a:lvl1pPr defTabSz="3048000">
              <a:defRPr>
                <a:uFill>
                  <a:solidFill/>
                </a:uFill>
                <a:latin typeface="Times"/>
                <a:ea typeface="Times"/>
                <a:cs typeface="Times"/>
                <a:sym typeface="Times"/>
              </a:defRPr>
            </a:lvl1pPr>
          </a:lstStyle>
          <a:p>
            <a:pPr lvl="0">
              <a:defRPr sz="1800">
                <a:uFillTx/>
              </a:defRPr>
            </a:pPr>
            <a:r>
              <a:rPr sz="14600">
                <a:uFill>
                  <a:solidFill/>
                </a:uFill>
              </a:rPr>
              <a:t>タイトルテキスト</a:t>
            </a:r>
          </a:p>
        </p:txBody>
      </p:sp>
      <p:sp>
        <p:nvSpPr>
          <p:cNvPr id="79" name="Shape 79"/>
          <p:cNvSpPr>
            <a:spLocks noGrp="1"/>
          </p:cNvSpPr>
          <p:nvPr>
            <p:ph type="body" idx="1"/>
          </p:nvPr>
        </p:nvSpPr>
        <p:spPr>
          <a:xfrm>
            <a:off x="2286000" y="6604000"/>
            <a:ext cx="25908000" cy="16256000"/>
          </a:xfrm>
          <a:prstGeom prst="rect">
            <a:avLst/>
          </a:prstGeom>
        </p:spPr>
        <p:txBody>
          <a:bodyPr lIns="38100" tIns="38100" rIns="38100" bIns="38100">
            <a:noAutofit/>
          </a:bodyPr>
          <a:lstStyle>
            <a:lvl1pPr marL="342900" indent="-342900" defTabSz="3048000">
              <a:buFontTx/>
              <a:defRPr>
                <a:uFill>
                  <a:solidFill/>
                </a:uFill>
                <a:latin typeface="Times"/>
                <a:ea typeface="Times"/>
                <a:cs typeface="Times"/>
                <a:sym typeface="Times"/>
              </a:defRPr>
            </a:lvl1pPr>
            <a:lvl2pPr marL="742950" indent="-285750" defTabSz="3048000">
              <a:spcBef>
                <a:spcPts val="2200"/>
              </a:spcBef>
              <a:buFontTx/>
              <a:buChar char="–"/>
              <a:defRPr sz="9200">
                <a:uFill>
                  <a:solidFill/>
                </a:uFill>
                <a:latin typeface="Times"/>
                <a:ea typeface="Times"/>
                <a:cs typeface="Times"/>
                <a:sym typeface="Times"/>
              </a:defRPr>
            </a:lvl2pPr>
            <a:lvl3pPr marL="1143000" indent="-228600" defTabSz="3048000">
              <a:spcBef>
                <a:spcPts val="1900"/>
              </a:spcBef>
              <a:buFontTx/>
              <a:defRPr sz="8000">
                <a:uFill>
                  <a:solidFill/>
                </a:uFill>
                <a:latin typeface="Times"/>
                <a:ea typeface="Times"/>
                <a:cs typeface="Times"/>
                <a:sym typeface="Times"/>
              </a:defRPr>
            </a:lvl3pPr>
            <a:lvl4pPr marL="1600200" indent="-228600" defTabSz="3048000">
              <a:spcBef>
                <a:spcPts val="1600"/>
              </a:spcBef>
              <a:buFontTx/>
              <a:buChar char="–"/>
              <a:defRPr sz="6600">
                <a:uFill>
                  <a:solidFill/>
                </a:uFill>
                <a:latin typeface="Times"/>
                <a:ea typeface="Times"/>
                <a:cs typeface="Times"/>
                <a:sym typeface="Times"/>
              </a:defRPr>
            </a:lvl4pPr>
            <a:lvl5pPr marL="2057400" indent="-228600" defTabSz="3048000">
              <a:spcBef>
                <a:spcPts val="1600"/>
              </a:spcBef>
              <a:buFontTx/>
              <a:buChar char="»"/>
              <a:defRPr sz="6600">
                <a:uFill>
                  <a:solidFill/>
                </a:uFill>
                <a:latin typeface="Times"/>
                <a:ea typeface="Times"/>
                <a:cs typeface="Times"/>
                <a:sym typeface="Times"/>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80" name="Shape 80"/>
          <p:cNvSpPr>
            <a:spLocks noGrp="1"/>
          </p:cNvSpPr>
          <p:nvPr>
            <p:ph type="sldNum" sz="quarter" idx="2"/>
          </p:nvPr>
        </p:nvSpPr>
        <p:spPr>
          <a:xfrm>
            <a:off x="27520900" y="21551900"/>
            <a:ext cx="673100" cy="787400"/>
          </a:xfrm>
          <a:prstGeom prst="rect">
            <a:avLst/>
          </a:prstGeom>
          <a:ln w="9525">
            <a:round/>
          </a:ln>
        </p:spPr>
        <p:txBody>
          <a:bodyPr wrap="none" lIns="38100" tIns="38100" rIns="38100" bIns="38100" anchor="t"/>
          <a:lstStyle>
            <a:lvl1pPr defTabSz="3048000">
              <a:defRPr sz="4600">
                <a:solidFill>
                  <a:srgbClr val="000000"/>
                </a:solidFill>
                <a:uFill>
                  <a:solidFill/>
                </a:uFill>
                <a:latin typeface="Times"/>
                <a:ea typeface="Times"/>
                <a:cs typeface="Times"/>
                <a:sym typeface="Times"/>
              </a:defRPr>
            </a:lvl1pPr>
          </a:lstStyle>
          <a:p>
            <a:pPr lvl="0"/>
            <a:fld id="{86CB4B4D-7CA3-9044-876B-883B54F8677D}" type="slidenum">
              <a:rPr/>
              <a:pPr lvl="0"/>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82" name="Shape 82"/>
          <p:cNvSpPr>
            <a:spLocks noGrp="1"/>
          </p:cNvSpPr>
          <p:nvPr>
            <p:ph type="title"/>
          </p:nvPr>
        </p:nvSpPr>
        <p:spPr>
          <a:xfrm>
            <a:off x="2286000" y="7101416"/>
            <a:ext cx="25908001" cy="4900084"/>
          </a:xfrm>
          <a:prstGeom prst="rect">
            <a:avLst/>
          </a:prstGeom>
        </p:spPr>
        <p:txBody>
          <a:bodyPr/>
          <a:lstStyle>
            <a:lvl1pPr>
              <a:defRPr>
                <a:latin typeface="Trebuchet MS"/>
                <a:ea typeface="Trebuchet MS"/>
                <a:cs typeface="Trebuchet MS"/>
                <a:sym typeface="Trebuchet MS"/>
              </a:defRPr>
            </a:lvl1pPr>
          </a:lstStyle>
          <a:p>
            <a:pPr lvl="0">
              <a:defRPr sz="1800"/>
            </a:pPr>
            <a:r>
              <a:rPr sz="14600"/>
              <a:t>タイトルテキスト</a:t>
            </a:r>
          </a:p>
        </p:txBody>
      </p:sp>
      <p:sp>
        <p:nvSpPr>
          <p:cNvPr id="83" name="Shape 83"/>
          <p:cNvSpPr>
            <a:spLocks noGrp="1"/>
          </p:cNvSpPr>
          <p:nvPr>
            <p:ph type="body" idx="1"/>
          </p:nvPr>
        </p:nvSpPr>
        <p:spPr>
          <a:xfrm>
            <a:off x="4572000" y="12954000"/>
            <a:ext cx="21336001" cy="5842000"/>
          </a:xfrm>
          <a:prstGeom prst="rect">
            <a:avLst/>
          </a:prstGeom>
        </p:spPr>
        <p:txBody>
          <a:bodyPr/>
          <a:lstStyle>
            <a:lvl1pPr marL="0" indent="0" algn="ctr">
              <a:buSzTx/>
              <a:buFontTx/>
              <a:buNone/>
              <a:defRPr>
                <a:solidFill>
                  <a:srgbClr val="888888"/>
                </a:solidFill>
                <a:latin typeface="Trebuchet MS"/>
                <a:ea typeface="Trebuchet MS"/>
                <a:cs typeface="Trebuchet MS"/>
                <a:sym typeface="Trebuchet MS"/>
              </a:defRPr>
            </a:lvl1pPr>
            <a:lvl2pPr marL="0" indent="457200" algn="ctr">
              <a:buSzTx/>
              <a:buFontTx/>
              <a:buNone/>
              <a:defRPr>
                <a:solidFill>
                  <a:srgbClr val="888888"/>
                </a:solidFill>
                <a:latin typeface="Trebuchet MS"/>
                <a:ea typeface="Trebuchet MS"/>
                <a:cs typeface="Trebuchet MS"/>
                <a:sym typeface="Trebuchet MS"/>
              </a:defRPr>
            </a:lvl2pPr>
            <a:lvl3pPr marL="0" indent="914400" algn="ctr">
              <a:buSzTx/>
              <a:buFontTx/>
              <a:buNone/>
              <a:defRPr>
                <a:solidFill>
                  <a:srgbClr val="888888"/>
                </a:solidFill>
                <a:latin typeface="Trebuchet MS"/>
                <a:ea typeface="Trebuchet MS"/>
                <a:cs typeface="Trebuchet MS"/>
                <a:sym typeface="Trebuchet MS"/>
              </a:defRPr>
            </a:lvl3pPr>
            <a:lvl4pPr marL="0" indent="1371600" algn="ctr">
              <a:buSzTx/>
              <a:buFontTx/>
              <a:buNone/>
              <a:defRPr>
                <a:solidFill>
                  <a:srgbClr val="888888"/>
                </a:solidFill>
                <a:latin typeface="Trebuchet MS"/>
                <a:ea typeface="Trebuchet MS"/>
                <a:cs typeface="Trebuchet MS"/>
                <a:sym typeface="Trebuchet MS"/>
              </a:defRPr>
            </a:lvl4pPr>
            <a:lvl5pPr marL="0" indent="1828800" algn="ctr">
              <a:buSzTx/>
              <a:buFontTx/>
              <a:buNone/>
              <a:defRPr>
                <a:solidFill>
                  <a:srgbClr val="888888"/>
                </a:solidFill>
                <a:latin typeface="Trebuchet MS"/>
                <a:ea typeface="Trebuchet MS"/>
                <a:cs typeface="Trebuchet MS"/>
                <a:sym typeface="Trebuchet MS"/>
              </a:defRPr>
            </a:lvl5pPr>
          </a:lstStyle>
          <a:p>
            <a:pPr lvl="0">
              <a:defRPr sz="1800">
                <a:solidFill>
                  <a:srgbClr val="000000"/>
                </a:solidFill>
              </a:defRPr>
            </a:pPr>
            <a:r>
              <a:rPr sz="10600">
                <a:solidFill>
                  <a:srgbClr val="888888"/>
                </a:solidFill>
              </a:rPr>
              <a:t>本文レベル1</a:t>
            </a:r>
          </a:p>
          <a:p>
            <a:pPr lvl="1">
              <a:defRPr sz="1800">
                <a:solidFill>
                  <a:srgbClr val="000000"/>
                </a:solidFill>
              </a:defRPr>
            </a:pPr>
            <a:r>
              <a:rPr sz="10600">
                <a:solidFill>
                  <a:srgbClr val="888888"/>
                </a:solidFill>
              </a:rPr>
              <a:t>本文レベル2</a:t>
            </a:r>
          </a:p>
          <a:p>
            <a:pPr lvl="2">
              <a:defRPr sz="1800">
                <a:solidFill>
                  <a:srgbClr val="000000"/>
                </a:solidFill>
              </a:defRPr>
            </a:pPr>
            <a:r>
              <a:rPr sz="10600">
                <a:solidFill>
                  <a:srgbClr val="888888"/>
                </a:solidFill>
              </a:rPr>
              <a:t>本文レベル3</a:t>
            </a:r>
          </a:p>
          <a:p>
            <a:pPr lvl="3">
              <a:defRPr sz="1800">
                <a:solidFill>
                  <a:srgbClr val="000000"/>
                </a:solidFill>
              </a:defRPr>
            </a:pPr>
            <a:r>
              <a:rPr sz="10600">
                <a:solidFill>
                  <a:srgbClr val="888888"/>
                </a:solidFill>
              </a:rPr>
              <a:t>本文レベル4</a:t>
            </a:r>
          </a:p>
          <a:p>
            <a:pPr lvl="4">
              <a:defRPr sz="1800">
                <a:solidFill>
                  <a:srgbClr val="000000"/>
                </a:solidFill>
              </a:defRPr>
            </a:pPr>
            <a:r>
              <a:rPr sz="10600">
                <a:solidFill>
                  <a:srgbClr val="888888"/>
                </a:solidFill>
              </a:rPr>
              <a:t>本文レベル 5</a:t>
            </a: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85" name="Shape 85"/>
          <p:cNvSpPr>
            <a:spLocks noGrp="1"/>
          </p:cNvSpPr>
          <p:nvPr>
            <p:ph type="title"/>
          </p:nvPr>
        </p:nvSpPr>
        <p:spPr>
          <a:xfrm>
            <a:off x="1524000" y="915460"/>
            <a:ext cx="27432001" cy="3810001"/>
          </a:xfrm>
          <a:prstGeom prst="rect">
            <a:avLst/>
          </a:prstGeom>
        </p:spPr>
        <p:txBody>
          <a:bodyPr/>
          <a:lstStyle>
            <a:lvl1pPr>
              <a:defRPr>
                <a:latin typeface="Trebuchet MS"/>
                <a:ea typeface="Trebuchet MS"/>
                <a:cs typeface="Trebuchet MS"/>
                <a:sym typeface="Trebuchet MS"/>
              </a:defRPr>
            </a:lvl1pPr>
          </a:lstStyle>
          <a:p>
            <a:pPr lvl="0">
              <a:defRPr sz="1800"/>
            </a:pPr>
            <a:r>
              <a:rPr sz="14600"/>
              <a:t>タイトルテキスト</a:t>
            </a:r>
          </a:p>
        </p:txBody>
      </p:sp>
      <p:sp>
        <p:nvSpPr>
          <p:cNvPr id="86" name="Shape 86"/>
          <p:cNvSpPr>
            <a:spLocks noGrp="1"/>
          </p:cNvSpPr>
          <p:nvPr>
            <p:ph type="body" idx="1"/>
          </p:nvPr>
        </p:nvSpPr>
        <p:spPr>
          <a:xfrm>
            <a:off x="1524000" y="5334000"/>
            <a:ext cx="27432001" cy="15086543"/>
          </a:xfrm>
          <a:prstGeom prst="rect">
            <a:avLst/>
          </a:prstGeom>
        </p:spPr>
        <p:txBody>
          <a:bodyPr/>
          <a:lstStyle>
            <a:lvl1pPr>
              <a:defRPr>
                <a:latin typeface="Trebuchet MS"/>
                <a:ea typeface="Trebuchet MS"/>
                <a:cs typeface="Trebuchet MS"/>
                <a:sym typeface="Trebuchet MS"/>
              </a:defRPr>
            </a:lvl1pPr>
            <a:lvl2pPr>
              <a:buChar char="–"/>
              <a:defRPr>
                <a:latin typeface="Trebuchet MS"/>
                <a:ea typeface="Trebuchet MS"/>
                <a:cs typeface="Trebuchet MS"/>
                <a:sym typeface="Trebuchet MS"/>
              </a:defRPr>
            </a:lvl2pPr>
            <a:lvl3pPr>
              <a:defRPr>
                <a:latin typeface="Trebuchet MS"/>
                <a:ea typeface="Trebuchet MS"/>
                <a:cs typeface="Trebuchet MS"/>
                <a:sym typeface="Trebuchet MS"/>
              </a:defRPr>
            </a:lvl3pPr>
            <a:lvl4pPr>
              <a:buChar char="–"/>
              <a:defRPr>
                <a:latin typeface="Trebuchet MS"/>
                <a:ea typeface="Trebuchet MS"/>
                <a:cs typeface="Trebuchet MS"/>
                <a:sym typeface="Trebuchet MS"/>
              </a:defRPr>
            </a:lvl4pPr>
            <a:lvl5pPr>
              <a:buChar char="»"/>
              <a:defRPr>
                <a:latin typeface="Trebuchet MS"/>
                <a:ea typeface="Trebuchet MS"/>
                <a:cs typeface="Trebuchet MS"/>
                <a:sym typeface="Trebuchet MS"/>
              </a:defRP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88" name="Shape 88"/>
          <p:cNvSpPr>
            <a:spLocks noGrp="1"/>
          </p:cNvSpPr>
          <p:nvPr>
            <p:ph type="title"/>
          </p:nvPr>
        </p:nvSpPr>
        <p:spPr>
          <a:xfrm>
            <a:off x="2381250" y="4762500"/>
            <a:ext cx="25717500" cy="7560469"/>
          </a:xfrm>
          <a:prstGeom prst="rect">
            <a:avLst/>
          </a:prstGeom>
          <a:effectLst>
            <a:outerShdw blurRad="88900" dist="114300" dir="3000000" rotWithShape="0">
              <a:srgbClr val="FFFFFF">
                <a:alpha val="60000"/>
              </a:srgbClr>
            </a:outerShdw>
          </a:effectLst>
        </p:spPr>
        <p:txBody>
          <a:bodyPr lIns="119062" tIns="119062" rIns="119062" bIns="119062" anchor="b">
            <a:noAutofit/>
          </a:bodyPr>
          <a:lstStyle>
            <a:lvl1pPr defTabSz="584200">
              <a:defRPr sz="24600">
                <a:solidFill>
                  <a:srgbClr val="515151"/>
                </a:solidFill>
                <a:latin typeface="ヒラギノ明朝 Pro W3"/>
                <a:ea typeface="ヒラギノ明朝 Pro W3"/>
                <a:cs typeface="ヒラギノ明朝 Pro W3"/>
                <a:sym typeface="ヒラギノ明朝 Pro W3"/>
              </a:defRPr>
            </a:lvl1pPr>
          </a:lstStyle>
          <a:p>
            <a:pPr lvl="0">
              <a:defRPr sz="1800">
                <a:solidFill>
                  <a:srgbClr val="000000"/>
                </a:solidFill>
              </a:defRPr>
            </a:pPr>
            <a:r>
              <a:rPr sz="24600">
                <a:solidFill>
                  <a:srgbClr val="515151"/>
                </a:solidFill>
              </a:rPr>
              <a:t>タイトルテキスト</a:t>
            </a:r>
          </a:p>
        </p:txBody>
      </p:sp>
      <p:sp>
        <p:nvSpPr>
          <p:cNvPr id="89" name="Shape 89"/>
          <p:cNvSpPr>
            <a:spLocks noGrp="1"/>
          </p:cNvSpPr>
          <p:nvPr>
            <p:ph type="body" idx="1"/>
          </p:nvPr>
        </p:nvSpPr>
        <p:spPr>
          <a:xfrm>
            <a:off x="2381250" y="12561093"/>
            <a:ext cx="25717500" cy="3452814"/>
          </a:xfrm>
          <a:prstGeom prst="rect">
            <a:avLst/>
          </a:prstGeom>
          <a:effectLst>
            <a:outerShdw blurRad="88900" dist="114300" dir="3000000" rotWithShape="0">
              <a:srgbClr val="FFFFFF">
                <a:alpha val="60000"/>
              </a:srgbClr>
            </a:outerShdw>
          </a:effectLst>
        </p:spPr>
        <p:txBody>
          <a:bodyPr lIns="119062" tIns="119062" rIns="119062" bIns="119062">
            <a:noAutofit/>
          </a:bodyPr>
          <a:lstStyle>
            <a:lvl1pPr marL="0" indent="0" algn="ctr" defTabSz="584200">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1pPr>
            <a:lvl2pPr marL="0" indent="0" algn="ctr" defTabSz="584200">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2pPr>
            <a:lvl3pPr marL="0" indent="0" algn="ctr" defTabSz="584200">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3pPr>
            <a:lvl4pPr marL="0" indent="0" algn="ctr" defTabSz="584200">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4pPr>
            <a:lvl5pPr marL="0" indent="0" algn="ctr" defTabSz="584200">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5pPr>
          </a:lstStyle>
          <a:p>
            <a:pPr lvl="0">
              <a:defRPr sz="1800">
                <a:solidFill>
                  <a:srgbClr val="000000"/>
                </a:solidFill>
              </a:defRPr>
            </a:pPr>
            <a:r>
              <a:rPr sz="9800">
                <a:solidFill>
                  <a:srgbClr val="515151"/>
                </a:solidFill>
              </a:rPr>
              <a:t>本文レベル1</a:t>
            </a:r>
          </a:p>
          <a:p>
            <a:pPr lvl="1">
              <a:defRPr sz="1800">
                <a:solidFill>
                  <a:srgbClr val="000000"/>
                </a:solidFill>
              </a:defRPr>
            </a:pPr>
            <a:r>
              <a:rPr sz="9800">
                <a:solidFill>
                  <a:srgbClr val="515151"/>
                </a:solidFill>
              </a:rPr>
              <a:t>本文レベル2</a:t>
            </a:r>
          </a:p>
          <a:p>
            <a:pPr lvl="2">
              <a:defRPr sz="1800">
                <a:solidFill>
                  <a:srgbClr val="000000"/>
                </a:solidFill>
              </a:defRPr>
            </a:pPr>
            <a:r>
              <a:rPr sz="9800">
                <a:solidFill>
                  <a:srgbClr val="515151"/>
                </a:solidFill>
              </a:rPr>
              <a:t>本文レベル3</a:t>
            </a:r>
          </a:p>
          <a:p>
            <a:pPr lvl="3">
              <a:defRPr sz="1800">
                <a:solidFill>
                  <a:srgbClr val="000000"/>
                </a:solidFill>
              </a:defRPr>
            </a:pPr>
            <a:r>
              <a:rPr sz="9800">
                <a:solidFill>
                  <a:srgbClr val="515151"/>
                </a:solidFill>
              </a:rPr>
              <a:t>本文レベル4</a:t>
            </a:r>
          </a:p>
          <a:p>
            <a:pPr lvl="4">
              <a:defRPr sz="1800">
                <a:solidFill>
                  <a:srgbClr val="000000"/>
                </a:solidFill>
              </a:defRPr>
            </a:pPr>
            <a:r>
              <a:rPr sz="9800">
                <a:solidFill>
                  <a:srgbClr val="515151"/>
                </a:solidFill>
              </a:rPr>
              <a:t>本文レベル 5</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Office テーマ">
    <p:spTree>
      <p:nvGrpSpPr>
        <p:cNvPr id="1" name=""/>
        <p:cNvGrpSpPr/>
        <p:nvPr/>
      </p:nvGrpSpPr>
      <p:grpSpPr>
        <a:xfrm>
          <a:off x="0" y="0"/>
          <a:ext cx="0" cy="0"/>
          <a:chOff x="0" y="0"/>
          <a:chExt cx="0" cy="0"/>
        </a:xfrm>
      </p:grpSpPr>
      <p:sp>
        <p:nvSpPr>
          <p:cNvPr id="91" name="Shape 91"/>
          <p:cNvSpPr>
            <a:spLocks noGrp="1"/>
          </p:cNvSpPr>
          <p:nvPr>
            <p:ph type="title"/>
          </p:nvPr>
        </p:nvSpPr>
        <p:spPr>
          <a:xfrm>
            <a:off x="1524000" y="306916"/>
            <a:ext cx="27432000" cy="5027084"/>
          </a:xfrm>
          <a:prstGeom prst="rect">
            <a:avLst/>
          </a:prstGeom>
        </p:spPr>
        <p:txBody>
          <a:bodyPr lIns="0" tIns="0" rIns="0" bIns="0">
            <a:noAutofit/>
          </a:bodyPr>
          <a:lstStyle>
            <a:lvl1pPr marL="135466" marR="135466">
              <a:defRPr>
                <a:uFill>
                  <a:solidFill/>
                </a:uFill>
              </a:defRPr>
            </a:lvl1pPr>
          </a:lstStyle>
          <a:p>
            <a:pPr lvl="0">
              <a:defRPr sz="1800">
                <a:uFillTx/>
              </a:defRPr>
            </a:pPr>
            <a:r>
              <a:rPr sz="14600">
                <a:uFill>
                  <a:solidFill/>
                </a:uFill>
              </a:rPr>
              <a:t>タイトルテキスト</a:t>
            </a:r>
          </a:p>
        </p:txBody>
      </p:sp>
      <p:sp>
        <p:nvSpPr>
          <p:cNvPr id="92" name="Shape 92"/>
          <p:cNvSpPr>
            <a:spLocks noGrp="1"/>
          </p:cNvSpPr>
          <p:nvPr>
            <p:ph type="body" idx="1"/>
          </p:nvPr>
        </p:nvSpPr>
        <p:spPr>
          <a:xfrm>
            <a:off x="1524000" y="5334000"/>
            <a:ext cx="27432000" cy="17526000"/>
          </a:xfrm>
          <a:prstGeom prst="rect">
            <a:avLst/>
          </a:prstGeom>
        </p:spPr>
        <p:txBody>
          <a:bodyPr lIns="0" tIns="0" rIns="0" bIns="0">
            <a:noAutofit/>
          </a:bodyPr>
          <a:lstStyle>
            <a:lvl1pPr marL="383540" marR="135466" indent="-342900">
              <a:spcBef>
                <a:spcPts val="2600"/>
              </a:spcBef>
              <a:defRPr>
                <a:uFill>
                  <a:solidFill/>
                </a:uFill>
              </a:defRPr>
            </a:lvl1pPr>
            <a:lvl2pPr marL="783590" marR="135466" indent="-285750">
              <a:spcBef>
                <a:spcPts val="2300"/>
              </a:spcBef>
              <a:buChar char="–"/>
              <a:defRPr sz="9200">
                <a:uFill>
                  <a:solidFill/>
                </a:uFill>
              </a:defRPr>
            </a:lvl2pPr>
            <a:lvl3pPr marL="1183639" marR="135466" indent="-228600">
              <a:spcBef>
                <a:spcPts val="1900"/>
              </a:spcBef>
              <a:defRPr sz="8000">
                <a:uFill>
                  <a:solidFill/>
                </a:uFill>
              </a:defRPr>
            </a:lvl3pPr>
            <a:lvl4pPr marL="1640839" marR="135466" indent="-228600">
              <a:spcBef>
                <a:spcPts val="1600"/>
              </a:spcBef>
              <a:buChar char="–"/>
              <a:defRPr sz="6600">
                <a:uFill>
                  <a:solidFill/>
                </a:uFill>
              </a:defRPr>
            </a:lvl4pPr>
            <a:lvl5pPr marL="2098039" marR="135466" indent="-228600">
              <a:spcBef>
                <a:spcPts val="1600"/>
              </a:spcBef>
              <a:buChar char="»"/>
              <a:defRPr sz="6600">
                <a:uFill>
                  <a:solidFill/>
                </a:uFill>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93" name="Shape 93"/>
          <p:cNvSpPr>
            <a:spLocks noGrp="1"/>
          </p:cNvSpPr>
          <p:nvPr>
            <p:ph type="sldNum" sz="quarter" idx="2"/>
          </p:nvPr>
        </p:nvSpPr>
        <p:spPr>
          <a:xfrm>
            <a:off x="25085377" y="21432307"/>
            <a:ext cx="629246" cy="723901"/>
          </a:xfrm>
          <a:prstGeom prst="rect">
            <a:avLst/>
          </a:prstGeom>
        </p:spPr>
        <p:txBody>
          <a:bodyPr wrap="none" lIns="0" tIns="0" rIns="0" bIns="0"/>
          <a:lstStyle>
            <a:lvl1pPr algn="ctr" defTabSz="1943100">
              <a:defRPr>
                <a:solidFill>
                  <a:srgbClr val="9B9B9B"/>
                </a:solidFill>
                <a:uFill>
                  <a:solidFill>
                    <a:srgbClr val="9B9B9B"/>
                  </a:solidFill>
                </a:uFill>
              </a:defRPr>
            </a:lvl1pPr>
          </a:lstStyle>
          <a:p>
            <a:pPr lvl="0"/>
            <a:fld id="{86CB4B4D-7CA3-9044-876B-883B54F8677D}" type="slidenum">
              <a:rPr/>
              <a:pPr lvl="0"/>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95" name="Shape 95"/>
          <p:cNvSpPr/>
          <p:nvPr/>
        </p:nvSpPr>
        <p:spPr>
          <a:xfrm>
            <a:off x="703384" y="4865076"/>
            <a:ext cx="29073230" cy="1"/>
          </a:xfrm>
          <a:prstGeom prst="line">
            <a:avLst/>
          </a:prstGeom>
          <a:ln w="12700">
            <a:solidFill/>
            <a:prstDash val="dash"/>
            <a:round/>
          </a:ln>
        </p:spPr>
        <p:txBody>
          <a:bodyPr lIns="140676" tIns="140676" rIns="140676" bIns="140676"/>
          <a:lstStyle/>
          <a:p>
            <a:pPr lvl="0" algn="l" defTabSz="457200">
              <a:defRPr sz="4000">
                <a:latin typeface="Helvetica"/>
                <a:ea typeface="Helvetica"/>
                <a:cs typeface="Helvetica"/>
                <a:sym typeface="Helvetica"/>
              </a:defRPr>
            </a:pPr>
            <a:endParaRPr/>
          </a:p>
        </p:txBody>
      </p:sp>
      <p:sp>
        <p:nvSpPr>
          <p:cNvPr id="96" name="Shape 96"/>
          <p:cNvSpPr>
            <a:spLocks noGrp="1"/>
          </p:cNvSpPr>
          <p:nvPr>
            <p:ph type="title"/>
          </p:nvPr>
        </p:nvSpPr>
        <p:spPr>
          <a:xfrm>
            <a:off x="703384" y="879230"/>
            <a:ext cx="29073231" cy="3639041"/>
          </a:xfrm>
          <a:prstGeom prst="rect">
            <a:avLst/>
          </a:prstGeom>
        </p:spPr>
        <p:txBody>
          <a:bodyPr lIns="0" tIns="0" rIns="0" bIns="0" anchor="b">
            <a:noAutofit/>
          </a:bodyPr>
          <a:lstStyle>
            <a:lvl1pPr algn="l" defTabSz="863600">
              <a:defRPr sz="6600">
                <a:latin typeface="HGPSoeiKakugothicUB"/>
                <a:ea typeface="HGPSoeiKakugothicUB"/>
                <a:cs typeface="HGPSoeiKakugothicUB"/>
                <a:sym typeface="HGPSoeiKakugothicUB"/>
              </a:defRPr>
            </a:lvl1pPr>
          </a:lstStyle>
          <a:p>
            <a:pPr lvl="0">
              <a:defRPr sz="1800"/>
            </a:pPr>
            <a:r>
              <a:rPr sz="6600"/>
              <a:t>タイトルテキスト</a:t>
            </a:r>
          </a:p>
        </p:txBody>
      </p:sp>
      <p:sp>
        <p:nvSpPr>
          <p:cNvPr id="97" name="Shape 97"/>
          <p:cNvSpPr>
            <a:spLocks noGrp="1"/>
          </p:cNvSpPr>
          <p:nvPr>
            <p:ph type="body" idx="1"/>
          </p:nvPr>
        </p:nvSpPr>
        <p:spPr>
          <a:xfrm>
            <a:off x="703384" y="5568461"/>
            <a:ext cx="14302154" cy="16412309"/>
          </a:xfrm>
          <a:prstGeom prst="rect">
            <a:avLst/>
          </a:prstGeom>
        </p:spPr>
        <p:txBody>
          <a:bodyPr lIns="132910" tIns="132910" rIns="132910" bIns="132910">
            <a:noAutofit/>
          </a:bodyPr>
          <a:lstStyle>
            <a:lvl1pPr marL="615496" indent="-615496"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1pPr>
            <a:lvl2pPr marL="1095904" indent="-718079"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2pPr>
            <a:lvl3pPr marL="1661159" indent="-905509"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3pPr>
            <a:lvl4pPr marL="2124783" indent="-981783"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4pPr>
            <a:lvl5pPr marL="2507370" indent="-981782"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5pPr>
          </a:lstStyle>
          <a:p>
            <a:pPr lvl="0">
              <a:defRPr sz="1800"/>
            </a:pPr>
            <a:r>
              <a:rPr sz="9200"/>
              <a:t>本文レベル1</a:t>
            </a:r>
          </a:p>
          <a:p>
            <a:pPr lvl="1">
              <a:defRPr sz="1800"/>
            </a:pPr>
            <a:r>
              <a:rPr sz="9200"/>
              <a:t>本文レベル2</a:t>
            </a:r>
          </a:p>
          <a:p>
            <a:pPr lvl="2">
              <a:defRPr sz="1800"/>
            </a:pPr>
            <a:r>
              <a:rPr sz="9200"/>
              <a:t>本文レベル3</a:t>
            </a:r>
          </a:p>
          <a:p>
            <a:pPr lvl="3">
              <a:defRPr sz="1800"/>
            </a:pPr>
            <a:r>
              <a:rPr sz="9200"/>
              <a:t>本文レベル4</a:t>
            </a:r>
          </a:p>
          <a:p>
            <a:pPr lvl="4">
              <a:defRPr sz="1800"/>
            </a:pPr>
            <a:r>
              <a:rPr sz="9200"/>
              <a:t>本文レベル 5</a:t>
            </a:r>
          </a:p>
        </p:txBody>
      </p:sp>
      <p:sp>
        <p:nvSpPr>
          <p:cNvPr id="98" name="Shape 98"/>
          <p:cNvSpPr>
            <a:spLocks noGrp="1"/>
          </p:cNvSpPr>
          <p:nvPr>
            <p:ph type="sldNum" sz="quarter" idx="2"/>
          </p:nvPr>
        </p:nvSpPr>
        <p:spPr>
          <a:xfrm>
            <a:off x="27744616" y="21375076"/>
            <a:ext cx="2032001" cy="508001"/>
          </a:xfrm>
          <a:prstGeom prst="rect">
            <a:avLst/>
          </a:prstGeom>
        </p:spPr>
        <p:txBody>
          <a:bodyPr lIns="0" tIns="0" rIns="0" bIns="0"/>
          <a:lstStyle>
            <a:lvl1pPr defTabSz="914400">
              <a:defRPr>
                <a:solidFill>
                  <a:srgbClr val="000000"/>
                </a:solidFill>
                <a:latin typeface="ＭＳ Ｐゴシック"/>
                <a:ea typeface="ＭＳ Ｐゴシック"/>
                <a:cs typeface="ＭＳ Ｐゴシック"/>
                <a:sym typeface="ＭＳ Ｐゴシック"/>
              </a:defRPr>
            </a:lvl1pPr>
          </a:lstStyle>
          <a:p>
            <a:pPr lvl="0"/>
            <a:fld id="{86CB4B4D-7CA3-9044-876B-883B54F8677D}" type="slidenum">
              <a:rPr/>
              <a:pPr lvl="0"/>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タイトル &amp; サブタイトル">
    <p:spTree>
      <p:nvGrpSpPr>
        <p:cNvPr id="1" name=""/>
        <p:cNvGrpSpPr/>
        <p:nvPr/>
      </p:nvGrpSpPr>
      <p:grpSpPr>
        <a:xfrm>
          <a:off x="0" y="0"/>
          <a:ext cx="0" cy="0"/>
          <a:chOff x="0" y="0"/>
          <a:chExt cx="0" cy="0"/>
        </a:xfrm>
      </p:grpSpPr>
      <p:sp>
        <p:nvSpPr>
          <p:cNvPr id="6" name="Shape 6"/>
          <p:cNvSpPr>
            <a:spLocks noGrp="1"/>
          </p:cNvSpPr>
          <p:nvPr>
            <p:ph type="title"/>
          </p:nvPr>
        </p:nvSpPr>
        <p:spPr>
          <a:xfrm>
            <a:off x="2976565" y="3839769"/>
            <a:ext cx="24526877" cy="7739063"/>
          </a:xfrm>
          <a:prstGeom prst="rect">
            <a:avLst/>
          </a:prstGeom>
        </p:spPr>
        <p:txBody>
          <a:bodyPr lIns="119062" tIns="119062" rIns="119062" bIns="119062" anchor="b"/>
          <a:lstStyle>
            <a:lvl1pPr defTabSz="584194">
              <a:defRPr sz="18600">
                <a:latin typeface="+mn-lt"/>
                <a:ea typeface="+mn-ea"/>
                <a:cs typeface="+mn-cs"/>
                <a:sym typeface="ヒラギノ角ゴ ProN W3"/>
              </a:defRPr>
            </a:lvl1pPr>
          </a:lstStyle>
          <a:p>
            <a:pPr lvl="0">
              <a:defRPr sz="1800"/>
            </a:pPr>
            <a:r>
              <a:rPr sz="18600"/>
              <a:t>タイトルテキスト</a:t>
            </a:r>
          </a:p>
        </p:txBody>
      </p:sp>
      <p:sp>
        <p:nvSpPr>
          <p:cNvPr id="7" name="Shape 7"/>
          <p:cNvSpPr>
            <a:spLocks noGrp="1"/>
          </p:cNvSpPr>
          <p:nvPr>
            <p:ph type="body" idx="1"/>
          </p:nvPr>
        </p:nvSpPr>
        <p:spPr>
          <a:xfrm>
            <a:off x="2976565" y="11787189"/>
            <a:ext cx="24526877" cy="2649143"/>
          </a:xfrm>
          <a:prstGeom prst="rect">
            <a:avLst/>
          </a:prstGeom>
        </p:spPr>
        <p:txBody>
          <a:bodyPr lIns="119062" tIns="119062" rIns="119062" bIns="119062"/>
          <a:lstStyle>
            <a:lvl1pPr marL="0" indent="0" algn="ctr" defTabSz="584194">
              <a:spcBef>
                <a:spcPts val="0"/>
              </a:spcBef>
              <a:buSzTx/>
              <a:buFontTx/>
              <a:buNone/>
              <a:defRPr sz="7400">
                <a:latin typeface="+mn-lt"/>
                <a:ea typeface="+mn-ea"/>
                <a:cs typeface="+mn-cs"/>
                <a:sym typeface="ヒラギノ角ゴ ProN W3"/>
              </a:defRPr>
            </a:lvl1pPr>
            <a:lvl2pPr marL="0" indent="228598" algn="ctr" defTabSz="584194">
              <a:spcBef>
                <a:spcPts val="0"/>
              </a:spcBef>
              <a:buSzTx/>
              <a:buFontTx/>
              <a:buNone/>
              <a:defRPr sz="7400">
                <a:latin typeface="+mn-lt"/>
                <a:ea typeface="+mn-ea"/>
                <a:cs typeface="+mn-cs"/>
                <a:sym typeface="ヒラギノ角ゴ ProN W3"/>
              </a:defRPr>
            </a:lvl2pPr>
            <a:lvl3pPr marL="0" indent="457195" algn="ctr" defTabSz="584194">
              <a:spcBef>
                <a:spcPts val="0"/>
              </a:spcBef>
              <a:buSzTx/>
              <a:buFontTx/>
              <a:buNone/>
              <a:defRPr sz="7400">
                <a:latin typeface="+mn-lt"/>
                <a:ea typeface="+mn-ea"/>
                <a:cs typeface="+mn-cs"/>
                <a:sym typeface="ヒラギノ角ゴ ProN W3"/>
              </a:defRPr>
            </a:lvl3pPr>
            <a:lvl4pPr marL="0" indent="685793" algn="ctr" defTabSz="584194">
              <a:spcBef>
                <a:spcPts val="0"/>
              </a:spcBef>
              <a:buSzTx/>
              <a:buFontTx/>
              <a:buNone/>
              <a:defRPr sz="7400">
                <a:latin typeface="+mn-lt"/>
                <a:ea typeface="+mn-ea"/>
                <a:cs typeface="+mn-cs"/>
                <a:sym typeface="ヒラギノ角ゴ ProN W3"/>
              </a:defRPr>
            </a:lvl4pPr>
            <a:lvl5pPr marL="0" indent="914391" algn="ctr" defTabSz="584194">
              <a:spcBef>
                <a:spcPts val="0"/>
              </a:spcBef>
              <a:buSzTx/>
              <a:buFontTx/>
              <a:buNone/>
              <a:defRPr sz="7400">
                <a:latin typeface="+mn-lt"/>
                <a:ea typeface="+mn-ea"/>
                <a:cs typeface="+mn-cs"/>
                <a:sym typeface="ヒラギノ角ゴ ProN W3"/>
              </a:defRPr>
            </a:lvl5pPr>
          </a:lstStyle>
          <a:p>
            <a:pPr lvl="0">
              <a:defRPr sz="1800"/>
            </a:pPr>
            <a:r>
              <a:rPr sz="7400"/>
              <a:t>本文レベル1</a:t>
            </a:r>
          </a:p>
          <a:p>
            <a:pPr lvl="1">
              <a:defRPr sz="1800"/>
            </a:pPr>
            <a:r>
              <a:rPr sz="7400"/>
              <a:t>本文レベル2</a:t>
            </a:r>
          </a:p>
          <a:p>
            <a:pPr lvl="2">
              <a:defRPr sz="1800"/>
            </a:pPr>
            <a:r>
              <a:rPr sz="7400"/>
              <a:t>本文レベル3</a:t>
            </a:r>
          </a:p>
          <a:p>
            <a:pPr lvl="3">
              <a:defRPr sz="1800"/>
            </a:pPr>
            <a:r>
              <a:rPr sz="7400"/>
              <a:t>本文レベル4</a:t>
            </a:r>
          </a:p>
          <a:p>
            <a:pPr lvl="4">
              <a:defRPr sz="1800"/>
            </a:pPr>
            <a:r>
              <a:rPr sz="7400"/>
              <a:t>本文レベル 5</a:t>
            </a:r>
          </a:p>
        </p:txBody>
      </p:sp>
    </p:spTree>
    <p:extLst>
      <p:ext uri="{BB962C8B-B14F-4D97-AF65-F5344CB8AC3E}">
        <p14:creationId xmlns:p14="http://schemas.microsoft.com/office/powerpoint/2010/main" val="3003913080"/>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14" name="Shape 14"/>
          <p:cNvSpPr>
            <a:spLocks noGrp="1"/>
          </p:cNvSpPr>
          <p:nvPr>
            <p:ph type="title"/>
          </p:nvPr>
        </p:nvSpPr>
        <p:spPr>
          <a:xfrm>
            <a:off x="2232421" y="1488281"/>
            <a:ext cx="12501564" cy="9346407"/>
          </a:xfrm>
          <a:prstGeom prst="rect">
            <a:avLst/>
          </a:prstGeom>
        </p:spPr>
        <p:txBody>
          <a:bodyPr lIns="119062" tIns="119062" rIns="119062" bIns="119062" anchor="b"/>
          <a:lstStyle>
            <a:lvl1pPr defTabSz="584200">
              <a:defRPr sz="14000">
                <a:latin typeface="+mn-lt"/>
                <a:ea typeface="+mn-ea"/>
                <a:cs typeface="+mn-cs"/>
                <a:sym typeface="ヒラギノ角ゴ ProN W3"/>
              </a:defRPr>
            </a:lvl1pPr>
          </a:lstStyle>
          <a:p>
            <a:pPr lvl="0">
              <a:defRPr sz="1800"/>
            </a:pPr>
            <a:r>
              <a:rPr sz="14000"/>
              <a:t>タイトルテキスト</a:t>
            </a:r>
          </a:p>
        </p:txBody>
      </p:sp>
      <p:sp>
        <p:nvSpPr>
          <p:cNvPr id="15" name="Shape 15"/>
          <p:cNvSpPr>
            <a:spLocks noGrp="1"/>
          </p:cNvSpPr>
          <p:nvPr>
            <p:ph type="body" idx="1"/>
          </p:nvPr>
        </p:nvSpPr>
        <p:spPr>
          <a:xfrm>
            <a:off x="2232421" y="11162109"/>
            <a:ext cx="12501564" cy="9614298"/>
          </a:xfrm>
          <a:prstGeom prst="rect">
            <a:avLst/>
          </a:prstGeom>
        </p:spPr>
        <p:txBody>
          <a:bodyPr lIns="119062" tIns="119062" rIns="119062" bIns="119062"/>
          <a:lstStyle>
            <a:lvl1pPr marL="0" indent="0" algn="ctr" defTabSz="584200">
              <a:spcBef>
                <a:spcPts val="0"/>
              </a:spcBef>
              <a:buSzTx/>
              <a:buFontTx/>
              <a:buNone/>
              <a:defRPr sz="7400">
                <a:latin typeface="+mn-lt"/>
                <a:ea typeface="+mn-ea"/>
                <a:cs typeface="+mn-cs"/>
                <a:sym typeface="ヒラギノ角ゴ ProN W3"/>
              </a:defRPr>
            </a:lvl1pPr>
            <a:lvl2pPr marL="0" indent="228600" algn="ctr" defTabSz="584200">
              <a:spcBef>
                <a:spcPts val="0"/>
              </a:spcBef>
              <a:buSzTx/>
              <a:buFontTx/>
              <a:buNone/>
              <a:defRPr sz="7400">
                <a:latin typeface="+mn-lt"/>
                <a:ea typeface="+mn-ea"/>
                <a:cs typeface="+mn-cs"/>
                <a:sym typeface="ヒラギノ角ゴ ProN W3"/>
              </a:defRPr>
            </a:lvl2pPr>
            <a:lvl3pPr marL="0" indent="457200" algn="ctr" defTabSz="584200">
              <a:spcBef>
                <a:spcPts val="0"/>
              </a:spcBef>
              <a:buSzTx/>
              <a:buFontTx/>
              <a:buNone/>
              <a:defRPr sz="7400">
                <a:latin typeface="+mn-lt"/>
                <a:ea typeface="+mn-ea"/>
                <a:cs typeface="+mn-cs"/>
                <a:sym typeface="ヒラギノ角ゴ ProN W3"/>
              </a:defRPr>
            </a:lvl3pPr>
            <a:lvl4pPr marL="0" indent="685800" algn="ctr" defTabSz="584200">
              <a:spcBef>
                <a:spcPts val="0"/>
              </a:spcBef>
              <a:buSzTx/>
              <a:buFontTx/>
              <a:buNone/>
              <a:defRPr sz="7400">
                <a:latin typeface="+mn-lt"/>
                <a:ea typeface="+mn-ea"/>
                <a:cs typeface="+mn-cs"/>
                <a:sym typeface="ヒラギノ角ゴ ProN W3"/>
              </a:defRPr>
            </a:lvl4pPr>
            <a:lvl5pPr marL="0" indent="914400" algn="ctr" defTabSz="584200">
              <a:spcBef>
                <a:spcPts val="0"/>
              </a:spcBef>
              <a:buSzTx/>
              <a:buFontTx/>
              <a:buNone/>
              <a:defRPr sz="7400">
                <a:latin typeface="+mn-lt"/>
                <a:ea typeface="+mn-ea"/>
                <a:cs typeface="+mn-cs"/>
                <a:sym typeface="ヒラギノ角ゴ ProN W3"/>
              </a:defRPr>
            </a:lvl5pPr>
          </a:lstStyle>
          <a:p>
            <a:pPr lvl="0">
              <a:defRPr sz="1800"/>
            </a:pPr>
            <a:r>
              <a:rPr sz="7400"/>
              <a:t>本文レベル1</a:t>
            </a:r>
          </a:p>
          <a:p>
            <a:pPr lvl="1">
              <a:defRPr sz="1800"/>
            </a:pPr>
            <a:r>
              <a:rPr sz="7400"/>
              <a:t>本文レベル2</a:t>
            </a:r>
          </a:p>
          <a:p>
            <a:pPr lvl="2">
              <a:defRPr sz="1800"/>
            </a:pPr>
            <a:r>
              <a:rPr sz="7400"/>
              <a:t>本文レベル3</a:t>
            </a:r>
          </a:p>
          <a:p>
            <a:pPr lvl="3">
              <a:defRPr sz="1800"/>
            </a:pPr>
            <a:r>
              <a:rPr sz="7400"/>
              <a:t>本文レベル4</a:t>
            </a:r>
          </a:p>
          <a:p>
            <a:pPr lvl="4">
              <a:defRPr sz="1800"/>
            </a:pPr>
            <a:r>
              <a:rPr sz="7400"/>
              <a:t>本文レベル 5</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タイトル（中央）">
    <p:spTree>
      <p:nvGrpSpPr>
        <p:cNvPr id="1" name=""/>
        <p:cNvGrpSpPr/>
        <p:nvPr/>
      </p:nvGrpSpPr>
      <p:grpSpPr>
        <a:xfrm>
          <a:off x="0" y="0"/>
          <a:ext cx="0" cy="0"/>
          <a:chOff x="0" y="0"/>
          <a:chExt cx="0" cy="0"/>
        </a:xfrm>
      </p:grpSpPr>
      <p:sp>
        <p:nvSpPr>
          <p:cNvPr id="12" name="Shape 12"/>
          <p:cNvSpPr>
            <a:spLocks noGrp="1"/>
          </p:cNvSpPr>
          <p:nvPr>
            <p:ph type="title"/>
          </p:nvPr>
        </p:nvSpPr>
        <p:spPr>
          <a:xfrm>
            <a:off x="2976565" y="7560472"/>
            <a:ext cx="24526877" cy="7739063"/>
          </a:xfrm>
          <a:prstGeom prst="rect">
            <a:avLst/>
          </a:prstGeom>
        </p:spPr>
        <p:txBody>
          <a:bodyPr lIns="119062" tIns="119062" rIns="119062" bIns="119062"/>
          <a:lstStyle>
            <a:lvl1pPr defTabSz="584194">
              <a:defRPr sz="18600">
                <a:latin typeface="+mn-lt"/>
                <a:ea typeface="+mn-ea"/>
                <a:cs typeface="+mn-cs"/>
                <a:sym typeface="ヒラギノ角ゴ ProN W3"/>
              </a:defRPr>
            </a:lvl1pPr>
          </a:lstStyle>
          <a:p>
            <a:pPr lvl="0">
              <a:defRPr sz="1800"/>
            </a:pPr>
            <a:r>
              <a:rPr sz="18600"/>
              <a:t>タイトルテキスト</a:t>
            </a:r>
          </a:p>
        </p:txBody>
      </p:sp>
    </p:spTree>
    <p:extLst>
      <p:ext uri="{BB962C8B-B14F-4D97-AF65-F5344CB8AC3E}">
        <p14:creationId xmlns:p14="http://schemas.microsoft.com/office/powerpoint/2010/main" val="128266561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画像（縦長）">
    <p:spTree>
      <p:nvGrpSpPr>
        <p:cNvPr id="1" name=""/>
        <p:cNvGrpSpPr/>
        <p:nvPr/>
      </p:nvGrpSpPr>
      <p:grpSpPr>
        <a:xfrm>
          <a:off x="0" y="0"/>
          <a:ext cx="0" cy="0"/>
          <a:chOff x="0" y="0"/>
          <a:chExt cx="0" cy="0"/>
        </a:xfrm>
      </p:grpSpPr>
      <p:sp>
        <p:nvSpPr>
          <p:cNvPr id="14" name="Shape 14"/>
          <p:cNvSpPr>
            <a:spLocks noGrp="1"/>
          </p:cNvSpPr>
          <p:nvPr>
            <p:ph type="title"/>
          </p:nvPr>
        </p:nvSpPr>
        <p:spPr>
          <a:xfrm>
            <a:off x="2232422" y="1488283"/>
            <a:ext cx="12501563" cy="9346407"/>
          </a:xfrm>
          <a:prstGeom prst="rect">
            <a:avLst/>
          </a:prstGeom>
        </p:spPr>
        <p:txBody>
          <a:bodyPr lIns="119062" tIns="119062" rIns="119062" bIns="119062" anchor="b"/>
          <a:lstStyle>
            <a:lvl1pPr defTabSz="584194">
              <a:defRPr sz="14000">
                <a:latin typeface="+mn-lt"/>
                <a:ea typeface="+mn-ea"/>
                <a:cs typeface="+mn-cs"/>
                <a:sym typeface="ヒラギノ角ゴ ProN W3"/>
              </a:defRPr>
            </a:lvl1pPr>
          </a:lstStyle>
          <a:p>
            <a:pPr lvl="0">
              <a:defRPr sz="1800"/>
            </a:pPr>
            <a:r>
              <a:rPr sz="14000"/>
              <a:t>タイトルテキスト</a:t>
            </a:r>
          </a:p>
        </p:txBody>
      </p:sp>
      <p:sp>
        <p:nvSpPr>
          <p:cNvPr id="15" name="Shape 15"/>
          <p:cNvSpPr>
            <a:spLocks noGrp="1"/>
          </p:cNvSpPr>
          <p:nvPr>
            <p:ph type="body" idx="1"/>
          </p:nvPr>
        </p:nvSpPr>
        <p:spPr>
          <a:xfrm>
            <a:off x="2232422" y="11162112"/>
            <a:ext cx="12501563" cy="9614297"/>
          </a:xfrm>
          <a:prstGeom prst="rect">
            <a:avLst/>
          </a:prstGeom>
        </p:spPr>
        <p:txBody>
          <a:bodyPr lIns="119062" tIns="119062" rIns="119062" bIns="119062"/>
          <a:lstStyle>
            <a:lvl1pPr marL="0" indent="0" algn="ctr" defTabSz="584194">
              <a:spcBef>
                <a:spcPts val="0"/>
              </a:spcBef>
              <a:buSzTx/>
              <a:buFontTx/>
              <a:buNone/>
              <a:defRPr sz="7400">
                <a:latin typeface="+mn-lt"/>
                <a:ea typeface="+mn-ea"/>
                <a:cs typeface="+mn-cs"/>
                <a:sym typeface="ヒラギノ角ゴ ProN W3"/>
              </a:defRPr>
            </a:lvl1pPr>
            <a:lvl2pPr marL="0" indent="228598" algn="ctr" defTabSz="584194">
              <a:spcBef>
                <a:spcPts val="0"/>
              </a:spcBef>
              <a:buSzTx/>
              <a:buFontTx/>
              <a:buNone/>
              <a:defRPr sz="7400">
                <a:latin typeface="+mn-lt"/>
                <a:ea typeface="+mn-ea"/>
                <a:cs typeface="+mn-cs"/>
                <a:sym typeface="ヒラギノ角ゴ ProN W3"/>
              </a:defRPr>
            </a:lvl2pPr>
            <a:lvl3pPr marL="0" indent="457195" algn="ctr" defTabSz="584194">
              <a:spcBef>
                <a:spcPts val="0"/>
              </a:spcBef>
              <a:buSzTx/>
              <a:buFontTx/>
              <a:buNone/>
              <a:defRPr sz="7400">
                <a:latin typeface="+mn-lt"/>
                <a:ea typeface="+mn-ea"/>
                <a:cs typeface="+mn-cs"/>
                <a:sym typeface="ヒラギノ角ゴ ProN W3"/>
              </a:defRPr>
            </a:lvl3pPr>
            <a:lvl4pPr marL="0" indent="685793" algn="ctr" defTabSz="584194">
              <a:spcBef>
                <a:spcPts val="0"/>
              </a:spcBef>
              <a:buSzTx/>
              <a:buFontTx/>
              <a:buNone/>
              <a:defRPr sz="7400">
                <a:latin typeface="+mn-lt"/>
                <a:ea typeface="+mn-ea"/>
                <a:cs typeface="+mn-cs"/>
                <a:sym typeface="ヒラギノ角ゴ ProN W3"/>
              </a:defRPr>
            </a:lvl4pPr>
            <a:lvl5pPr marL="0" indent="914391" algn="ctr" defTabSz="584194">
              <a:spcBef>
                <a:spcPts val="0"/>
              </a:spcBef>
              <a:buSzTx/>
              <a:buFontTx/>
              <a:buNone/>
              <a:defRPr sz="7400">
                <a:latin typeface="+mn-lt"/>
                <a:ea typeface="+mn-ea"/>
                <a:cs typeface="+mn-cs"/>
                <a:sym typeface="ヒラギノ角ゴ ProN W3"/>
              </a:defRPr>
            </a:lvl5pPr>
          </a:lstStyle>
          <a:p>
            <a:pPr lvl="0">
              <a:defRPr sz="1800"/>
            </a:pPr>
            <a:r>
              <a:rPr sz="7400"/>
              <a:t>本文レベル1</a:t>
            </a:r>
          </a:p>
          <a:p>
            <a:pPr lvl="1">
              <a:defRPr sz="1800"/>
            </a:pPr>
            <a:r>
              <a:rPr sz="7400"/>
              <a:t>本文レベル2</a:t>
            </a:r>
          </a:p>
          <a:p>
            <a:pPr lvl="2">
              <a:defRPr sz="1800"/>
            </a:pPr>
            <a:r>
              <a:rPr sz="7400"/>
              <a:t>本文レベル3</a:t>
            </a:r>
          </a:p>
          <a:p>
            <a:pPr lvl="3">
              <a:defRPr sz="1800"/>
            </a:pPr>
            <a:r>
              <a:rPr sz="7400"/>
              <a:t>本文レベル4</a:t>
            </a:r>
          </a:p>
          <a:p>
            <a:pPr lvl="4">
              <a:defRPr sz="1800"/>
            </a:pPr>
            <a:r>
              <a:rPr sz="7400"/>
              <a:t>本文レベル 5</a:t>
            </a:r>
          </a:p>
        </p:txBody>
      </p:sp>
    </p:spTree>
    <p:extLst>
      <p:ext uri="{BB962C8B-B14F-4D97-AF65-F5344CB8AC3E}">
        <p14:creationId xmlns:p14="http://schemas.microsoft.com/office/powerpoint/2010/main" val="73484760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7" name="Shape 17"/>
          <p:cNvSpPr>
            <a:spLocks noGrp="1"/>
          </p:cNvSpPr>
          <p:nvPr>
            <p:ph type="title"/>
          </p:nvPr>
        </p:nvSpPr>
        <p:spPr>
          <a:xfrm>
            <a:off x="2232425" y="1041798"/>
            <a:ext cx="26015157" cy="5060157"/>
          </a:xfrm>
          <a:prstGeom prst="rect">
            <a:avLst/>
          </a:prstGeom>
        </p:spPr>
        <p:txBody>
          <a:bodyPr lIns="119062" tIns="119062" rIns="119062" bIns="119062"/>
          <a:lstStyle>
            <a:lvl1pPr defTabSz="584194">
              <a:defRPr sz="18600">
                <a:latin typeface="+mn-lt"/>
                <a:ea typeface="+mn-ea"/>
                <a:cs typeface="+mn-cs"/>
                <a:sym typeface="ヒラギノ角ゴ ProN W3"/>
              </a:defRPr>
            </a:lvl1pPr>
          </a:lstStyle>
          <a:p>
            <a:pPr lvl="0">
              <a:defRPr sz="1800"/>
            </a:pPr>
            <a:r>
              <a:rPr sz="18600"/>
              <a:t>タイトルテキスト</a:t>
            </a:r>
          </a:p>
        </p:txBody>
      </p:sp>
    </p:spTree>
    <p:extLst>
      <p:ext uri="{BB962C8B-B14F-4D97-AF65-F5344CB8AC3E}">
        <p14:creationId xmlns:p14="http://schemas.microsoft.com/office/powerpoint/2010/main" val="284697787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19" name="Shape 19"/>
          <p:cNvSpPr>
            <a:spLocks noGrp="1"/>
          </p:cNvSpPr>
          <p:nvPr>
            <p:ph type="title"/>
          </p:nvPr>
        </p:nvSpPr>
        <p:spPr>
          <a:xfrm>
            <a:off x="2232425" y="1041798"/>
            <a:ext cx="26015157" cy="5060157"/>
          </a:xfrm>
          <a:prstGeom prst="rect">
            <a:avLst/>
          </a:prstGeom>
        </p:spPr>
        <p:txBody>
          <a:bodyPr lIns="119062" tIns="119062" rIns="119062" bIns="119062"/>
          <a:lstStyle>
            <a:lvl1pPr defTabSz="584194">
              <a:defRPr sz="18600">
                <a:latin typeface="+mn-lt"/>
                <a:ea typeface="+mn-ea"/>
                <a:cs typeface="+mn-cs"/>
                <a:sym typeface="ヒラギノ角ゴ ProN W3"/>
              </a:defRPr>
            </a:lvl1pPr>
          </a:lstStyle>
          <a:p>
            <a:pPr lvl="0">
              <a:defRPr sz="1800"/>
            </a:pPr>
            <a:r>
              <a:rPr sz="18600"/>
              <a:t>タイトルテキスト</a:t>
            </a:r>
          </a:p>
        </p:txBody>
      </p:sp>
      <p:sp>
        <p:nvSpPr>
          <p:cNvPr id="20" name="Shape 20"/>
          <p:cNvSpPr>
            <a:spLocks noGrp="1"/>
          </p:cNvSpPr>
          <p:nvPr>
            <p:ph type="body" idx="1"/>
          </p:nvPr>
        </p:nvSpPr>
        <p:spPr>
          <a:xfrm>
            <a:off x="2232425" y="6101953"/>
            <a:ext cx="26015157" cy="14733987"/>
          </a:xfrm>
          <a:prstGeom prst="rect">
            <a:avLst/>
          </a:prstGeom>
        </p:spPr>
        <p:txBody>
          <a:bodyPr lIns="119062" tIns="119062" rIns="119062" bIns="119062" anchor="ctr"/>
          <a:lstStyle>
            <a:lvl1pPr marL="1037156" indent="-1037156" defTabSz="584194">
              <a:spcBef>
                <a:spcPts val="4200"/>
              </a:spcBef>
              <a:buSzPct val="75000"/>
              <a:buFontTx/>
              <a:defRPr sz="8400">
                <a:latin typeface="+mn-lt"/>
                <a:ea typeface="+mn-ea"/>
                <a:cs typeface="+mn-cs"/>
                <a:sym typeface="ヒラギノ角ゴ ProN W3"/>
              </a:defRPr>
            </a:lvl1pPr>
            <a:lvl2pPr marL="1481652" indent="-1037156" defTabSz="584194">
              <a:spcBef>
                <a:spcPts val="4200"/>
              </a:spcBef>
              <a:buSzPct val="75000"/>
              <a:buFontTx/>
              <a:defRPr sz="8400">
                <a:latin typeface="+mn-lt"/>
                <a:ea typeface="+mn-ea"/>
                <a:cs typeface="+mn-cs"/>
                <a:sym typeface="ヒラギノ角ゴ ProN W3"/>
              </a:defRPr>
            </a:lvl2pPr>
            <a:lvl3pPr marL="1926147" indent="-1037156" defTabSz="584194">
              <a:spcBef>
                <a:spcPts val="4200"/>
              </a:spcBef>
              <a:buSzPct val="75000"/>
              <a:buFontTx/>
              <a:defRPr sz="8400">
                <a:latin typeface="+mn-lt"/>
                <a:ea typeface="+mn-ea"/>
                <a:cs typeface="+mn-cs"/>
                <a:sym typeface="ヒラギノ角ゴ ProN W3"/>
              </a:defRPr>
            </a:lvl3pPr>
            <a:lvl4pPr marL="2370643" indent="-1037156" defTabSz="584194">
              <a:spcBef>
                <a:spcPts val="4200"/>
              </a:spcBef>
              <a:buSzPct val="75000"/>
              <a:buFontTx/>
              <a:defRPr sz="8400">
                <a:latin typeface="+mn-lt"/>
                <a:ea typeface="+mn-ea"/>
                <a:cs typeface="+mn-cs"/>
                <a:sym typeface="ヒラギノ角ゴ ProN W3"/>
              </a:defRPr>
            </a:lvl4pPr>
            <a:lvl5pPr marL="2815139" indent="-1037156" defTabSz="584194">
              <a:spcBef>
                <a:spcPts val="4200"/>
              </a:spcBef>
              <a:buSzPct val="75000"/>
              <a:buFontTx/>
              <a:defRPr sz="8400">
                <a:latin typeface="+mn-lt"/>
                <a:ea typeface="+mn-ea"/>
                <a:cs typeface="+mn-cs"/>
                <a:sym typeface="ヒラギノ角ゴ ProN W3"/>
              </a:defRPr>
            </a:lvl5pPr>
          </a:lstStyle>
          <a:p>
            <a:pPr lvl="0">
              <a:defRPr sz="1800"/>
            </a:pPr>
            <a:r>
              <a:rPr sz="8400"/>
              <a:t>本文レベル1</a:t>
            </a:r>
          </a:p>
          <a:p>
            <a:pPr lvl="1">
              <a:defRPr sz="1800"/>
            </a:pPr>
            <a:r>
              <a:rPr sz="8400"/>
              <a:t>本文レベル2</a:t>
            </a:r>
          </a:p>
          <a:p>
            <a:pPr lvl="2">
              <a:defRPr sz="1800"/>
            </a:pPr>
            <a:r>
              <a:rPr sz="8400"/>
              <a:t>本文レベル3</a:t>
            </a:r>
          </a:p>
          <a:p>
            <a:pPr lvl="3">
              <a:defRPr sz="1800"/>
            </a:pPr>
            <a:r>
              <a:rPr sz="8400"/>
              <a:t>本文レベル4</a:t>
            </a:r>
          </a:p>
          <a:p>
            <a:pPr lvl="4">
              <a:defRPr sz="1800"/>
            </a:pPr>
            <a:r>
              <a:rPr sz="8400"/>
              <a:t>本文レベル 5</a:t>
            </a:r>
          </a:p>
        </p:txBody>
      </p:sp>
    </p:spTree>
    <p:extLst>
      <p:ext uri="{BB962C8B-B14F-4D97-AF65-F5344CB8AC3E}">
        <p14:creationId xmlns:p14="http://schemas.microsoft.com/office/powerpoint/2010/main" val="175021360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22" name="Shape 22"/>
          <p:cNvSpPr>
            <a:spLocks noGrp="1"/>
          </p:cNvSpPr>
          <p:nvPr>
            <p:ph type="title"/>
          </p:nvPr>
        </p:nvSpPr>
        <p:spPr>
          <a:xfrm>
            <a:off x="2232425" y="1041798"/>
            <a:ext cx="26015157" cy="5060157"/>
          </a:xfrm>
          <a:prstGeom prst="rect">
            <a:avLst/>
          </a:prstGeom>
        </p:spPr>
        <p:txBody>
          <a:bodyPr lIns="119062" tIns="119062" rIns="119062" bIns="119062"/>
          <a:lstStyle>
            <a:lvl1pPr defTabSz="584194">
              <a:defRPr sz="18600">
                <a:latin typeface="+mn-lt"/>
                <a:ea typeface="+mn-ea"/>
                <a:cs typeface="+mn-cs"/>
                <a:sym typeface="ヒラギノ角ゴ ProN W3"/>
              </a:defRPr>
            </a:lvl1pPr>
          </a:lstStyle>
          <a:p>
            <a:pPr lvl="0">
              <a:defRPr sz="1800"/>
            </a:pPr>
            <a:r>
              <a:rPr sz="18600"/>
              <a:t>タイトルテキスト</a:t>
            </a:r>
          </a:p>
        </p:txBody>
      </p:sp>
      <p:sp>
        <p:nvSpPr>
          <p:cNvPr id="23" name="Shape 23"/>
          <p:cNvSpPr>
            <a:spLocks noGrp="1"/>
          </p:cNvSpPr>
          <p:nvPr>
            <p:ph type="body" idx="1"/>
          </p:nvPr>
        </p:nvSpPr>
        <p:spPr>
          <a:xfrm>
            <a:off x="2232422" y="6101953"/>
            <a:ext cx="12501563" cy="14733987"/>
          </a:xfrm>
          <a:prstGeom prst="rect">
            <a:avLst/>
          </a:prstGeom>
        </p:spPr>
        <p:txBody>
          <a:bodyPr lIns="119062" tIns="119062" rIns="119062" bIns="119062" anchor="ctr"/>
          <a:lstStyle>
            <a:lvl1pPr marL="783762" indent="-783762" defTabSz="584194">
              <a:spcBef>
                <a:spcPts val="3200"/>
              </a:spcBef>
              <a:buSzPct val="75000"/>
              <a:buFontTx/>
              <a:defRPr sz="6400">
                <a:latin typeface="+mn-lt"/>
                <a:ea typeface="+mn-ea"/>
                <a:cs typeface="+mn-cs"/>
                <a:sym typeface="ヒラギノ角ゴ ProN W3"/>
              </a:defRPr>
            </a:lvl1pPr>
            <a:lvl2pPr marL="1126659" indent="-783762" defTabSz="584194">
              <a:spcBef>
                <a:spcPts val="3200"/>
              </a:spcBef>
              <a:buSzPct val="75000"/>
              <a:buFontTx/>
              <a:defRPr sz="6400">
                <a:latin typeface="+mn-lt"/>
                <a:ea typeface="+mn-ea"/>
                <a:cs typeface="+mn-cs"/>
                <a:sym typeface="ヒラギノ角ゴ ProN W3"/>
              </a:defRPr>
            </a:lvl2pPr>
            <a:lvl3pPr marL="1469555" indent="-783762" defTabSz="584194">
              <a:spcBef>
                <a:spcPts val="3200"/>
              </a:spcBef>
              <a:buSzPct val="75000"/>
              <a:buFontTx/>
              <a:defRPr sz="6400">
                <a:latin typeface="+mn-lt"/>
                <a:ea typeface="+mn-ea"/>
                <a:cs typeface="+mn-cs"/>
                <a:sym typeface="ヒラギノ角ゴ ProN W3"/>
              </a:defRPr>
            </a:lvl3pPr>
            <a:lvl4pPr marL="1812452" indent="-783762" defTabSz="584194">
              <a:spcBef>
                <a:spcPts val="3200"/>
              </a:spcBef>
              <a:buSzPct val="75000"/>
              <a:buFontTx/>
              <a:defRPr sz="6400">
                <a:latin typeface="+mn-lt"/>
                <a:ea typeface="+mn-ea"/>
                <a:cs typeface="+mn-cs"/>
                <a:sym typeface="ヒラギノ角ゴ ProN W3"/>
              </a:defRPr>
            </a:lvl4pPr>
            <a:lvl5pPr marL="2155348" indent="-783762" defTabSz="584194">
              <a:spcBef>
                <a:spcPts val="3200"/>
              </a:spcBef>
              <a:buSzPct val="75000"/>
              <a:buFontTx/>
              <a:defRPr sz="6400">
                <a:latin typeface="+mn-lt"/>
                <a:ea typeface="+mn-ea"/>
                <a:cs typeface="+mn-cs"/>
                <a:sym typeface="ヒラギノ角ゴ ProN W3"/>
              </a:defRPr>
            </a:lvl5pPr>
          </a:lstStyle>
          <a:p>
            <a:pPr lvl="0">
              <a:defRPr sz="1800"/>
            </a:pPr>
            <a:r>
              <a:rPr sz="6400"/>
              <a:t>本文レベル1</a:t>
            </a:r>
          </a:p>
          <a:p>
            <a:pPr lvl="1">
              <a:defRPr sz="1800"/>
            </a:pPr>
            <a:r>
              <a:rPr sz="6400"/>
              <a:t>本文レベル2</a:t>
            </a:r>
          </a:p>
          <a:p>
            <a:pPr lvl="2">
              <a:defRPr sz="1800"/>
            </a:pPr>
            <a:r>
              <a:rPr sz="6400"/>
              <a:t>本文レベル3</a:t>
            </a:r>
          </a:p>
          <a:p>
            <a:pPr lvl="3">
              <a:defRPr sz="1800"/>
            </a:pPr>
            <a:r>
              <a:rPr sz="6400"/>
              <a:t>本文レベル4</a:t>
            </a:r>
          </a:p>
          <a:p>
            <a:pPr lvl="4">
              <a:defRPr sz="1800"/>
            </a:pPr>
            <a:r>
              <a:rPr sz="6400"/>
              <a:t>本文レベル 5</a:t>
            </a:r>
          </a:p>
        </p:txBody>
      </p:sp>
    </p:spTree>
    <p:extLst>
      <p:ext uri="{BB962C8B-B14F-4D97-AF65-F5344CB8AC3E}">
        <p14:creationId xmlns:p14="http://schemas.microsoft.com/office/powerpoint/2010/main" val="12121422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25" name="Shape 25"/>
          <p:cNvSpPr>
            <a:spLocks noGrp="1"/>
          </p:cNvSpPr>
          <p:nvPr>
            <p:ph type="body" idx="1"/>
          </p:nvPr>
        </p:nvSpPr>
        <p:spPr>
          <a:xfrm>
            <a:off x="2232425" y="2976565"/>
            <a:ext cx="26015157" cy="16906877"/>
          </a:xfrm>
          <a:prstGeom prst="rect">
            <a:avLst/>
          </a:prstGeom>
        </p:spPr>
        <p:txBody>
          <a:bodyPr lIns="119062" tIns="119062" rIns="119062" bIns="119062" anchor="ctr"/>
          <a:lstStyle>
            <a:lvl1pPr marL="1037156" indent="-1037156" defTabSz="584194">
              <a:spcBef>
                <a:spcPts val="4200"/>
              </a:spcBef>
              <a:buSzPct val="75000"/>
              <a:buFontTx/>
              <a:defRPr sz="8400">
                <a:latin typeface="+mn-lt"/>
                <a:ea typeface="+mn-ea"/>
                <a:cs typeface="+mn-cs"/>
                <a:sym typeface="ヒラギノ角ゴ ProN W3"/>
              </a:defRPr>
            </a:lvl1pPr>
            <a:lvl2pPr marL="1481652" indent="-1037156" defTabSz="584194">
              <a:spcBef>
                <a:spcPts val="4200"/>
              </a:spcBef>
              <a:buSzPct val="75000"/>
              <a:buFontTx/>
              <a:defRPr sz="8400">
                <a:latin typeface="+mn-lt"/>
                <a:ea typeface="+mn-ea"/>
                <a:cs typeface="+mn-cs"/>
                <a:sym typeface="ヒラギノ角ゴ ProN W3"/>
              </a:defRPr>
            </a:lvl2pPr>
            <a:lvl3pPr marL="1926147" indent="-1037156" defTabSz="584194">
              <a:spcBef>
                <a:spcPts val="4200"/>
              </a:spcBef>
              <a:buSzPct val="75000"/>
              <a:buFontTx/>
              <a:defRPr sz="8400">
                <a:latin typeface="+mn-lt"/>
                <a:ea typeface="+mn-ea"/>
                <a:cs typeface="+mn-cs"/>
                <a:sym typeface="ヒラギノ角ゴ ProN W3"/>
              </a:defRPr>
            </a:lvl3pPr>
            <a:lvl4pPr marL="2370643" indent="-1037156" defTabSz="584194">
              <a:spcBef>
                <a:spcPts val="4200"/>
              </a:spcBef>
              <a:buSzPct val="75000"/>
              <a:buFontTx/>
              <a:defRPr sz="8400">
                <a:latin typeface="+mn-lt"/>
                <a:ea typeface="+mn-ea"/>
                <a:cs typeface="+mn-cs"/>
                <a:sym typeface="ヒラギノ角ゴ ProN W3"/>
              </a:defRPr>
            </a:lvl4pPr>
            <a:lvl5pPr marL="2815139" indent="-1037156" defTabSz="584194">
              <a:spcBef>
                <a:spcPts val="4200"/>
              </a:spcBef>
              <a:buSzPct val="75000"/>
              <a:buFontTx/>
              <a:defRPr sz="8400">
                <a:latin typeface="+mn-lt"/>
                <a:ea typeface="+mn-ea"/>
                <a:cs typeface="+mn-cs"/>
                <a:sym typeface="ヒラギノ角ゴ ProN W3"/>
              </a:defRPr>
            </a:lvl5pPr>
          </a:lstStyle>
          <a:p>
            <a:pPr lvl="0">
              <a:defRPr sz="1800"/>
            </a:pPr>
            <a:r>
              <a:rPr sz="8400"/>
              <a:t>本文レベル1</a:t>
            </a:r>
          </a:p>
          <a:p>
            <a:pPr lvl="1">
              <a:defRPr sz="1800"/>
            </a:pPr>
            <a:r>
              <a:rPr sz="8400"/>
              <a:t>本文レベル2</a:t>
            </a:r>
          </a:p>
          <a:p>
            <a:pPr lvl="2">
              <a:defRPr sz="1800"/>
            </a:pPr>
            <a:r>
              <a:rPr sz="8400"/>
              <a:t>本文レベル3</a:t>
            </a:r>
          </a:p>
          <a:p>
            <a:pPr lvl="3">
              <a:defRPr sz="1800"/>
            </a:pPr>
            <a:r>
              <a:rPr sz="8400"/>
              <a:t>本文レベル4</a:t>
            </a:r>
          </a:p>
          <a:p>
            <a:pPr lvl="4">
              <a:defRPr sz="1800"/>
            </a:pPr>
            <a:r>
              <a:rPr sz="8400"/>
              <a:t>本文レベル 5</a:t>
            </a:r>
          </a:p>
        </p:txBody>
      </p:sp>
    </p:spTree>
    <p:extLst>
      <p:ext uri="{BB962C8B-B14F-4D97-AF65-F5344CB8AC3E}">
        <p14:creationId xmlns:p14="http://schemas.microsoft.com/office/powerpoint/2010/main" val="3717562860"/>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653134"/>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294776"/>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写真">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342068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453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タイトル（上）">
    <p:spTree>
      <p:nvGrpSpPr>
        <p:cNvPr id="1" name=""/>
        <p:cNvGrpSpPr/>
        <p:nvPr/>
      </p:nvGrpSpPr>
      <p:grpSpPr>
        <a:xfrm>
          <a:off x="0" y="0"/>
          <a:ext cx="0" cy="0"/>
          <a:chOff x="0" y="0"/>
          <a:chExt cx="0" cy="0"/>
        </a:xfrm>
      </p:grpSpPr>
      <p:sp>
        <p:nvSpPr>
          <p:cNvPr id="17" name="Shape 17"/>
          <p:cNvSpPr>
            <a:spLocks noGrp="1"/>
          </p:cNvSpPr>
          <p:nvPr>
            <p:ph type="title"/>
          </p:nvPr>
        </p:nvSpPr>
        <p:spPr>
          <a:xfrm>
            <a:off x="2232421" y="1041796"/>
            <a:ext cx="26015158" cy="5060158"/>
          </a:xfrm>
          <a:prstGeom prst="rect">
            <a:avLst/>
          </a:prstGeom>
        </p:spPr>
        <p:txBody>
          <a:bodyPr lIns="119062" tIns="119062" rIns="119062" bIns="119062"/>
          <a:lstStyle>
            <a:lvl1pPr defTabSz="584200">
              <a:defRPr sz="18600">
                <a:latin typeface="+mn-lt"/>
                <a:ea typeface="+mn-ea"/>
                <a:cs typeface="+mn-cs"/>
                <a:sym typeface="ヒラギノ角ゴ ProN W3"/>
              </a:defRPr>
            </a:lvl1pPr>
          </a:lstStyle>
          <a:p>
            <a:pPr lvl="0">
              <a:defRPr sz="1800"/>
            </a:pPr>
            <a:r>
              <a:rPr sz="18600"/>
              <a:t>タイトルテキスト</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32885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Default - 白紙">
    <p:spTree>
      <p:nvGrpSpPr>
        <p:cNvPr id="1" name=""/>
        <p:cNvGrpSpPr/>
        <p:nvPr/>
      </p:nvGrpSpPr>
      <p:grpSpPr>
        <a:xfrm>
          <a:off x="0" y="0"/>
          <a:ext cx="0" cy="0"/>
          <a:chOff x="0" y="0"/>
          <a:chExt cx="0" cy="0"/>
        </a:xfrm>
      </p:grpSpPr>
      <p:sp>
        <p:nvSpPr>
          <p:cNvPr id="33" name="Shape 33"/>
          <p:cNvSpPr>
            <a:spLocks noGrp="1"/>
          </p:cNvSpPr>
          <p:nvPr>
            <p:ph type="sldNum" sz="quarter" idx="2"/>
          </p:nvPr>
        </p:nvSpPr>
        <p:spPr>
          <a:xfrm>
            <a:off x="27427765" y="21551900"/>
            <a:ext cx="766235" cy="784830"/>
          </a:xfrm>
          <a:prstGeom prst="rect">
            <a:avLst/>
          </a:prstGeom>
          <a:ln w="9525">
            <a:round/>
          </a:ln>
        </p:spPr>
        <p:txBody>
          <a:bodyPr wrap="none" lIns="38100" tIns="38100" rIns="38100" bIns="38100" anchor="t"/>
          <a:lstStyle>
            <a:lvl1pPr defTabSz="3047970">
              <a:defRPr sz="4600">
                <a:solidFill>
                  <a:srgbClr val="000000"/>
                </a:solidFill>
                <a:uFill>
                  <a:solidFill/>
                </a:uFill>
                <a:latin typeface="Times"/>
                <a:ea typeface="Times"/>
                <a:cs typeface="Times"/>
                <a:sym typeface="Times"/>
              </a:defRPr>
            </a:lvl1pPr>
          </a:lstStyle>
          <a:p>
            <a:fld id="{86CB4B4D-7CA3-9044-876B-883B54F8677D}" type="slidenum">
              <a:rPr lang="en-US" altLang="ja-JP" kern="0" smtClean="0"/>
              <a:pPr/>
              <a:t>‹#›</a:t>
            </a:fld>
            <a:endParaRPr lang="en-US" altLang="ja-JP" kern="0"/>
          </a:p>
        </p:txBody>
      </p:sp>
    </p:spTree>
    <p:extLst>
      <p:ext uri="{BB962C8B-B14F-4D97-AF65-F5344CB8AC3E}">
        <p14:creationId xmlns:p14="http://schemas.microsoft.com/office/powerpoint/2010/main" val="2748978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1_タイトル &amp; 箇条書き">
    <p:spTree>
      <p:nvGrpSpPr>
        <p:cNvPr id="1" name=""/>
        <p:cNvGrpSpPr/>
        <p:nvPr/>
      </p:nvGrpSpPr>
      <p:grpSpPr>
        <a:xfrm>
          <a:off x="0" y="0"/>
          <a:ext cx="0" cy="0"/>
          <a:chOff x="0" y="0"/>
          <a:chExt cx="0" cy="0"/>
        </a:xfrm>
      </p:grpSpPr>
      <p:sp>
        <p:nvSpPr>
          <p:cNvPr id="35" name="Shape 35"/>
          <p:cNvSpPr>
            <a:spLocks noGrp="1"/>
          </p:cNvSpPr>
          <p:nvPr>
            <p:ph type="title"/>
          </p:nvPr>
        </p:nvSpPr>
        <p:spPr>
          <a:xfrm>
            <a:off x="2971800" y="596900"/>
            <a:ext cx="24523700" cy="5715000"/>
          </a:xfrm>
          <a:prstGeom prst="rect">
            <a:avLst/>
          </a:prstGeom>
        </p:spPr>
        <p:txBody>
          <a:bodyPr lIns="50800" tIns="50800" rIns="50800" bIns="50800">
            <a:noAutofit/>
          </a:bodyPr>
          <a:lstStyle>
            <a:lvl1pPr defTabSz="1371586">
              <a:defRPr sz="19600">
                <a:latin typeface="Gill Sans"/>
                <a:ea typeface="Gill Sans"/>
                <a:cs typeface="Gill Sans"/>
                <a:sym typeface="Gill Sans"/>
              </a:defRPr>
            </a:lvl1pPr>
          </a:lstStyle>
          <a:p>
            <a:pPr lvl="0">
              <a:defRPr sz="1800"/>
            </a:pPr>
            <a:r>
              <a:rPr sz="19600"/>
              <a:t>タイトルテキスト</a:t>
            </a:r>
          </a:p>
        </p:txBody>
      </p:sp>
      <p:sp>
        <p:nvSpPr>
          <p:cNvPr id="36" name="Shape 36"/>
          <p:cNvSpPr>
            <a:spLocks noGrp="1"/>
          </p:cNvSpPr>
          <p:nvPr>
            <p:ph type="body" idx="1"/>
          </p:nvPr>
        </p:nvSpPr>
        <p:spPr>
          <a:xfrm>
            <a:off x="2971800" y="6489700"/>
            <a:ext cx="24523700" cy="13398500"/>
          </a:xfrm>
          <a:prstGeom prst="rect">
            <a:avLst/>
          </a:prstGeom>
        </p:spPr>
        <p:txBody>
          <a:bodyPr lIns="50800" tIns="50800" rIns="50800" bIns="50800" anchor="ctr">
            <a:noAutofit/>
          </a:bodyPr>
          <a:lstStyle>
            <a:lvl1pPr marL="888991" indent="-571494" defTabSz="1371586">
              <a:spcBef>
                <a:spcPts val="5600"/>
              </a:spcBef>
              <a:buSzPct val="171000"/>
              <a:buFontTx/>
              <a:defRPr sz="9800">
                <a:latin typeface="Gill Sans"/>
                <a:ea typeface="Gill Sans"/>
                <a:cs typeface="Gill Sans"/>
                <a:sym typeface="Gill Sans"/>
              </a:defRPr>
            </a:lvl1pPr>
            <a:lvl2pPr marL="1333487" indent="-571494" defTabSz="1371586">
              <a:spcBef>
                <a:spcPts val="5600"/>
              </a:spcBef>
              <a:buSzPct val="171000"/>
              <a:buFontTx/>
              <a:defRPr sz="9800">
                <a:latin typeface="Gill Sans"/>
                <a:ea typeface="Gill Sans"/>
                <a:cs typeface="Gill Sans"/>
                <a:sym typeface="Gill Sans"/>
              </a:defRPr>
            </a:lvl2pPr>
            <a:lvl3pPr marL="1777982" indent="-571494" defTabSz="1371586">
              <a:spcBef>
                <a:spcPts val="5600"/>
              </a:spcBef>
              <a:buSzPct val="171000"/>
              <a:buFontTx/>
              <a:defRPr sz="9800">
                <a:latin typeface="Gill Sans"/>
                <a:ea typeface="Gill Sans"/>
                <a:cs typeface="Gill Sans"/>
                <a:sym typeface="Gill Sans"/>
              </a:defRPr>
            </a:lvl3pPr>
            <a:lvl4pPr marL="2222478" indent="-571494" defTabSz="1371586">
              <a:spcBef>
                <a:spcPts val="5600"/>
              </a:spcBef>
              <a:buSzPct val="171000"/>
              <a:buFontTx/>
              <a:defRPr sz="9800">
                <a:latin typeface="Gill Sans"/>
                <a:ea typeface="Gill Sans"/>
                <a:cs typeface="Gill Sans"/>
                <a:sym typeface="Gill Sans"/>
              </a:defRPr>
            </a:lvl4pPr>
            <a:lvl5pPr marL="2666973" indent="-571494" defTabSz="1371586">
              <a:spcBef>
                <a:spcPts val="5600"/>
              </a:spcBef>
              <a:buSzPct val="171000"/>
              <a:buFontTx/>
              <a:defRPr sz="9800">
                <a:latin typeface="Gill Sans"/>
                <a:ea typeface="Gill Sans"/>
                <a:cs typeface="Gill Sans"/>
                <a:sym typeface="Gill Sans"/>
              </a:defRPr>
            </a:lvl5pPr>
          </a:lstStyle>
          <a:p>
            <a:pPr lvl="0">
              <a:defRPr sz="1800"/>
            </a:pPr>
            <a:r>
              <a:rPr sz="9800"/>
              <a:t>本文レベル1</a:t>
            </a:r>
          </a:p>
          <a:p>
            <a:pPr lvl="1">
              <a:defRPr sz="1800"/>
            </a:pPr>
            <a:r>
              <a:rPr sz="9800"/>
              <a:t>本文レベル2</a:t>
            </a:r>
          </a:p>
          <a:p>
            <a:pPr lvl="2">
              <a:defRPr sz="1800"/>
            </a:pPr>
            <a:r>
              <a:rPr sz="9800"/>
              <a:t>本文レベル3</a:t>
            </a:r>
          </a:p>
          <a:p>
            <a:pPr lvl="3">
              <a:defRPr sz="1800"/>
            </a:pPr>
            <a:r>
              <a:rPr sz="9800"/>
              <a:t>本文レベル4</a:t>
            </a:r>
          </a:p>
          <a:p>
            <a:pPr lvl="4">
              <a:defRPr sz="1800"/>
            </a:pPr>
            <a:r>
              <a:rPr sz="9800"/>
              <a:t>本文レベル 5</a:t>
            </a:r>
          </a:p>
        </p:txBody>
      </p:sp>
    </p:spTree>
    <p:extLst>
      <p:ext uri="{BB962C8B-B14F-4D97-AF65-F5344CB8AC3E}">
        <p14:creationId xmlns:p14="http://schemas.microsoft.com/office/powerpoint/2010/main" val="63647762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ホワイト">
    <p:spTree>
      <p:nvGrpSpPr>
        <p:cNvPr id="1" name=""/>
        <p:cNvGrpSpPr/>
        <p:nvPr/>
      </p:nvGrpSpPr>
      <p:grpSpPr>
        <a:xfrm>
          <a:off x="0" y="0"/>
          <a:ext cx="0" cy="0"/>
          <a:chOff x="0" y="0"/>
          <a:chExt cx="0" cy="0"/>
        </a:xfrm>
      </p:grpSpPr>
      <p:sp>
        <p:nvSpPr>
          <p:cNvPr id="38" name="Shape 38"/>
          <p:cNvSpPr>
            <a:spLocks noGrp="1"/>
          </p:cNvSpPr>
          <p:nvPr>
            <p:ph type="title"/>
          </p:nvPr>
        </p:nvSpPr>
        <p:spPr>
          <a:xfrm>
            <a:off x="2286000" y="6148919"/>
            <a:ext cx="25902707" cy="6805083"/>
          </a:xfrm>
          <a:prstGeom prst="rect">
            <a:avLst/>
          </a:prstGeom>
        </p:spPr>
        <p:txBody>
          <a:bodyPr lIns="0" tIns="0" rIns="0" bIns="0" anchor="t">
            <a:noAutofit/>
          </a:bodyPr>
          <a:lstStyle>
            <a:lvl1pPr marL="130665" marR="130665" defTabSz="1497528">
              <a:lnSpc>
                <a:spcPct val="112000"/>
              </a:lnSpc>
              <a:defRPr>
                <a:uFill>
                  <a:solidFill/>
                </a:uFill>
                <a:latin typeface="Avenir Book"/>
                <a:ea typeface="Avenir Book"/>
                <a:cs typeface="Avenir Book"/>
                <a:sym typeface="Avenir Book"/>
              </a:defRPr>
            </a:lvl1pPr>
          </a:lstStyle>
          <a:p>
            <a:pPr lvl="0">
              <a:defRPr sz="1800">
                <a:uFillTx/>
              </a:defRPr>
            </a:pPr>
            <a:r>
              <a:rPr sz="14600">
                <a:uFill>
                  <a:solidFill/>
                </a:uFill>
              </a:rPr>
              <a:t>タイトルテキスト</a:t>
            </a:r>
          </a:p>
        </p:txBody>
      </p:sp>
      <p:sp>
        <p:nvSpPr>
          <p:cNvPr id="39" name="Shape 39"/>
          <p:cNvSpPr>
            <a:spLocks noGrp="1"/>
          </p:cNvSpPr>
          <p:nvPr>
            <p:ph type="body" idx="1"/>
          </p:nvPr>
        </p:nvSpPr>
        <p:spPr>
          <a:xfrm>
            <a:off x="4572000" y="12954000"/>
            <a:ext cx="21330707" cy="9906000"/>
          </a:xfrm>
          <a:prstGeom prst="rect">
            <a:avLst/>
          </a:prstGeom>
        </p:spPr>
        <p:txBody>
          <a:bodyPr lIns="0" tIns="0" rIns="0" bIns="0">
            <a:noAutofit/>
          </a:bodyPr>
          <a:lstStyle>
            <a:lvl1pPr marL="1273654" marR="130665" indent="-1142989" defTabSz="1497528">
              <a:lnSpc>
                <a:spcPct val="102000"/>
              </a:lnSpc>
              <a:spcBef>
                <a:spcPts val="4700"/>
              </a:spcBef>
              <a:buSzTx/>
              <a:buFont typeface="Times New Roman"/>
              <a:buNone/>
              <a:defRPr>
                <a:uFill>
                  <a:solidFill/>
                </a:uFill>
              </a:defRPr>
            </a:lvl1pPr>
            <a:lvl2pPr marL="2607141" marR="130665" indent="-952490" defTabSz="1497528">
              <a:lnSpc>
                <a:spcPct val="102000"/>
              </a:lnSpc>
              <a:spcBef>
                <a:spcPts val="3700"/>
              </a:spcBef>
              <a:buSzTx/>
              <a:buFont typeface="Times New Roman"/>
              <a:buNone/>
              <a:defRPr>
                <a:uFill>
                  <a:solidFill/>
                </a:uFill>
              </a:defRPr>
            </a:lvl2pPr>
            <a:lvl3pPr marL="3940627" marR="130665" indent="-761992" defTabSz="1497528">
              <a:lnSpc>
                <a:spcPct val="102000"/>
              </a:lnSpc>
              <a:spcBef>
                <a:spcPts val="2800"/>
              </a:spcBef>
              <a:buSzTx/>
              <a:buFont typeface="Times New Roman"/>
              <a:buNone/>
              <a:defRPr>
                <a:uFill>
                  <a:solidFill/>
                </a:uFill>
              </a:defRPr>
            </a:lvl3pPr>
            <a:lvl4pPr marL="5464612" marR="130665" indent="-761992" defTabSz="1497528">
              <a:lnSpc>
                <a:spcPct val="102000"/>
              </a:lnSpc>
              <a:spcBef>
                <a:spcPts val="1900"/>
              </a:spcBef>
              <a:buSzTx/>
              <a:buFont typeface="Times New Roman"/>
              <a:buNone/>
              <a:defRPr>
                <a:uFill>
                  <a:solidFill/>
                </a:uFill>
              </a:defRPr>
            </a:lvl4pPr>
            <a:lvl5pPr marL="6988597" marR="130665" indent="-761992" defTabSz="1497528">
              <a:lnSpc>
                <a:spcPct val="102000"/>
              </a:lnSpc>
              <a:spcBef>
                <a:spcPts val="900"/>
              </a:spcBef>
              <a:buSzTx/>
              <a:buFont typeface="Times New Roman"/>
              <a:buNone/>
              <a:defRPr sz="6600">
                <a:uFill>
                  <a:solidFill/>
                </a:uFill>
              </a:defRPr>
            </a:lvl5pPr>
          </a:lstStyle>
          <a:p>
            <a:pPr lvl="0">
              <a:defRPr sz="1800">
                <a:uFillTx/>
              </a:defRPr>
            </a:pPr>
            <a:r>
              <a:rPr sz="10600">
                <a:uFill>
                  <a:solidFill/>
                </a:uFill>
              </a:rPr>
              <a:t>本文レベル1</a:t>
            </a:r>
          </a:p>
          <a:p>
            <a:pPr lvl="1">
              <a:defRPr sz="1800">
                <a:uFillTx/>
              </a:defRPr>
            </a:pPr>
            <a:r>
              <a:rPr sz="10600">
                <a:uFill>
                  <a:solidFill/>
                </a:uFill>
              </a:rPr>
              <a:t>本文レベル2</a:t>
            </a:r>
          </a:p>
          <a:p>
            <a:pPr lvl="2">
              <a:defRPr sz="1800">
                <a:uFillTx/>
              </a:defRPr>
            </a:pPr>
            <a:r>
              <a:rPr sz="10600">
                <a:uFill>
                  <a:solidFill/>
                </a:uFill>
              </a:rPr>
              <a:t>本文レベル3</a:t>
            </a:r>
          </a:p>
          <a:p>
            <a:pPr lvl="3">
              <a:defRPr sz="1800">
                <a:uFillTx/>
              </a:defRPr>
            </a:pPr>
            <a:r>
              <a:rPr sz="10600">
                <a:uFill>
                  <a:solidFill/>
                </a:uFill>
              </a:rPr>
              <a:t>本文レベル4</a:t>
            </a:r>
          </a:p>
          <a:p>
            <a:pPr lvl="4">
              <a:defRPr sz="1800">
                <a:uFillTx/>
              </a:defRPr>
            </a:pPr>
            <a:r>
              <a:rPr sz="6600">
                <a:uFill>
                  <a:solidFill/>
                </a:uFill>
              </a:rPr>
              <a:t>本文レベル 5</a:t>
            </a:r>
          </a:p>
        </p:txBody>
      </p:sp>
      <p:sp>
        <p:nvSpPr>
          <p:cNvPr id="40" name="Shape 40"/>
          <p:cNvSpPr>
            <a:spLocks noGrp="1"/>
          </p:cNvSpPr>
          <p:nvPr>
            <p:ph type="sldNum" sz="quarter" idx="2"/>
          </p:nvPr>
        </p:nvSpPr>
        <p:spPr>
          <a:xfrm>
            <a:off x="25084770" y="21346584"/>
            <a:ext cx="625173" cy="615553"/>
          </a:xfrm>
          <a:prstGeom prst="rect">
            <a:avLst/>
          </a:prstGeom>
        </p:spPr>
        <p:txBody>
          <a:bodyPr wrap="none" lIns="0" tIns="0" rIns="0" bIns="0" anchor="t"/>
          <a:lstStyle>
            <a:lvl1pPr algn="ctr" defTabSz="1943081">
              <a:defRPr>
                <a:solidFill>
                  <a:srgbClr val="000000"/>
                </a:solidFill>
                <a:uFill>
                  <a:solidFill/>
                </a:uFill>
                <a:latin typeface="Arial"/>
                <a:ea typeface="Arial"/>
                <a:cs typeface="Arial"/>
                <a:sym typeface="Arial"/>
              </a:defRPr>
            </a:lvl1pPr>
          </a:lstStyle>
          <a:p>
            <a:fld id="{86CB4B4D-7CA3-9044-876B-883B54F8677D}" type="slidenum">
              <a:rPr lang="en-US" altLang="ja-JP" kern="0" smtClean="0"/>
              <a:pPr/>
              <a:t>‹#›</a:t>
            </a:fld>
            <a:endParaRPr lang="en-US" altLang="ja-JP" kern="0"/>
          </a:p>
        </p:txBody>
      </p:sp>
    </p:spTree>
    <p:extLst>
      <p:ext uri="{BB962C8B-B14F-4D97-AF65-F5344CB8AC3E}">
        <p14:creationId xmlns:p14="http://schemas.microsoft.com/office/powerpoint/2010/main" val="310672645"/>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タイトルとコンテンツ">
    <p:spTree>
      <p:nvGrpSpPr>
        <p:cNvPr id="1" name=""/>
        <p:cNvGrpSpPr/>
        <p:nvPr/>
      </p:nvGrpSpPr>
      <p:grpSpPr>
        <a:xfrm>
          <a:off x="0" y="0"/>
          <a:ext cx="0" cy="0"/>
          <a:chOff x="0" y="0"/>
          <a:chExt cx="0" cy="0"/>
        </a:xfrm>
      </p:grpSpPr>
      <p:sp>
        <p:nvSpPr>
          <p:cNvPr id="46" name="Shape 46"/>
          <p:cNvSpPr>
            <a:spLocks noGrp="1"/>
          </p:cNvSpPr>
          <p:nvPr>
            <p:ph type="title"/>
          </p:nvPr>
        </p:nvSpPr>
        <p:spPr>
          <a:prstGeom prst="rect">
            <a:avLst/>
          </a:prstGeom>
        </p:spPr>
        <p:txBody>
          <a:bodyPr/>
          <a:lstStyle/>
          <a:p>
            <a:pPr lvl="0">
              <a:defRPr sz="1800"/>
            </a:pPr>
            <a:r>
              <a:rPr sz="14600"/>
              <a:t>タイトルテキスト</a:t>
            </a:r>
          </a:p>
        </p:txBody>
      </p:sp>
      <p:sp>
        <p:nvSpPr>
          <p:cNvPr id="47" name="Shape 47"/>
          <p:cNvSpPr>
            <a:spLocks noGrp="1"/>
          </p:cNvSpPr>
          <p:nvPr>
            <p:ph type="body" idx="1"/>
          </p:nvPr>
        </p:nvSpPr>
        <p:spPr>
          <a:prstGeom prst="rect">
            <a:avLst/>
          </a:prstGeom>
        </p:spPr>
        <p:txBody>
          <a:bodyPr/>
          <a:lstStyle>
            <a:lvl2pPr>
              <a:buChar char="–"/>
            </a:lvl2pPr>
            <a:lvl4pPr>
              <a:buChar char="–"/>
            </a:lvl4pPr>
            <a:lvl5pPr>
              <a:buChar cha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
        <p:nvSpPr>
          <p:cNvPr id="48" name="Shape 48"/>
          <p:cNvSpPr>
            <a:spLocks noGrp="1"/>
          </p:cNvSpPr>
          <p:nvPr>
            <p:ph type="sldNum" sz="quarter" idx="2"/>
          </p:nvPr>
        </p:nvSpPr>
        <p:spPr>
          <a:xfrm>
            <a:off x="21844000" y="18591511"/>
            <a:ext cx="7112000" cy="923330"/>
          </a:xfrm>
          <a:prstGeom prst="rect">
            <a:avLst/>
          </a:prstGeom>
        </p:spPr>
        <p:txBody>
          <a:bodyPr/>
          <a:lstStyle/>
          <a:p>
            <a:fld id="{86CB4B4D-7CA3-9044-876B-883B54F8677D}" type="slidenum">
              <a:rPr lang="en-US" altLang="ja-JP" kern="0" smtClean="0"/>
              <a:pPr/>
              <a:t>‹#›</a:t>
            </a:fld>
            <a:endParaRPr lang="en-US" altLang="ja-JP" kern="0"/>
          </a:p>
        </p:txBody>
      </p:sp>
    </p:spTree>
    <p:extLst>
      <p:ext uri="{BB962C8B-B14F-4D97-AF65-F5344CB8AC3E}">
        <p14:creationId xmlns:p14="http://schemas.microsoft.com/office/powerpoint/2010/main" val="206996391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Default - 白紙 コピー">
    <p:spTree>
      <p:nvGrpSpPr>
        <p:cNvPr id="1" name=""/>
        <p:cNvGrpSpPr/>
        <p:nvPr/>
      </p:nvGrpSpPr>
      <p:grpSpPr>
        <a:xfrm>
          <a:off x="0" y="0"/>
          <a:ext cx="0" cy="0"/>
          <a:chOff x="0" y="0"/>
          <a:chExt cx="0" cy="0"/>
        </a:xfrm>
      </p:grpSpPr>
      <p:sp>
        <p:nvSpPr>
          <p:cNvPr id="51" name="Shape 51"/>
          <p:cNvSpPr>
            <a:spLocks noGrp="1"/>
          </p:cNvSpPr>
          <p:nvPr>
            <p:ph type="sldNum" sz="quarter" idx="2"/>
          </p:nvPr>
        </p:nvSpPr>
        <p:spPr>
          <a:xfrm>
            <a:off x="28335637" y="21765907"/>
            <a:ext cx="620363" cy="630942"/>
          </a:xfrm>
          <a:prstGeom prst="rect">
            <a:avLst/>
          </a:prstGeom>
          <a:ln>
            <a:round/>
          </a:ln>
        </p:spPr>
        <p:txBody>
          <a:bodyPr wrap="none" lIns="38100" tIns="38100" rIns="38100" bIns="38100" anchor="b"/>
          <a:lstStyle>
            <a:lvl1pPr>
              <a:defRPr sz="3600">
                <a:solidFill>
                  <a:srgbClr val="9A9A9A"/>
                </a:solidFill>
                <a:uFill>
                  <a:solidFill>
                    <a:srgbClr val="9A9A9A"/>
                  </a:solidFill>
                </a:uFill>
              </a:defRPr>
            </a:lvl1pPr>
          </a:lstStyle>
          <a:p>
            <a:fld id="{86CB4B4D-7CA3-9044-876B-883B54F8677D}" type="slidenum">
              <a:rPr lang="en-US" altLang="ja-JP" kern="0" smtClean="0"/>
              <a:pPr/>
              <a:t>‹#›</a:t>
            </a:fld>
            <a:endParaRPr lang="en-US" altLang="ja-JP" kern="0"/>
          </a:p>
        </p:txBody>
      </p:sp>
    </p:spTree>
    <p:extLst>
      <p:ext uri="{BB962C8B-B14F-4D97-AF65-F5344CB8AC3E}">
        <p14:creationId xmlns:p14="http://schemas.microsoft.com/office/powerpoint/2010/main" val="311333005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タイトルとコンテンツ">
    <p:spTree>
      <p:nvGrpSpPr>
        <p:cNvPr id="1" name=""/>
        <p:cNvGrpSpPr/>
        <p:nvPr/>
      </p:nvGrpSpPr>
      <p:grpSpPr>
        <a:xfrm>
          <a:off x="0" y="0"/>
          <a:ext cx="0" cy="0"/>
          <a:chOff x="0" y="0"/>
          <a:chExt cx="0" cy="0"/>
        </a:xfrm>
      </p:grpSpPr>
      <p:sp>
        <p:nvSpPr>
          <p:cNvPr id="53" name="Shape 53"/>
          <p:cNvSpPr>
            <a:spLocks noGrp="1"/>
          </p:cNvSpPr>
          <p:nvPr>
            <p:ph type="title"/>
          </p:nvPr>
        </p:nvSpPr>
        <p:spPr>
          <a:prstGeom prst="rect">
            <a:avLst/>
          </a:prstGeom>
        </p:spPr>
        <p:txBody>
          <a:bodyPr/>
          <a:lstStyle/>
          <a:p>
            <a:pPr lvl="0">
              <a:defRPr sz="1800"/>
            </a:pPr>
            <a:r>
              <a:rPr sz="14600"/>
              <a:t>タイトルテキスト</a:t>
            </a:r>
          </a:p>
        </p:txBody>
      </p:sp>
      <p:sp>
        <p:nvSpPr>
          <p:cNvPr id="54" name="Shape 54"/>
          <p:cNvSpPr>
            <a:spLocks noGrp="1"/>
          </p:cNvSpPr>
          <p:nvPr>
            <p:ph type="body" idx="1"/>
          </p:nvPr>
        </p:nvSpPr>
        <p:spPr>
          <a:prstGeom prst="rect">
            <a:avLst/>
          </a:prstGeom>
        </p:spPr>
        <p:txBody>
          <a:bodyPr/>
          <a:lstStyle>
            <a:lvl2pPr>
              <a:buChar char="–"/>
            </a:lvl2pPr>
            <a:lvl4pPr>
              <a:buChar char="–"/>
            </a:lvl4pPr>
            <a:lvl5pPr>
              <a:buChar cha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
        <p:nvSpPr>
          <p:cNvPr id="55" name="Shape 55"/>
          <p:cNvSpPr>
            <a:spLocks noGrp="1"/>
          </p:cNvSpPr>
          <p:nvPr>
            <p:ph type="sldNum" sz="quarter" idx="2"/>
          </p:nvPr>
        </p:nvSpPr>
        <p:spPr>
          <a:xfrm>
            <a:off x="21844000" y="17677111"/>
            <a:ext cx="7112000" cy="923330"/>
          </a:xfrm>
          <a:prstGeom prst="rect">
            <a:avLst/>
          </a:prstGeom>
        </p:spPr>
        <p:txBody>
          <a:bodyPr/>
          <a:lstStyle/>
          <a:p>
            <a:fld id="{86CB4B4D-7CA3-9044-876B-883B54F8677D}" type="slidenum">
              <a:rPr lang="en-US" altLang="ja-JP" kern="0" smtClean="0"/>
              <a:pPr/>
              <a:t>‹#›</a:t>
            </a:fld>
            <a:endParaRPr lang="en-US" altLang="ja-JP" kern="0"/>
          </a:p>
        </p:txBody>
      </p:sp>
    </p:spTree>
    <p:extLst>
      <p:ext uri="{BB962C8B-B14F-4D97-AF65-F5344CB8AC3E}">
        <p14:creationId xmlns:p14="http://schemas.microsoft.com/office/powerpoint/2010/main" val="4024254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Default - タイトルとコンテンツ">
    <p:spTree>
      <p:nvGrpSpPr>
        <p:cNvPr id="1" name=""/>
        <p:cNvGrpSpPr/>
        <p:nvPr/>
      </p:nvGrpSpPr>
      <p:grpSpPr>
        <a:xfrm>
          <a:off x="0" y="0"/>
          <a:ext cx="0" cy="0"/>
          <a:chOff x="0" y="0"/>
          <a:chExt cx="0" cy="0"/>
        </a:xfrm>
      </p:grpSpPr>
      <p:sp>
        <p:nvSpPr>
          <p:cNvPr id="57" name="Shape 57"/>
          <p:cNvSpPr>
            <a:spLocks noGrp="1"/>
          </p:cNvSpPr>
          <p:nvPr>
            <p:ph type="title"/>
          </p:nvPr>
        </p:nvSpPr>
        <p:spPr>
          <a:xfrm>
            <a:off x="2286000" y="0"/>
            <a:ext cx="25908000" cy="7874000"/>
          </a:xfrm>
          <a:prstGeom prst="rect">
            <a:avLst/>
          </a:prstGeom>
        </p:spPr>
        <p:txBody>
          <a:bodyPr lIns="38100" tIns="38100" rIns="38100" bIns="38100">
            <a:noAutofit/>
          </a:bodyPr>
          <a:lstStyle>
            <a:lvl1pPr defTabSz="3047970">
              <a:defRPr>
                <a:uFill>
                  <a:solidFill/>
                </a:uFill>
                <a:latin typeface="Times"/>
                <a:ea typeface="Times"/>
                <a:cs typeface="Times"/>
                <a:sym typeface="Times"/>
              </a:defRPr>
            </a:lvl1pPr>
          </a:lstStyle>
          <a:p>
            <a:pPr lvl="0">
              <a:defRPr sz="1800">
                <a:uFillTx/>
              </a:defRPr>
            </a:pPr>
            <a:r>
              <a:rPr sz="14600">
                <a:uFill>
                  <a:solidFill/>
                </a:uFill>
              </a:rPr>
              <a:t>タイトルテキスト</a:t>
            </a:r>
          </a:p>
        </p:txBody>
      </p:sp>
      <p:sp>
        <p:nvSpPr>
          <p:cNvPr id="58" name="Shape 58"/>
          <p:cNvSpPr>
            <a:spLocks noGrp="1"/>
          </p:cNvSpPr>
          <p:nvPr>
            <p:ph type="body" idx="1"/>
          </p:nvPr>
        </p:nvSpPr>
        <p:spPr>
          <a:xfrm>
            <a:off x="2286000" y="6604000"/>
            <a:ext cx="25908000" cy="16256000"/>
          </a:xfrm>
          <a:prstGeom prst="rect">
            <a:avLst/>
          </a:prstGeom>
        </p:spPr>
        <p:txBody>
          <a:bodyPr lIns="38100" tIns="38100" rIns="38100" bIns="38100">
            <a:noAutofit/>
          </a:bodyPr>
          <a:lstStyle>
            <a:lvl1pPr marL="342897" indent="-342897" defTabSz="3047970">
              <a:buFontTx/>
              <a:defRPr>
                <a:uFill>
                  <a:solidFill/>
                </a:uFill>
                <a:latin typeface="Times"/>
                <a:ea typeface="Times"/>
                <a:cs typeface="Times"/>
                <a:sym typeface="Times"/>
              </a:defRPr>
            </a:lvl1pPr>
            <a:lvl2pPr marL="742943" indent="-285747" defTabSz="3047970">
              <a:spcBef>
                <a:spcPts val="2200"/>
              </a:spcBef>
              <a:buFontTx/>
              <a:buChar char="–"/>
              <a:defRPr sz="9200">
                <a:uFill>
                  <a:solidFill/>
                </a:uFill>
                <a:latin typeface="Times"/>
                <a:ea typeface="Times"/>
                <a:cs typeface="Times"/>
                <a:sym typeface="Times"/>
              </a:defRPr>
            </a:lvl2pPr>
            <a:lvl3pPr marL="1142989" indent="-228598" defTabSz="3047970">
              <a:spcBef>
                <a:spcPts val="1900"/>
              </a:spcBef>
              <a:buFontTx/>
              <a:defRPr sz="8000">
                <a:uFill>
                  <a:solidFill/>
                </a:uFill>
                <a:latin typeface="Times"/>
                <a:ea typeface="Times"/>
                <a:cs typeface="Times"/>
                <a:sym typeface="Times"/>
              </a:defRPr>
            </a:lvl3pPr>
            <a:lvl4pPr marL="1600184" indent="-228598" defTabSz="3047970">
              <a:spcBef>
                <a:spcPts val="1600"/>
              </a:spcBef>
              <a:buFontTx/>
              <a:buChar char="–"/>
              <a:defRPr sz="6600">
                <a:uFill>
                  <a:solidFill/>
                </a:uFill>
                <a:latin typeface="Times"/>
                <a:ea typeface="Times"/>
                <a:cs typeface="Times"/>
                <a:sym typeface="Times"/>
              </a:defRPr>
            </a:lvl4pPr>
            <a:lvl5pPr marL="2057379" indent="-228598" defTabSz="3047970">
              <a:spcBef>
                <a:spcPts val="1600"/>
              </a:spcBef>
              <a:buFontTx/>
              <a:buChar char="»"/>
              <a:defRPr sz="6600">
                <a:uFill>
                  <a:solidFill/>
                </a:uFill>
                <a:latin typeface="Times"/>
                <a:ea typeface="Times"/>
                <a:cs typeface="Times"/>
                <a:sym typeface="Times"/>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59" name="Shape 59"/>
          <p:cNvSpPr>
            <a:spLocks noGrp="1"/>
          </p:cNvSpPr>
          <p:nvPr>
            <p:ph type="sldNum" sz="quarter" idx="2"/>
          </p:nvPr>
        </p:nvSpPr>
        <p:spPr>
          <a:xfrm>
            <a:off x="27427765" y="21551900"/>
            <a:ext cx="766235" cy="784830"/>
          </a:xfrm>
          <a:prstGeom prst="rect">
            <a:avLst/>
          </a:prstGeom>
          <a:ln w="9525">
            <a:round/>
          </a:ln>
        </p:spPr>
        <p:txBody>
          <a:bodyPr wrap="none" lIns="38100" tIns="38100" rIns="38100" bIns="38100" anchor="t"/>
          <a:lstStyle>
            <a:lvl1pPr defTabSz="3047970">
              <a:defRPr sz="4600">
                <a:solidFill>
                  <a:srgbClr val="000000"/>
                </a:solidFill>
                <a:uFill>
                  <a:solidFill/>
                </a:uFill>
                <a:latin typeface="Times"/>
                <a:ea typeface="Times"/>
                <a:cs typeface="Times"/>
                <a:sym typeface="Times"/>
              </a:defRPr>
            </a:lvl1pPr>
          </a:lstStyle>
          <a:p>
            <a:fld id="{86CB4B4D-7CA3-9044-876B-883B54F8677D}" type="slidenum">
              <a:rPr lang="en-US" altLang="ja-JP" kern="0" smtClean="0"/>
              <a:pPr/>
              <a:t>‹#›</a:t>
            </a:fld>
            <a:endParaRPr lang="en-US" altLang="ja-JP" kern="0"/>
          </a:p>
        </p:txBody>
      </p:sp>
    </p:spTree>
    <p:extLst>
      <p:ext uri="{BB962C8B-B14F-4D97-AF65-F5344CB8AC3E}">
        <p14:creationId xmlns:p14="http://schemas.microsoft.com/office/powerpoint/2010/main" val="1058452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2_タイトル &amp; 箇条書き">
    <p:spTree>
      <p:nvGrpSpPr>
        <p:cNvPr id="1" name=""/>
        <p:cNvGrpSpPr/>
        <p:nvPr/>
      </p:nvGrpSpPr>
      <p:grpSpPr>
        <a:xfrm>
          <a:off x="0" y="0"/>
          <a:ext cx="0" cy="0"/>
          <a:chOff x="0" y="0"/>
          <a:chExt cx="0" cy="0"/>
        </a:xfrm>
      </p:grpSpPr>
      <p:sp>
        <p:nvSpPr>
          <p:cNvPr id="61" name="Shape 61"/>
          <p:cNvSpPr>
            <a:spLocks noGrp="1"/>
          </p:cNvSpPr>
          <p:nvPr>
            <p:ph type="title"/>
          </p:nvPr>
        </p:nvSpPr>
        <p:spPr>
          <a:xfrm>
            <a:off x="2971800" y="596900"/>
            <a:ext cx="24523700" cy="5715000"/>
          </a:xfrm>
          <a:prstGeom prst="rect">
            <a:avLst/>
          </a:prstGeom>
        </p:spPr>
        <p:txBody>
          <a:bodyPr lIns="50800" tIns="50800" rIns="50800" bIns="50800">
            <a:noAutofit/>
          </a:bodyPr>
          <a:lstStyle>
            <a:lvl1pPr defTabSz="1371586">
              <a:defRPr sz="19600">
                <a:solidFill>
                  <a:srgbClr val="FFFFFF"/>
                </a:solidFill>
                <a:latin typeface="Gill Sans"/>
                <a:ea typeface="Gill Sans"/>
                <a:cs typeface="Gill Sans"/>
                <a:sym typeface="Gill Sans"/>
              </a:defRPr>
            </a:lvl1pPr>
          </a:lstStyle>
          <a:p>
            <a:pPr lvl="0">
              <a:defRPr sz="1800">
                <a:solidFill>
                  <a:srgbClr val="000000"/>
                </a:solidFill>
              </a:defRPr>
            </a:pPr>
            <a:r>
              <a:rPr sz="19600">
                <a:solidFill>
                  <a:srgbClr val="FFFFFF"/>
                </a:solidFill>
              </a:rPr>
              <a:t>タイトルテキスト</a:t>
            </a:r>
          </a:p>
        </p:txBody>
      </p:sp>
      <p:sp>
        <p:nvSpPr>
          <p:cNvPr id="62" name="Shape 62"/>
          <p:cNvSpPr>
            <a:spLocks noGrp="1"/>
          </p:cNvSpPr>
          <p:nvPr>
            <p:ph type="body" idx="1"/>
          </p:nvPr>
        </p:nvSpPr>
        <p:spPr>
          <a:xfrm>
            <a:off x="2971800" y="6489700"/>
            <a:ext cx="24523700" cy="13398500"/>
          </a:xfrm>
          <a:prstGeom prst="rect">
            <a:avLst/>
          </a:prstGeom>
        </p:spPr>
        <p:txBody>
          <a:bodyPr lIns="50800" tIns="50800" rIns="50800" bIns="50800" anchor="ctr">
            <a:noAutofit/>
          </a:bodyPr>
          <a:lstStyle>
            <a:lvl1pPr marL="888991" indent="-571494" defTabSz="1371586">
              <a:spcBef>
                <a:spcPts val="5600"/>
              </a:spcBef>
              <a:buSzPct val="171000"/>
              <a:buFontTx/>
              <a:defRPr sz="9800">
                <a:solidFill>
                  <a:srgbClr val="FFFFFF"/>
                </a:solidFill>
                <a:latin typeface="Gill Sans"/>
                <a:ea typeface="Gill Sans"/>
                <a:cs typeface="Gill Sans"/>
                <a:sym typeface="Gill Sans"/>
              </a:defRPr>
            </a:lvl1pPr>
            <a:lvl2pPr marL="1333487" indent="-571494" defTabSz="1371586">
              <a:spcBef>
                <a:spcPts val="5600"/>
              </a:spcBef>
              <a:buSzPct val="171000"/>
              <a:buFontTx/>
              <a:defRPr sz="9800">
                <a:solidFill>
                  <a:srgbClr val="FFFFFF"/>
                </a:solidFill>
                <a:latin typeface="Gill Sans"/>
                <a:ea typeface="Gill Sans"/>
                <a:cs typeface="Gill Sans"/>
                <a:sym typeface="Gill Sans"/>
              </a:defRPr>
            </a:lvl2pPr>
            <a:lvl3pPr marL="1777982" indent="-571494" defTabSz="1371586">
              <a:spcBef>
                <a:spcPts val="5600"/>
              </a:spcBef>
              <a:buSzPct val="171000"/>
              <a:buFontTx/>
              <a:defRPr sz="9800">
                <a:solidFill>
                  <a:srgbClr val="FFFFFF"/>
                </a:solidFill>
                <a:latin typeface="Gill Sans"/>
                <a:ea typeface="Gill Sans"/>
                <a:cs typeface="Gill Sans"/>
                <a:sym typeface="Gill Sans"/>
              </a:defRPr>
            </a:lvl3pPr>
            <a:lvl4pPr marL="2222478" indent="-571494" defTabSz="1371586">
              <a:spcBef>
                <a:spcPts val="5600"/>
              </a:spcBef>
              <a:buSzPct val="171000"/>
              <a:buFontTx/>
              <a:defRPr sz="9800">
                <a:solidFill>
                  <a:srgbClr val="FFFFFF"/>
                </a:solidFill>
                <a:latin typeface="Gill Sans"/>
                <a:ea typeface="Gill Sans"/>
                <a:cs typeface="Gill Sans"/>
                <a:sym typeface="Gill Sans"/>
              </a:defRPr>
            </a:lvl4pPr>
            <a:lvl5pPr marL="2666973" indent="-571494" defTabSz="1371586">
              <a:spcBef>
                <a:spcPts val="5600"/>
              </a:spcBef>
              <a:buSzPct val="171000"/>
              <a:buFontTx/>
              <a:defRPr sz="9800">
                <a:solidFill>
                  <a:srgbClr val="FFFFFF"/>
                </a:solidFill>
                <a:latin typeface="Gill Sans"/>
                <a:ea typeface="Gill Sans"/>
                <a:cs typeface="Gill Sans"/>
                <a:sym typeface="Gill Sans"/>
              </a:defRPr>
            </a:lvl5pPr>
          </a:lstStyle>
          <a:p>
            <a:pPr lvl="0">
              <a:defRPr sz="1800">
                <a:solidFill>
                  <a:srgbClr val="000000"/>
                </a:solidFill>
              </a:defRPr>
            </a:pPr>
            <a:r>
              <a:rPr sz="9800">
                <a:solidFill>
                  <a:srgbClr val="FFFFFF"/>
                </a:solidFill>
              </a:rPr>
              <a:t>本文レベル1</a:t>
            </a:r>
          </a:p>
          <a:p>
            <a:pPr lvl="1">
              <a:defRPr sz="1800">
                <a:solidFill>
                  <a:srgbClr val="000000"/>
                </a:solidFill>
              </a:defRPr>
            </a:pPr>
            <a:r>
              <a:rPr sz="9800">
                <a:solidFill>
                  <a:srgbClr val="FFFFFF"/>
                </a:solidFill>
              </a:rPr>
              <a:t>本文レベル2</a:t>
            </a:r>
          </a:p>
          <a:p>
            <a:pPr lvl="2">
              <a:defRPr sz="1800">
                <a:solidFill>
                  <a:srgbClr val="000000"/>
                </a:solidFill>
              </a:defRPr>
            </a:pPr>
            <a:r>
              <a:rPr sz="9800">
                <a:solidFill>
                  <a:srgbClr val="FFFFFF"/>
                </a:solidFill>
              </a:rPr>
              <a:t>本文レベル3</a:t>
            </a:r>
          </a:p>
          <a:p>
            <a:pPr lvl="3">
              <a:defRPr sz="1800">
                <a:solidFill>
                  <a:srgbClr val="000000"/>
                </a:solidFill>
              </a:defRPr>
            </a:pPr>
            <a:r>
              <a:rPr sz="9800">
                <a:solidFill>
                  <a:srgbClr val="FFFFFF"/>
                </a:solidFill>
              </a:rPr>
              <a:t>本文レベル4</a:t>
            </a:r>
          </a:p>
          <a:p>
            <a:pPr lvl="4">
              <a:defRPr sz="1800">
                <a:solidFill>
                  <a:srgbClr val="000000"/>
                </a:solidFill>
              </a:defRPr>
            </a:pPr>
            <a:r>
              <a:rPr sz="9800">
                <a:solidFill>
                  <a:srgbClr val="FFFFFF"/>
                </a:solidFill>
              </a:rPr>
              <a:t>本文レベル 5</a:t>
            </a:r>
          </a:p>
        </p:txBody>
      </p:sp>
    </p:spTree>
    <p:extLst>
      <p:ext uri="{BB962C8B-B14F-4D97-AF65-F5344CB8AC3E}">
        <p14:creationId xmlns:p14="http://schemas.microsoft.com/office/powerpoint/2010/main" val="220413913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3_タイトル &amp; 箇条書き">
    <p:spTree>
      <p:nvGrpSpPr>
        <p:cNvPr id="1" name=""/>
        <p:cNvGrpSpPr/>
        <p:nvPr/>
      </p:nvGrpSpPr>
      <p:grpSpPr>
        <a:xfrm>
          <a:off x="0" y="0"/>
          <a:ext cx="0" cy="0"/>
          <a:chOff x="0" y="0"/>
          <a:chExt cx="0" cy="0"/>
        </a:xfrm>
      </p:grpSpPr>
      <p:sp>
        <p:nvSpPr>
          <p:cNvPr id="64" name="Shape 64"/>
          <p:cNvSpPr>
            <a:spLocks noGrp="1"/>
          </p:cNvSpPr>
          <p:nvPr>
            <p:ph type="title"/>
          </p:nvPr>
        </p:nvSpPr>
        <p:spPr>
          <a:xfrm>
            <a:off x="2971800" y="596900"/>
            <a:ext cx="24523700" cy="5715000"/>
          </a:xfrm>
          <a:prstGeom prst="rect">
            <a:avLst/>
          </a:prstGeom>
        </p:spPr>
        <p:txBody>
          <a:bodyPr lIns="50800" tIns="50800" rIns="50800" bIns="50800">
            <a:noAutofit/>
          </a:bodyPr>
          <a:lstStyle>
            <a:lvl1pPr defTabSz="1371586">
              <a:defRPr sz="19600">
                <a:solidFill>
                  <a:srgbClr val="FFFFFF"/>
                </a:solidFill>
                <a:latin typeface="Gill Sans"/>
                <a:ea typeface="Gill Sans"/>
                <a:cs typeface="Gill Sans"/>
                <a:sym typeface="Gill Sans"/>
              </a:defRPr>
            </a:lvl1pPr>
          </a:lstStyle>
          <a:p>
            <a:pPr lvl="0">
              <a:defRPr sz="1800">
                <a:solidFill>
                  <a:srgbClr val="000000"/>
                </a:solidFill>
              </a:defRPr>
            </a:pPr>
            <a:r>
              <a:rPr sz="19600">
                <a:solidFill>
                  <a:srgbClr val="FFFFFF"/>
                </a:solidFill>
              </a:rPr>
              <a:t>タイトルテキスト</a:t>
            </a:r>
          </a:p>
        </p:txBody>
      </p:sp>
      <p:sp>
        <p:nvSpPr>
          <p:cNvPr id="65" name="Shape 65"/>
          <p:cNvSpPr>
            <a:spLocks noGrp="1"/>
          </p:cNvSpPr>
          <p:nvPr>
            <p:ph type="body" idx="1"/>
          </p:nvPr>
        </p:nvSpPr>
        <p:spPr>
          <a:xfrm>
            <a:off x="2971800" y="6489700"/>
            <a:ext cx="24523700" cy="13398500"/>
          </a:xfrm>
          <a:prstGeom prst="rect">
            <a:avLst/>
          </a:prstGeom>
        </p:spPr>
        <p:txBody>
          <a:bodyPr lIns="50800" tIns="50800" rIns="50800" bIns="50800" anchor="ctr">
            <a:noAutofit/>
          </a:bodyPr>
          <a:lstStyle>
            <a:lvl1pPr marL="888991" indent="-571494" defTabSz="1371586">
              <a:spcBef>
                <a:spcPts val="5600"/>
              </a:spcBef>
              <a:buSzPct val="171000"/>
              <a:buFontTx/>
              <a:defRPr sz="9800">
                <a:solidFill>
                  <a:srgbClr val="FFFFFF"/>
                </a:solidFill>
                <a:latin typeface="Gill Sans"/>
                <a:ea typeface="Gill Sans"/>
                <a:cs typeface="Gill Sans"/>
                <a:sym typeface="Gill Sans"/>
              </a:defRPr>
            </a:lvl1pPr>
            <a:lvl2pPr marL="1333487" indent="-571494" defTabSz="1371586">
              <a:spcBef>
                <a:spcPts val="5600"/>
              </a:spcBef>
              <a:buSzPct val="171000"/>
              <a:buFontTx/>
              <a:defRPr sz="9800">
                <a:solidFill>
                  <a:srgbClr val="FFFFFF"/>
                </a:solidFill>
                <a:latin typeface="Gill Sans"/>
                <a:ea typeface="Gill Sans"/>
                <a:cs typeface="Gill Sans"/>
                <a:sym typeface="Gill Sans"/>
              </a:defRPr>
            </a:lvl2pPr>
            <a:lvl3pPr marL="1777982" indent="-571494" defTabSz="1371586">
              <a:spcBef>
                <a:spcPts val="5600"/>
              </a:spcBef>
              <a:buSzPct val="171000"/>
              <a:buFontTx/>
              <a:defRPr sz="9800">
                <a:solidFill>
                  <a:srgbClr val="FFFFFF"/>
                </a:solidFill>
                <a:latin typeface="Gill Sans"/>
                <a:ea typeface="Gill Sans"/>
                <a:cs typeface="Gill Sans"/>
                <a:sym typeface="Gill Sans"/>
              </a:defRPr>
            </a:lvl3pPr>
            <a:lvl4pPr marL="2222478" indent="-571494" defTabSz="1371586">
              <a:spcBef>
                <a:spcPts val="5600"/>
              </a:spcBef>
              <a:buSzPct val="171000"/>
              <a:buFontTx/>
              <a:defRPr sz="9800">
                <a:solidFill>
                  <a:srgbClr val="FFFFFF"/>
                </a:solidFill>
                <a:latin typeface="Gill Sans"/>
                <a:ea typeface="Gill Sans"/>
                <a:cs typeface="Gill Sans"/>
                <a:sym typeface="Gill Sans"/>
              </a:defRPr>
            </a:lvl4pPr>
            <a:lvl5pPr marL="2666973" indent="-571494" defTabSz="1371586">
              <a:spcBef>
                <a:spcPts val="5600"/>
              </a:spcBef>
              <a:buSzPct val="171000"/>
              <a:buFontTx/>
              <a:defRPr sz="9800">
                <a:solidFill>
                  <a:srgbClr val="FFFFFF"/>
                </a:solidFill>
                <a:latin typeface="Gill Sans"/>
                <a:ea typeface="Gill Sans"/>
                <a:cs typeface="Gill Sans"/>
                <a:sym typeface="Gill Sans"/>
              </a:defRPr>
            </a:lvl5pPr>
          </a:lstStyle>
          <a:p>
            <a:pPr lvl="0">
              <a:defRPr sz="1800">
                <a:solidFill>
                  <a:srgbClr val="000000"/>
                </a:solidFill>
              </a:defRPr>
            </a:pPr>
            <a:r>
              <a:rPr sz="9800">
                <a:solidFill>
                  <a:srgbClr val="FFFFFF"/>
                </a:solidFill>
              </a:rPr>
              <a:t>本文レベル1</a:t>
            </a:r>
          </a:p>
          <a:p>
            <a:pPr lvl="1">
              <a:defRPr sz="1800">
                <a:solidFill>
                  <a:srgbClr val="000000"/>
                </a:solidFill>
              </a:defRPr>
            </a:pPr>
            <a:r>
              <a:rPr sz="9800">
                <a:solidFill>
                  <a:srgbClr val="FFFFFF"/>
                </a:solidFill>
              </a:rPr>
              <a:t>本文レベル2</a:t>
            </a:r>
          </a:p>
          <a:p>
            <a:pPr lvl="2">
              <a:defRPr sz="1800">
                <a:solidFill>
                  <a:srgbClr val="000000"/>
                </a:solidFill>
              </a:defRPr>
            </a:pPr>
            <a:r>
              <a:rPr sz="9800">
                <a:solidFill>
                  <a:srgbClr val="FFFFFF"/>
                </a:solidFill>
              </a:rPr>
              <a:t>本文レベル3</a:t>
            </a:r>
          </a:p>
          <a:p>
            <a:pPr lvl="3">
              <a:defRPr sz="1800">
                <a:solidFill>
                  <a:srgbClr val="000000"/>
                </a:solidFill>
              </a:defRPr>
            </a:pPr>
            <a:r>
              <a:rPr sz="9800">
                <a:solidFill>
                  <a:srgbClr val="FFFFFF"/>
                </a:solidFill>
              </a:rPr>
              <a:t>本文レベル4</a:t>
            </a:r>
          </a:p>
          <a:p>
            <a:pPr lvl="4">
              <a:defRPr sz="1800">
                <a:solidFill>
                  <a:srgbClr val="000000"/>
                </a:solidFill>
              </a:defRPr>
            </a:pPr>
            <a:r>
              <a:rPr sz="9800">
                <a:solidFill>
                  <a:srgbClr val="FFFFFF"/>
                </a:solidFill>
              </a:rPr>
              <a:t>本文レベル 5</a:t>
            </a:r>
          </a:p>
        </p:txBody>
      </p:sp>
    </p:spTree>
    <p:extLst>
      <p:ext uri="{BB962C8B-B14F-4D97-AF65-F5344CB8AC3E}">
        <p14:creationId xmlns:p14="http://schemas.microsoft.com/office/powerpoint/2010/main" val="733074934"/>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タイトル &amp; 箇条書き">
    <p:spTree>
      <p:nvGrpSpPr>
        <p:cNvPr id="1" name=""/>
        <p:cNvGrpSpPr/>
        <p:nvPr/>
      </p:nvGrpSpPr>
      <p:grpSpPr>
        <a:xfrm>
          <a:off x="0" y="0"/>
          <a:ext cx="0" cy="0"/>
          <a:chOff x="0" y="0"/>
          <a:chExt cx="0" cy="0"/>
        </a:xfrm>
      </p:grpSpPr>
      <p:sp>
        <p:nvSpPr>
          <p:cNvPr id="19" name="Shape 19"/>
          <p:cNvSpPr>
            <a:spLocks noGrp="1"/>
          </p:cNvSpPr>
          <p:nvPr>
            <p:ph type="title"/>
          </p:nvPr>
        </p:nvSpPr>
        <p:spPr>
          <a:xfrm>
            <a:off x="2232421" y="1041796"/>
            <a:ext cx="26015158" cy="5060158"/>
          </a:xfrm>
          <a:prstGeom prst="rect">
            <a:avLst/>
          </a:prstGeom>
        </p:spPr>
        <p:txBody>
          <a:bodyPr lIns="119062" tIns="119062" rIns="119062" bIns="119062"/>
          <a:lstStyle>
            <a:lvl1pPr defTabSz="584200">
              <a:defRPr sz="18600">
                <a:latin typeface="+mn-lt"/>
                <a:ea typeface="+mn-ea"/>
                <a:cs typeface="+mn-cs"/>
                <a:sym typeface="ヒラギノ角ゴ ProN W3"/>
              </a:defRPr>
            </a:lvl1pPr>
          </a:lstStyle>
          <a:p>
            <a:pPr lvl="0">
              <a:defRPr sz="1800"/>
            </a:pPr>
            <a:r>
              <a:rPr sz="18600"/>
              <a:t>タイトルテキスト</a:t>
            </a:r>
          </a:p>
        </p:txBody>
      </p:sp>
      <p:sp>
        <p:nvSpPr>
          <p:cNvPr id="20" name="Shape 20"/>
          <p:cNvSpPr>
            <a:spLocks noGrp="1"/>
          </p:cNvSpPr>
          <p:nvPr>
            <p:ph type="body" idx="1"/>
          </p:nvPr>
        </p:nvSpPr>
        <p:spPr>
          <a:xfrm>
            <a:off x="2232421" y="6101953"/>
            <a:ext cx="26015158" cy="14733985"/>
          </a:xfrm>
          <a:prstGeom prst="rect">
            <a:avLst/>
          </a:prstGeom>
        </p:spPr>
        <p:txBody>
          <a:bodyPr lIns="119062" tIns="119062" rIns="119062" bIns="119062" anchor="ctr"/>
          <a:lstStyle>
            <a:lvl1pPr marL="1037166" indent="-1037166" defTabSz="584200">
              <a:spcBef>
                <a:spcPts val="4200"/>
              </a:spcBef>
              <a:buSzPct val="75000"/>
              <a:buFontTx/>
              <a:defRPr sz="8400">
                <a:latin typeface="+mn-lt"/>
                <a:ea typeface="+mn-ea"/>
                <a:cs typeface="+mn-cs"/>
                <a:sym typeface="ヒラギノ角ゴ ProN W3"/>
              </a:defRPr>
            </a:lvl1pPr>
            <a:lvl2pPr marL="1481666" indent="-1037166" defTabSz="584200">
              <a:spcBef>
                <a:spcPts val="4200"/>
              </a:spcBef>
              <a:buSzPct val="75000"/>
              <a:buFontTx/>
              <a:defRPr sz="8400">
                <a:latin typeface="+mn-lt"/>
                <a:ea typeface="+mn-ea"/>
                <a:cs typeface="+mn-cs"/>
                <a:sym typeface="ヒラギノ角ゴ ProN W3"/>
              </a:defRPr>
            </a:lvl2pPr>
            <a:lvl3pPr marL="1926166" indent="-1037166" defTabSz="584200">
              <a:spcBef>
                <a:spcPts val="4200"/>
              </a:spcBef>
              <a:buSzPct val="75000"/>
              <a:buFontTx/>
              <a:defRPr sz="8400">
                <a:latin typeface="+mn-lt"/>
                <a:ea typeface="+mn-ea"/>
                <a:cs typeface="+mn-cs"/>
                <a:sym typeface="ヒラギノ角ゴ ProN W3"/>
              </a:defRPr>
            </a:lvl3pPr>
            <a:lvl4pPr marL="2370666" indent="-1037166" defTabSz="584200">
              <a:spcBef>
                <a:spcPts val="4200"/>
              </a:spcBef>
              <a:buSzPct val="75000"/>
              <a:buFontTx/>
              <a:defRPr sz="8400">
                <a:latin typeface="+mn-lt"/>
                <a:ea typeface="+mn-ea"/>
                <a:cs typeface="+mn-cs"/>
                <a:sym typeface="ヒラギノ角ゴ ProN W3"/>
              </a:defRPr>
            </a:lvl4pPr>
            <a:lvl5pPr marL="2815166" indent="-1037166" defTabSz="584200">
              <a:spcBef>
                <a:spcPts val="4200"/>
              </a:spcBef>
              <a:buSzPct val="75000"/>
              <a:buFontTx/>
              <a:defRPr sz="8400">
                <a:latin typeface="+mn-lt"/>
                <a:ea typeface="+mn-ea"/>
                <a:cs typeface="+mn-cs"/>
                <a:sym typeface="ヒラギノ角ゴ ProN W3"/>
              </a:defRPr>
            </a:lvl5pPr>
          </a:lstStyle>
          <a:p>
            <a:pPr lvl="0">
              <a:defRPr sz="1800"/>
            </a:pPr>
            <a:r>
              <a:rPr sz="8400"/>
              <a:t>本文レベル1</a:t>
            </a:r>
          </a:p>
          <a:p>
            <a:pPr lvl="1">
              <a:defRPr sz="1800"/>
            </a:pPr>
            <a:r>
              <a:rPr sz="8400"/>
              <a:t>本文レベル2</a:t>
            </a:r>
          </a:p>
          <a:p>
            <a:pPr lvl="2">
              <a:defRPr sz="1800"/>
            </a:pPr>
            <a:r>
              <a:rPr sz="8400"/>
              <a:t>本文レベル3</a:t>
            </a:r>
          </a:p>
          <a:p>
            <a:pPr lvl="3">
              <a:defRPr sz="1800"/>
            </a:pPr>
            <a:r>
              <a:rPr sz="8400"/>
              <a:t>本文レベル4</a:t>
            </a:r>
          </a:p>
          <a:p>
            <a:pPr lvl="4">
              <a:defRPr sz="1800"/>
            </a:pPr>
            <a:r>
              <a:rPr sz="8400"/>
              <a:t>本文レベル 5</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1_Default - タイトルとコンテンツ">
    <p:spTree>
      <p:nvGrpSpPr>
        <p:cNvPr id="1" name=""/>
        <p:cNvGrpSpPr/>
        <p:nvPr/>
      </p:nvGrpSpPr>
      <p:grpSpPr>
        <a:xfrm>
          <a:off x="0" y="0"/>
          <a:ext cx="0" cy="0"/>
          <a:chOff x="0" y="0"/>
          <a:chExt cx="0" cy="0"/>
        </a:xfrm>
      </p:grpSpPr>
      <p:sp>
        <p:nvSpPr>
          <p:cNvPr id="67" name="Shape 67"/>
          <p:cNvSpPr>
            <a:spLocks noGrp="1"/>
          </p:cNvSpPr>
          <p:nvPr>
            <p:ph type="title"/>
          </p:nvPr>
        </p:nvSpPr>
        <p:spPr>
          <a:xfrm>
            <a:off x="2286000" y="0"/>
            <a:ext cx="25908000" cy="7874000"/>
          </a:xfrm>
          <a:prstGeom prst="rect">
            <a:avLst/>
          </a:prstGeom>
        </p:spPr>
        <p:txBody>
          <a:bodyPr lIns="38100" tIns="38100" rIns="38100" bIns="38100">
            <a:noAutofit/>
          </a:bodyPr>
          <a:lstStyle>
            <a:lvl1pPr defTabSz="3047970">
              <a:defRPr>
                <a:uFill>
                  <a:solidFill/>
                </a:uFill>
                <a:latin typeface="Times"/>
                <a:ea typeface="Times"/>
                <a:cs typeface="Times"/>
                <a:sym typeface="Times"/>
              </a:defRPr>
            </a:lvl1pPr>
          </a:lstStyle>
          <a:p>
            <a:pPr lvl="0">
              <a:defRPr sz="1800">
                <a:uFillTx/>
              </a:defRPr>
            </a:pPr>
            <a:r>
              <a:rPr sz="14600">
                <a:uFill>
                  <a:solidFill/>
                </a:uFill>
              </a:rPr>
              <a:t>タイトルテキスト</a:t>
            </a:r>
          </a:p>
        </p:txBody>
      </p:sp>
      <p:sp>
        <p:nvSpPr>
          <p:cNvPr id="68" name="Shape 68"/>
          <p:cNvSpPr>
            <a:spLocks noGrp="1"/>
          </p:cNvSpPr>
          <p:nvPr>
            <p:ph type="body" idx="1"/>
          </p:nvPr>
        </p:nvSpPr>
        <p:spPr>
          <a:xfrm>
            <a:off x="2286000" y="6604000"/>
            <a:ext cx="25908000" cy="16256000"/>
          </a:xfrm>
          <a:prstGeom prst="rect">
            <a:avLst/>
          </a:prstGeom>
        </p:spPr>
        <p:txBody>
          <a:bodyPr lIns="38100" tIns="38100" rIns="38100" bIns="38100">
            <a:noAutofit/>
          </a:bodyPr>
          <a:lstStyle>
            <a:lvl1pPr marL="342897" indent="-342897" defTabSz="3047970">
              <a:buFontTx/>
              <a:defRPr>
                <a:uFill>
                  <a:solidFill/>
                </a:uFill>
                <a:latin typeface="Times"/>
                <a:ea typeface="Times"/>
                <a:cs typeface="Times"/>
                <a:sym typeface="Times"/>
              </a:defRPr>
            </a:lvl1pPr>
            <a:lvl2pPr marL="742943" indent="-285747" defTabSz="3047970">
              <a:spcBef>
                <a:spcPts val="2200"/>
              </a:spcBef>
              <a:buFontTx/>
              <a:buChar char="–"/>
              <a:defRPr sz="9200">
                <a:uFill>
                  <a:solidFill/>
                </a:uFill>
                <a:latin typeface="Times"/>
                <a:ea typeface="Times"/>
                <a:cs typeface="Times"/>
                <a:sym typeface="Times"/>
              </a:defRPr>
            </a:lvl2pPr>
            <a:lvl3pPr marL="1142989" indent="-228598" defTabSz="3047970">
              <a:spcBef>
                <a:spcPts val="1900"/>
              </a:spcBef>
              <a:buFontTx/>
              <a:defRPr sz="8000">
                <a:uFill>
                  <a:solidFill/>
                </a:uFill>
                <a:latin typeface="Times"/>
                <a:ea typeface="Times"/>
                <a:cs typeface="Times"/>
                <a:sym typeface="Times"/>
              </a:defRPr>
            </a:lvl3pPr>
            <a:lvl4pPr marL="1600184" indent="-228598" defTabSz="3047970">
              <a:spcBef>
                <a:spcPts val="1600"/>
              </a:spcBef>
              <a:buFontTx/>
              <a:buChar char="–"/>
              <a:defRPr sz="6600">
                <a:uFill>
                  <a:solidFill/>
                </a:uFill>
                <a:latin typeface="Times"/>
                <a:ea typeface="Times"/>
                <a:cs typeface="Times"/>
                <a:sym typeface="Times"/>
              </a:defRPr>
            </a:lvl4pPr>
            <a:lvl5pPr marL="2057379" indent="-228598" defTabSz="3047970">
              <a:spcBef>
                <a:spcPts val="1600"/>
              </a:spcBef>
              <a:buFontTx/>
              <a:buChar char="»"/>
              <a:defRPr sz="6600">
                <a:uFill>
                  <a:solidFill/>
                </a:uFill>
                <a:latin typeface="Times"/>
                <a:ea typeface="Times"/>
                <a:cs typeface="Times"/>
                <a:sym typeface="Times"/>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69" name="Shape 69"/>
          <p:cNvSpPr>
            <a:spLocks noGrp="1"/>
          </p:cNvSpPr>
          <p:nvPr>
            <p:ph type="sldNum" sz="quarter" idx="2"/>
          </p:nvPr>
        </p:nvSpPr>
        <p:spPr>
          <a:xfrm>
            <a:off x="27427765" y="21551900"/>
            <a:ext cx="766235" cy="784830"/>
          </a:xfrm>
          <a:prstGeom prst="rect">
            <a:avLst/>
          </a:prstGeom>
          <a:ln w="9525">
            <a:round/>
          </a:ln>
        </p:spPr>
        <p:txBody>
          <a:bodyPr wrap="none" lIns="38100" tIns="38100" rIns="38100" bIns="38100" anchor="t"/>
          <a:lstStyle>
            <a:lvl1pPr defTabSz="3047970">
              <a:defRPr sz="4600">
                <a:solidFill>
                  <a:srgbClr val="000000"/>
                </a:solidFill>
                <a:uFill>
                  <a:solidFill/>
                </a:uFill>
                <a:latin typeface="Times"/>
                <a:ea typeface="Times"/>
                <a:cs typeface="Times"/>
                <a:sym typeface="Times"/>
              </a:defRPr>
            </a:lvl1pPr>
          </a:lstStyle>
          <a:p>
            <a:fld id="{86CB4B4D-7CA3-9044-876B-883B54F8677D}" type="slidenum">
              <a:rPr lang="en-US" altLang="ja-JP" kern="0" smtClean="0"/>
              <a:pPr/>
              <a:t>‹#›</a:t>
            </a:fld>
            <a:endParaRPr lang="en-US" altLang="ja-JP" kern="0"/>
          </a:p>
        </p:txBody>
      </p:sp>
    </p:spTree>
    <p:extLst>
      <p:ext uri="{BB962C8B-B14F-4D97-AF65-F5344CB8AC3E}">
        <p14:creationId xmlns:p14="http://schemas.microsoft.com/office/powerpoint/2010/main" val="1291606809"/>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2_タイトルとコンテンツ">
    <p:spTree>
      <p:nvGrpSpPr>
        <p:cNvPr id="1" name=""/>
        <p:cNvGrpSpPr/>
        <p:nvPr/>
      </p:nvGrpSpPr>
      <p:grpSpPr>
        <a:xfrm>
          <a:off x="0" y="0"/>
          <a:ext cx="0" cy="0"/>
          <a:chOff x="0" y="0"/>
          <a:chExt cx="0" cy="0"/>
        </a:xfrm>
      </p:grpSpPr>
      <p:sp>
        <p:nvSpPr>
          <p:cNvPr id="71" name="Shape 71"/>
          <p:cNvSpPr>
            <a:spLocks noGrp="1"/>
          </p:cNvSpPr>
          <p:nvPr>
            <p:ph type="title"/>
          </p:nvPr>
        </p:nvSpPr>
        <p:spPr>
          <a:xfrm>
            <a:off x="1524000" y="915460"/>
            <a:ext cx="27432000" cy="3810000"/>
          </a:xfrm>
          <a:prstGeom prst="rect">
            <a:avLst/>
          </a:prstGeom>
        </p:spPr>
        <p:txBody>
          <a:bodyPr/>
          <a:lstStyle>
            <a:lvl1pPr>
              <a:defRPr>
                <a:latin typeface="Trebuchet MS"/>
                <a:ea typeface="Trebuchet MS"/>
                <a:cs typeface="Trebuchet MS"/>
                <a:sym typeface="Trebuchet MS"/>
              </a:defRPr>
            </a:lvl1pPr>
          </a:lstStyle>
          <a:p>
            <a:pPr lvl="0">
              <a:defRPr sz="1800"/>
            </a:pPr>
            <a:r>
              <a:rPr sz="14600"/>
              <a:t>タイトルテキスト</a:t>
            </a:r>
          </a:p>
        </p:txBody>
      </p:sp>
      <p:sp>
        <p:nvSpPr>
          <p:cNvPr id="72" name="Shape 72"/>
          <p:cNvSpPr>
            <a:spLocks noGrp="1"/>
          </p:cNvSpPr>
          <p:nvPr>
            <p:ph type="body" idx="1"/>
          </p:nvPr>
        </p:nvSpPr>
        <p:spPr>
          <a:xfrm>
            <a:off x="1524000" y="5334002"/>
            <a:ext cx="27432000" cy="15086543"/>
          </a:xfrm>
          <a:prstGeom prst="rect">
            <a:avLst/>
          </a:prstGeom>
        </p:spPr>
        <p:txBody>
          <a:bodyPr/>
          <a:lstStyle>
            <a:lvl1pPr>
              <a:defRPr>
                <a:latin typeface="Trebuchet MS"/>
                <a:ea typeface="Trebuchet MS"/>
                <a:cs typeface="Trebuchet MS"/>
                <a:sym typeface="Trebuchet MS"/>
              </a:defRPr>
            </a:lvl1pPr>
            <a:lvl2pPr>
              <a:buChar char="–"/>
              <a:defRPr>
                <a:latin typeface="Trebuchet MS"/>
                <a:ea typeface="Trebuchet MS"/>
                <a:cs typeface="Trebuchet MS"/>
                <a:sym typeface="Trebuchet MS"/>
              </a:defRPr>
            </a:lvl2pPr>
            <a:lvl3pPr>
              <a:defRPr>
                <a:latin typeface="Trebuchet MS"/>
                <a:ea typeface="Trebuchet MS"/>
                <a:cs typeface="Trebuchet MS"/>
                <a:sym typeface="Trebuchet MS"/>
              </a:defRPr>
            </a:lvl3pPr>
            <a:lvl4pPr>
              <a:buChar char="–"/>
              <a:defRPr>
                <a:latin typeface="Trebuchet MS"/>
                <a:ea typeface="Trebuchet MS"/>
                <a:cs typeface="Trebuchet MS"/>
                <a:sym typeface="Trebuchet MS"/>
              </a:defRPr>
            </a:lvl4pPr>
            <a:lvl5pPr>
              <a:buChar char="»"/>
              <a:defRPr>
                <a:latin typeface="Trebuchet MS"/>
                <a:ea typeface="Trebuchet MS"/>
                <a:cs typeface="Trebuchet MS"/>
                <a:sym typeface="Trebuchet MS"/>
              </a:defRP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Tree>
    <p:extLst>
      <p:ext uri="{BB962C8B-B14F-4D97-AF65-F5344CB8AC3E}">
        <p14:creationId xmlns:p14="http://schemas.microsoft.com/office/powerpoint/2010/main" val="3020843766"/>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1_ホワイト">
    <p:spTree>
      <p:nvGrpSpPr>
        <p:cNvPr id="1" name=""/>
        <p:cNvGrpSpPr/>
        <p:nvPr/>
      </p:nvGrpSpPr>
      <p:grpSpPr>
        <a:xfrm>
          <a:off x="0" y="0"/>
          <a:ext cx="0" cy="0"/>
          <a:chOff x="0" y="0"/>
          <a:chExt cx="0" cy="0"/>
        </a:xfrm>
      </p:grpSpPr>
      <p:sp>
        <p:nvSpPr>
          <p:cNvPr id="74" name="Shape 74"/>
          <p:cNvSpPr>
            <a:spLocks noGrp="1"/>
          </p:cNvSpPr>
          <p:nvPr>
            <p:ph type="title"/>
          </p:nvPr>
        </p:nvSpPr>
        <p:spPr>
          <a:xfrm>
            <a:off x="1524000" y="306919"/>
            <a:ext cx="27432000" cy="5027083"/>
          </a:xfrm>
          <a:prstGeom prst="rect">
            <a:avLst/>
          </a:prstGeom>
        </p:spPr>
        <p:txBody>
          <a:bodyPr lIns="50800" tIns="50800" rIns="50800" bIns="50800">
            <a:noAutofit/>
          </a:bodyPr>
          <a:lstStyle>
            <a:lvl1pPr marL="135465" marR="135465">
              <a:defRPr>
                <a:uFill>
                  <a:solidFill/>
                </a:uFill>
              </a:defRPr>
            </a:lvl1pPr>
          </a:lstStyle>
          <a:p>
            <a:pPr lvl="0">
              <a:defRPr sz="1800">
                <a:uFillTx/>
              </a:defRPr>
            </a:pPr>
            <a:r>
              <a:rPr sz="14600">
                <a:uFill>
                  <a:solidFill/>
                </a:uFill>
              </a:rPr>
              <a:t>タイトルテキスト</a:t>
            </a:r>
          </a:p>
        </p:txBody>
      </p:sp>
      <p:sp>
        <p:nvSpPr>
          <p:cNvPr id="75" name="Shape 75"/>
          <p:cNvSpPr>
            <a:spLocks noGrp="1"/>
          </p:cNvSpPr>
          <p:nvPr>
            <p:ph type="body" idx="1"/>
          </p:nvPr>
        </p:nvSpPr>
        <p:spPr>
          <a:xfrm>
            <a:off x="1524000" y="5334000"/>
            <a:ext cx="27432000" cy="17526000"/>
          </a:xfrm>
          <a:prstGeom prst="rect">
            <a:avLst/>
          </a:prstGeom>
        </p:spPr>
        <p:txBody>
          <a:bodyPr lIns="0" tIns="0" rIns="0" bIns="0">
            <a:noAutofit/>
          </a:bodyPr>
          <a:lstStyle>
            <a:lvl1pPr marL="383536" marR="135465" indent="-342897">
              <a:spcBef>
                <a:spcPts val="2600"/>
              </a:spcBef>
              <a:defRPr>
                <a:uFill>
                  <a:solidFill/>
                </a:uFill>
              </a:defRPr>
            </a:lvl1pPr>
            <a:lvl2pPr marL="783582" marR="135465" indent="-285747">
              <a:spcBef>
                <a:spcPts val="2300"/>
              </a:spcBef>
              <a:buChar char="–"/>
              <a:defRPr sz="9200">
                <a:uFill>
                  <a:solidFill/>
                </a:uFill>
              </a:defRPr>
            </a:lvl2pPr>
            <a:lvl3pPr marL="1183628" marR="135465" indent="-228598">
              <a:spcBef>
                <a:spcPts val="1900"/>
              </a:spcBef>
              <a:defRPr sz="8000">
                <a:uFill>
                  <a:solidFill/>
                </a:uFill>
              </a:defRPr>
            </a:lvl3pPr>
            <a:lvl4pPr marL="1640824" marR="135465" indent="-228598">
              <a:spcBef>
                <a:spcPts val="1600"/>
              </a:spcBef>
              <a:buChar char="–"/>
              <a:defRPr sz="6600">
                <a:uFill>
                  <a:solidFill/>
                </a:uFill>
              </a:defRPr>
            </a:lvl4pPr>
            <a:lvl5pPr marL="2098019" marR="135465" indent="-228598">
              <a:spcBef>
                <a:spcPts val="1600"/>
              </a:spcBef>
              <a:buChar char="»"/>
              <a:defRPr sz="6600">
                <a:uFill>
                  <a:solidFill/>
                </a:uFill>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76" name="Shape 76"/>
          <p:cNvSpPr>
            <a:spLocks noGrp="1"/>
          </p:cNvSpPr>
          <p:nvPr>
            <p:ph type="sldNum" sz="quarter" idx="2"/>
          </p:nvPr>
        </p:nvSpPr>
        <p:spPr>
          <a:xfrm>
            <a:off x="25048143" y="21435188"/>
            <a:ext cx="703719" cy="718145"/>
          </a:xfrm>
          <a:prstGeom prst="rect">
            <a:avLst/>
          </a:prstGeom>
        </p:spPr>
        <p:txBody>
          <a:bodyPr wrap="none" lIns="50800" tIns="50800" rIns="50800" bIns="50800"/>
          <a:lstStyle>
            <a:lvl1pPr algn="ctr" defTabSz="1943081">
              <a:defRPr>
                <a:solidFill>
                  <a:srgbClr val="9B9B9B"/>
                </a:solidFill>
                <a:uFill>
                  <a:solidFill>
                    <a:srgbClr val="9B9B9B"/>
                  </a:solidFill>
                </a:uFill>
              </a:defRPr>
            </a:lvl1pPr>
          </a:lstStyle>
          <a:p>
            <a:fld id="{86CB4B4D-7CA3-9044-876B-883B54F8677D}" type="slidenum">
              <a:rPr lang="en-US" altLang="ja-JP" kern="0" smtClean="0"/>
              <a:pPr/>
              <a:t>‹#›</a:t>
            </a:fld>
            <a:endParaRPr lang="en-US" altLang="ja-JP" kern="0"/>
          </a:p>
        </p:txBody>
      </p:sp>
    </p:spTree>
    <p:extLst>
      <p:ext uri="{BB962C8B-B14F-4D97-AF65-F5344CB8AC3E}">
        <p14:creationId xmlns:p14="http://schemas.microsoft.com/office/powerpoint/2010/main" val="178656399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2_Default - タイトルとコンテンツ">
    <p:spTree>
      <p:nvGrpSpPr>
        <p:cNvPr id="1" name=""/>
        <p:cNvGrpSpPr/>
        <p:nvPr/>
      </p:nvGrpSpPr>
      <p:grpSpPr>
        <a:xfrm>
          <a:off x="0" y="0"/>
          <a:ext cx="0" cy="0"/>
          <a:chOff x="0" y="0"/>
          <a:chExt cx="0" cy="0"/>
        </a:xfrm>
      </p:grpSpPr>
      <p:sp>
        <p:nvSpPr>
          <p:cNvPr id="78" name="Shape 78"/>
          <p:cNvSpPr>
            <a:spLocks noGrp="1"/>
          </p:cNvSpPr>
          <p:nvPr>
            <p:ph type="title"/>
          </p:nvPr>
        </p:nvSpPr>
        <p:spPr>
          <a:xfrm>
            <a:off x="2286000" y="0"/>
            <a:ext cx="25908000" cy="7874000"/>
          </a:xfrm>
          <a:prstGeom prst="rect">
            <a:avLst/>
          </a:prstGeom>
        </p:spPr>
        <p:txBody>
          <a:bodyPr lIns="38100" tIns="38100" rIns="38100" bIns="38100">
            <a:noAutofit/>
          </a:bodyPr>
          <a:lstStyle>
            <a:lvl1pPr defTabSz="3047970">
              <a:defRPr>
                <a:uFill>
                  <a:solidFill/>
                </a:uFill>
                <a:latin typeface="Times"/>
                <a:ea typeface="Times"/>
                <a:cs typeface="Times"/>
                <a:sym typeface="Times"/>
              </a:defRPr>
            </a:lvl1pPr>
          </a:lstStyle>
          <a:p>
            <a:pPr lvl="0">
              <a:defRPr sz="1800">
                <a:uFillTx/>
              </a:defRPr>
            </a:pPr>
            <a:r>
              <a:rPr sz="14600">
                <a:uFill>
                  <a:solidFill/>
                </a:uFill>
              </a:rPr>
              <a:t>タイトルテキスト</a:t>
            </a:r>
          </a:p>
        </p:txBody>
      </p:sp>
      <p:sp>
        <p:nvSpPr>
          <p:cNvPr id="79" name="Shape 79"/>
          <p:cNvSpPr>
            <a:spLocks noGrp="1"/>
          </p:cNvSpPr>
          <p:nvPr>
            <p:ph type="body" idx="1"/>
          </p:nvPr>
        </p:nvSpPr>
        <p:spPr>
          <a:xfrm>
            <a:off x="2286000" y="6604000"/>
            <a:ext cx="25908000" cy="16256000"/>
          </a:xfrm>
          <a:prstGeom prst="rect">
            <a:avLst/>
          </a:prstGeom>
        </p:spPr>
        <p:txBody>
          <a:bodyPr lIns="38100" tIns="38100" rIns="38100" bIns="38100">
            <a:noAutofit/>
          </a:bodyPr>
          <a:lstStyle>
            <a:lvl1pPr marL="342897" indent="-342897" defTabSz="3047970">
              <a:buFontTx/>
              <a:defRPr>
                <a:uFill>
                  <a:solidFill/>
                </a:uFill>
                <a:latin typeface="Times"/>
                <a:ea typeface="Times"/>
                <a:cs typeface="Times"/>
                <a:sym typeface="Times"/>
              </a:defRPr>
            </a:lvl1pPr>
            <a:lvl2pPr marL="742943" indent="-285747" defTabSz="3047970">
              <a:spcBef>
                <a:spcPts val="2200"/>
              </a:spcBef>
              <a:buFontTx/>
              <a:buChar char="–"/>
              <a:defRPr sz="9200">
                <a:uFill>
                  <a:solidFill/>
                </a:uFill>
                <a:latin typeface="Times"/>
                <a:ea typeface="Times"/>
                <a:cs typeface="Times"/>
                <a:sym typeface="Times"/>
              </a:defRPr>
            </a:lvl2pPr>
            <a:lvl3pPr marL="1142989" indent="-228598" defTabSz="3047970">
              <a:spcBef>
                <a:spcPts val="1900"/>
              </a:spcBef>
              <a:buFontTx/>
              <a:defRPr sz="8000">
                <a:uFill>
                  <a:solidFill/>
                </a:uFill>
                <a:latin typeface="Times"/>
                <a:ea typeface="Times"/>
                <a:cs typeface="Times"/>
                <a:sym typeface="Times"/>
              </a:defRPr>
            </a:lvl3pPr>
            <a:lvl4pPr marL="1600184" indent="-228598" defTabSz="3047970">
              <a:spcBef>
                <a:spcPts val="1600"/>
              </a:spcBef>
              <a:buFontTx/>
              <a:buChar char="–"/>
              <a:defRPr sz="6600">
                <a:uFill>
                  <a:solidFill/>
                </a:uFill>
                <a:latin typeface="Times"/>
                <a:ea typeface="Times"/>
                <a:cs typeface="Times"/>
                <a:sym typeface="Times"/>
              </a:defRPr>
            </a:lvl4pPr>
            <a:lvl5pPr marL="2057379" indent="-228598" defTabSz="3047970">
              <a:spcBef>
                <a:spcPts val="1600"/>
              </a:spcBef>
              <a:buFontTx/>
              <a:buChar char="»"/>
              <a:defRPr sz="6600">
                <a:uFill>
                  <a:solidFill/>
                </a:uFill>
                <a:latin typeface="Times"/>
                <a:ea typeface="Times"/>
                <a:cs typeface="Times"/>
                <a:sym typeface="Times"/>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80" name="Shape 80"/>
          <p:cNvSpPr>
            <a:spLocks noGrp="1"/>
          </p:cNvSpPr>
          <p:nvPr>
            <p:ph type="sldNum" sz="quarter" idx="2"/>
          </p:nvPr>
        </p:nvSpPr>
        <p:spPr>
          <a:xfrm>
            <a:off x="27427765" y="21551900"/>
            <a:ext cx="766235" cy="784830"/>
          </a:xfrm>
          <a:prstGeom prst="rect">
            <a:avLst/>
          </a:prstGeom>
          <a:ln w="9525">
            <a:round/>
          </a:ln>
        </p:spPr>
        <p:txBody>
          <a:bodyPr wrap="none" lIns="38100" tIns="38100" rIns="38100" bIns="38100" anchor="t"/>
          <a:lstStyle>
            <a:lvl1pPr defTabSz="3047970">
              <a:defRPr sz="4600">
                <a:solidFill>
                  <a:srgbClr val="000000"/>
                </a:solidFill>
                <a:uFill>
                  <a:solidFill/>
                </a:uFill>
                <a:latin typeface="Times"/>
                <a:ea typeface="Times"/>
                <a:cs typeface="Times"/>
                <a:sym typeface="Times"/>
              </a:defRPr>
            </a:lvl1pPr>
          </a:lstStyle>
          <a:p>
            <a:fld id="{86CB4B4D-7CA3-9044-876B-883B54F8677D}" type="slidenum">
              <a:rPr lang="en-US" altLang="ja-JP" kern="0" smtClean="0"/>
              <a:pPr/>
              <a:t>‹#›</a:t>
            </a:fld>
            <a:endParaRPr lang="en-US" altLang="ja-JP" kern="0"/>
          </a:p>
        </p:txBody>
      </p:sp>
    </p:spTree>
    <p:extLst>
      <p:ext uri="{BB962C8B-B14F-4D97-AF65-F5344CB8AC3E}">
        <p14:creationId xmlns:p14="http://schemas.microsoft.com/office/powerpoint/2010/main" val="3188597904"/>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タイトル スライド">
    <p:spTree>
      <p:nvGrpSpPr>
        <p:cNvPr id="1" name=""/>
        <p:cNvGrpSpPr/>
        <p:nvPr/>
      </p:nvGrpSpPr>
      <p:grpSpPr>
        <a:xfrm>
          <a:off x="0" y="0"/>
          <a:ext cx="0" cy="0"/>
          <a:chOff x="0" y="0"/>
          <a:chExt cx="0" cy="0"/>
        </a:xfrm>
      </p:grpSpPr>
      <p:sp>
        <p:nvSpPr>
          <p:cNvPr id="82" name="Shape 82"/>
          <p:cNvSpPr>
            <a:spLocks noGrp="1"/>
          </p:cNvSpPr>
          <p:nvPr>
            <p:ph type="title"/>
          </p:nvPr>
        </p:nvSpPr>
        <p:spPr>
          <a:xfrm>
            <a:off x="2286000" y="7101419"/>
            <a:ext cx="25908000" cy="4900083"/>
          </a:xfrm>
          <a:prstGeom prst="rect">
            <a:avLst/>
          </a:prstGeom>
        </p:spPr>
        <p:txBody>
          <a:bodyPr/>
          <a:lstStyle>
            <a:lvl1pPr>
              <a:defRPr>
                <a:latin typeface="Trebuchet MS"/>
                <a:ea typeface="Trebuchet MS"/>
                <a:cs typeface="Trebuchet MS"/>
                <a:sym typeface="Trebuchet MS"/>
              </a:defRPr>
            </a:lvl1pPr>
          </a:lstStyle>
          <a:p>
            <a:pPr lvl="0">
              <a:defRPr sz="1800"/>
            </a:pPr>
            <a:r>
              <a:rPr sz="14600"/>
              <a:t>タイトルテキスト</a:t>
            </a:r>
          </a:p>
        </p:txBody>
      </p:sp>
      <p:sp>
        <p:nvSpPr>
          <p:cNvPr id="83" name="Shape 83"/>
          <p:cNvSpPr>
            <a:spLocks noGrp="1"/>
          </p:cNvSpPr>
          <p:nvPr>
            <p:ph type="body" idx="1"/>
          </p:nvPr>
        </p:nvSpPr>
        <p:spPr>
          <a:xfrm>
            <a:off x="4572000" y="12954000"/>
            <a:ext cx="21336000" cy="5842000"/>
          </a:xfrm>
          <a:prstGeom prst="rect">
            <a:avLst/>
          </a:prstGeom>
        </p:spPr>
        <p:txBody>
          <a:bodyPr/>
          <a:lstStyle>
            <a:lvl1pPr marL="0" indent="0" algn="ctr">
              <a:buSzTx/>
              <a:buFontTx/>
              <a:buNone/>
              <a:defRPr>
                <a:solidFill>
                  <a:srgbClr val="888888"/>
                </a:solidFill>
                <a:latin typeface="Trebuchet MS"/>
                <a:ea typeface="Trebuchet MS"/>
                <a:cs typeface="Trebuchet MS"/>
                <a:sym typeface="Trebuchet MS"/>
              </a:defRPr>
            </a:lvl1pPr>
            <a:lvl2pPr marL="0" indent="457195" algn="ctr">
              <a:buSzTx/>
              <a:buFontTx/>
              <a:buNone/>
              <a:defRPr>
                <a:solidFill>
                  <a:srgbClr val="888888"/>
                </a:solidFill>
                <a:latin typeface="Trebuchet MS"/>
                <a:ea typeface="Trebuchet MS"/>
                <a:cs typeface="Trebuchet MS"/>
                <a:sym typeface="Trebuchet MS"/>
              </a:defRPr>
            </a:lvl2pPr>
            <a:lvl3pPr marL="0" indent="914391" algn="ctr">
              <a:buSzTx/>
              <a:buFontTx/>
              <a:buNone/>
              <a:defRPr>
                <a:solidFill>
                  <a:srgbClr val="888888"/>
                </a:solidFill>
                <a:latin typeface="Trebuchet MS"/>
                <a:ea typeface="Trebuchet MS"/>
                <a:cs typeface="Trebuchet MS"/>
                <a:sym typeface="Trebuchet MS"/>
              </a:defRPr>
            </a:lvl3pPr>
            <a:lvl4pPr marL="0" indent="1371586" algn="ctr">
              <a:buSzTx/>
              <a:buFontTx/>
              <a:buNone/>
              <a:defRPr>
                <a:solidFill>
                  <a:srgbClr val="888888"/>
                </a:solidFill>
                <a:latin typeface="Trebuchet MS"/>
                <a:ea typeface="Trebuchet MS"/>
                <a:cs typeface="Trebuchet MS"/>
                <a:sym typeface="Trebuchet MS"/>
              </a:defRPr>
            </a:lvl4pPr>
            <a:lvl5pPr marL="0" indent="1828782" algn="ctr">
              <a:buSzTx/>
              <a:buFontTx/>
              <a:buNone/>
              <a:defRPr>
                <a:solidFill>
                  <a:srgbClr val="888888"/>
                </a:solidFill>
                <a:latin typeface="Trebuchet MS"/>
                <a:ea typeface="Trebuchet MS"/>
                <a:cs typeface="Trebuchet MS"/>
                <a:sym typeface="Trebuchet MS"/>
              </a:defRPr>
            </a:lvl5pPr>
          </a:lstStyle>
          <a:p>
            <a:pPr lvl="0">
              <a:defRPr sz="1800">
                <a:solidFill>
                  <a:srgbClr val="000000"/>
                </a:solidFill>
              </a:defRPr>
            </a:pPr>
            <a:r>
              <a:rPr sz="10600">
                <a:solidFill>
                  <a:srgbClr val="888888"/>
                </a:solidFill>
              </a:rPr>
              <a:t>本文レベル1</a:t>
            </a:r>
          </a:p>
          <a:p>
            <a:pPr lvl="1">
              <a:defRPr sz="1800">
                <a:solidFill>
                  <a:srgbClr val="000000"/>
                </a:solidFill>
              </a:defRPr>
            </a:pPr>
            <a:r>
              <a:rPr sz="10600">
                <a:solidFill>
                  <a:srgbClr val="888888"/>
                </a:solidFill>
              </a:rPr>
              <a:t>本文レベル2</a:t>
            </a:r>
          </a:p>
          <a:p>
            <a:pPr lvl="2">
              <a:defRPr sz="1800">
                <a:solidFill>
                  <a:srgbClr val="000000"/>
                </a:solidFill>
              </a:defRPr>
            </a:pPr>
            <a:r>
              <a:rPr sz="10600">
                <a:solidFill>
                  <a:srgbClr val="888888"/>
                </a:solidFill>
              </a:rPr>
              <a:t>本文レベル3</a:t>
            </a:r>
          </a:p>
          <a:p>
            <a:pPr lvl="3">
              <a:defRPr sz="1800">
                <a:solidFill>
                  <a:srgbClr val="000000"/>
                </a:solidFill>
              </a:defRPr>
            </a:pPr>
            <a:r>
              <a:rPr sz="10600">
                <a:solidFill>
                  <a:srgbClr val="888888"/>
                </a:solidFill>
              </a:rPr>
              <a:t>本文レベル4</a:t>
            </a:r>
          </a:p>
          <a:p>
            <a:pPr lvl="4">
              <a:defRPr sz="1800">
                <a:solidFill>
                  <a:srgbClr val="000000"/>
                </a:solidFill>
              </a:defRPr>
            </a:pPr>
            <a:r>
              <a:rPr sz="10600">
                <a:solidFill>
                  <a:srgbClr val="888888"/>
                </a:solidFill>
              </a:rPr>
              <a:t>本文レベル 5</a:t>
            </a:r>
          </a:p>
        </p:txBody>
      </p:sp>
    </p:spTree>
    <p:extLst>
      <p:ext uri="{BB962C8B-B14F-4D97-AF65-F5344CB8AC3E}">
        <p14:creationId xmlns:p14="http://schemas.microsoft.com/office/powerpoint/2010/main" val="256503944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3_タイトルとコンテンツ">
    <p:spTree>
      <p:nvGrpSpPr>
        <p:cNvPr id="1" name=""/>
        <p:cNvGrpSpPr/>
        <p:nvPr/>
      </p:nvGrpSpPr>
      <p:grpSpPr>
        <a:xfrm>
          <a:off x="0" y="0"/>
          <a:ext cx="0" cy="0"/>
          <a:chOff x="0" y="0"/>
          <a:chExt cx="0" cy="0"/>
        </a:xfrm>
      </p:grpSpPr>
      <p:sp>
        <p:nvSpPr>
          <p:cNvPr id="85" name="Shape 85"/>
          <p:cNvSpPr>
            <a:spLocks noGrp="1"/>
          </p:cNvSpPr>
          <p:nvPr>
            <p:ph type="title"/>
          </p:nvPr>
        </p:nvSpPr>
        <p:spPr>
          <a:xfrm>
            <a:off x="1524000" y="915460"/>
            <a:ext cx="27432000" cy="3810000"/>
          </a:xfrm>
          <a:prstGeom prst="rect">
            <a:avLst/>
          </a:prstGeom>
        </p:spPr>
        <p:txBody>
          <a:bodyPr/>
          <a:lstStyle>
            <a:lvl1pPr>
              <a:defRPr>
                <a:latin typeface="Trebuchet MS"/>
                <a:ea typeface="Trebuchet MS"/>
                <a:cs typeface="Trebuchet MS"/>
                <a:sym typeface="Trebuchet MS"/>
              </a:defRPr>
            </a:lvl1pPr>
          </a:lstStyle>
          <a:p>
            <a:pPr lvl="0">
              <a:defRPr sz="1800"/>
            </a:pPr>
            <a:r>
              <a:rPr sz="14600"/>
              <a:t>タイトルテキスト</a:t>
            </a:r>
          </a:p>
        </p:txBody>
      </p:sp>
      <p:sp>
        <p:nvSpPr>
          <p:cNvPr id="86" name="Shape 86"/>
          <p:cNvSpPr>
            <a:spLocks noGrp="1"/>
          </p:cNvSpPr>
          <p:nvPr>
            <p:ph type="body" idx="1"/>
          </p:nvPr>
        </p:nvSpPr>
        <p:spPr>
          <a:xfrm>
            <a:off x="1524000" y="5334002"/>
            <a:ext cx="27432000" cy="15086543"/>
          </a:xfrm>
          <a:prstGeom prst="rect">
            <a:avLst/>
          </a:prstGeom>
        </p:spPr>
        <p:txBody>
          <a:bodyPr/>
          <a:lstStyle>
            <a:lvl1pPr>
              <a:defRPr>
                <a:latin typeface="Trebuchet MS"/>
                <a:ea typeface="Trebuchet MS"/>
                <a:cs typeface="Trebuchet MS"/>
                <a:sym typeface="Trebuchet MS"/>
              </a:defRPr>
            </a:lvl1pPr>
            <a:lvl2pPr>
              <a:buChar char="–"/>
              <a:defRPr>
                <a:latin typeface="Trebuchet MS"/>
                <a:ea typeface="Trebuchet MS"/>
                <a:cs typeface="Trebuchet MS"/>
                <a:sym typeface="Trebuchet MS"/>
              </a:defRPr>
            </a:lvl2pPr>
            <a:lvl3pPr>
              <a:defRPr>
                <a:latin typeface="Trebuchet MS"/>
                <a:ea typeface="Trebuchet MS"/>
                <a:cs typeface="Trebuchet MS"/>
                <a:sym typeface="Trebuchet MS"/>
              </a:defRPr>
            </a:lvl3pPr>
            <a:lvl4pPr>
              <a:buChar char="–"/>
              <a:defRPr>
                <a:latin typeface="Trebuchet MS"/>
                <a:ea typeface="Trebuchet MS"/>
                <a:cs typeface="Trebuchet MS"/>
                <a:sym typeface="Trebuchet MS"/>
              </a:defRPr>
            </a:lvl4pPr>
            <a:lvl5pPr>
              <a:buChar char="»"/>
              <a:defRPr>
                <a:latin typeface="Trebuchet MS"/>
                <a:ea typeface="Trebuchet MS"/>
                <a:cs typeface="Trebuchet MS"/>
                <a:sym typeface="Trebuchet MS"/>
              </a:defRP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Tree>
    <p:extLst>
      <p:ext uri="{BB962C8B-B14F-4D97-AF65-F5344CB8AC3E}">
        <p14:creationId xmlns:p14="http://schemas.microsoft.com/office/powerpoint/2010/main" val="386195719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1_タイトル &amp; サブタイトル">
    <p:spTree>
      <p:nvGrpSpPr>
        <p:cNvPr id="1" name=""/>
        <p:cNvGrpSpPr/>
        <p:nvPr/>
      </p:nvGrpSpPr>
      <p:grpSpPr>
        <a:xfrm>
          <a:off x="0" y="0"/>
          <a:ext cx="0" cy="0"/>
          <a:chOff x="0" y="0"/>
          <a:chExt cx="0" cy="0"/>
        </a:xfrm>
      </p:grpSpPr>
      <p:sp>
        <p:nvSpPr>
          <p:cNvPr id="88" name="Shape 88"/>
          <p:cNvSpPr>
            <a:spLocks noGrp="1"/>
          </p:cNvSpPr>
          <p:nvPr>
            <p:ph type="title"/>
          </p:nvPr>
        </p:nvSpPr>
        <p:spPr>
          <a:xfrm>
            <a:off x="2381250" y="4762502"/>
            <a:ext cx="25717500" cy="7560470"/>
          </a:xfrm>
          <a:prstGeom prst="rect">
            <a:avLst/>
          </a:prstGeom>
          <a:effectLst>
            <a:outerShdw blurRad="88900" dist="114300" dir="3000000" rotWithShape="0">
              <a:srgbClr val="FFFFFF">
                <a:alpha val="60000"/>
              </a:srgbClr>
            </a:outerShdw>
          </a:effectLst>
        </p:spPr>
        <p:txBody>
          <a:bodyPr lIns="119062" tIns="119062" rIns="119062" bIns="119062" anchor="b">
            <a:noAutofit/>
          </a:bodyPr>
          <a:lstStyle>
            <a:lvl1pPr defTabSz="584194">
              <a:defRPr sz="24600">
                <a:solidFill>
                  <a:srgbClr val="515151"/>
                </a:solidFill>
                <a:latin typeface="ヒラギノ明朝 Pro W3"/>
                <a:ea typeface="ヒラギノ明朝 Pro W3"/>
                <a:cs typeface="ヒラギノ明朝 Pro W3"/>
                <a:sym typeface="ヒラギノ明朝 Pro W3"/>
              </a:defRPr>
            </a:lvl1pPr>
          </a:lstStyle>
          <a:p>
            <a:pPr lvl="0">
              <a:defRPr sz="1800">
                <a:solidFill>
                  <a:srgbClr val="000000"/>
                </a:solidFill>
              </a:defRPr>
            </a:pPr>
            <a:r>
              <a:rPr sz="24600">
                <a:solidFill>
                  <a:srgbClr val="515151"/>
                </a:solidFill>
              </a:rPr>
              <a:t>タイトルテキスト</a:t>
            </a:r>
          </a:p>
        </p:txBody>
      </p:sp>
      <p:sp>
        <p:nvSpPr>
          <p:cNvPr id="89" name="Shape 89"/>
          <p:cNvSpPr>
            <a:spLocks noGrp="1"/>
          </p:cNvSpPr>
          <p:nvPr>
            <p:ph type="body" idx="1"/>
          </p:nvPr>
        </p:nvSpPr>
        <p:spPr>
          <a:xfrm>
            <a:off x="2381250" y="12561094"/>
            <a:ext cx="25717500" cy="3452813"/>
          </a:xfrm>
          <a:prstGeom prst="rect">
            <a:avLst/>
          </a:prstGeom>
          <a:effectLst>
            <a:outerShdw blurRad="88900" dist="114300" dir="3000000" rotWithShape="0">
              <a:srgbClr val="FFFFFF">
                <a:alpha val="60000"/>
              </a:srgbClr>
            </a:outerShdw>
          </a:effectLst>
        </p:spPr>
        <p:txBody>
          <a:bodyPr lIns="119062" tIns="119062" rIns="119062" bIns="119062">
            <a:noAutofit/>
          </a:bodyPr>
          <a:lstStyle>
            <a:lvl1pPr marL="0" indent="0" algn="ctr" defTabSz="584194">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1pPr>
            <a:lvl2pPr marL="0" indent="0" algn="ctr" defTabSz="584194">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2pPr>
            <a:lvl3pPr marL="0" indent="0" algn="ctr" defTabSz="584194">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3pPr>
            <a:lvl4pPr marL="0" indent="0" algn="ctr" defTabSz="584194">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4pPr>
            <a:lvl5pPr marL="0" indent="0" algn="ctr" defTabSz="584194">
              <a:spcBef>
                <a:spcPts val="0"/>
              </a:spcBef>
              <a:buClr>
                <a:srgbClr val="A29A85"/>
              </a:buClr>
              <a:buSzTx/>
              <a:buFontTx/>
              <a:buNone/>
              <a:defRPr sz="9800">
                <a:solidFill>
                  <a:srgbClr val="515151"/>
                </a:solidFill>
                <a:latin typeface="ヒラギノ明朝 Pro W3"/>
                <a:ea typeface="ヒラギノ明朝 Pro W3"/>
                <a:cs typeface="ヒラギノ明朝 Pro W3"/>
                <a:sym typeface="ヒラギノ明朝 Pro W3"/>
              </a:defRPr>
            </a:lvl5pPr>
          </a:lstStyle>
          <a:p>
            <a:pPr lvl="0">
              <a:defRPr sz="1800">
                <a:solidFill>
                  <a:srgbClr val="000000"/>
                </a:solidFill>
              </a:defRPr>
            </a:pPr>
            <a:r>
              <a:rPr sz="9800">
                <a:solidFill>
                  <a:srgbClr val="515151"/>
                </a:solidFill>
              </a:rPr>
              <a:t>本文レベル1</a:t>
            </a:r>
          </a:p>
          <a:p>
            <a:pPr lvl="1">
              <a:defRPr sz="1800">
                <a:solidFill>
                  <a:srgbClr val="000000"/>
                </a:solidFill>
              </a:defRPr>
            </a:pPr>
            <a:r>
              <a:rPr sz="9800">
                <a:solidFill>
                  <a:srgbClr val="515151"/>
                </a:solidFill>
              </a:rPr>
              <a:t>本文レベル2</a:t>
            </a:r>
          </a:p>
          <a:p>
            <a:pPr lvl="2">
              <a:defRPr sz="1800">
                <a:solidFill>
                  <a:srgbClr val="000000"/>
                </a:solidFill>
              </a:defRPr>
            </a:pPr>
            <a:r>
              <a:rPr sz="9800">
                <a:solidFill>
                  <a:srgbClr val="515151"/>
                </a:solidFill>
              </a:rPr>
              <a:t>本文レベル3</a:t>
            </a:r>
          </a:p>
          <a:p>
            <a:pPr lvl="3">
              <a:defRPr sz="1800">
                <a:solidFill>
                  <a:srgbClr val="000000"/>
                </a:solidFill>
              </a:defRPr>
            </a:pPr>
            <a:r>
              <a:rPr sz="9800">
                <a:solidFill>
                  <a:srgbClr val="515151"/>
                </a:solidFill>
              </a:rPr>
              <a:t>本文レベル4</a:t>
            </a:r>
          </a:p>
          <a:p>
            <a:pPr lvl="4">
              <a:defRPr sz="1800">
                <a:solidFill>
                  <a:srgbClr val="000000"/>
                </a:solidFill>
              </a:defRPr>
            </a:pPr>
            <a:r>
              <a:rPr sz="9800">
                <a:solidFill>
                  <a:srgbClr val="515151"/>
                </a:solidFill>
              </a:rPr>
              <a:t>本文レベル 5</a:t>
            </a:r>
          </a:p>
        </p:txBody>
      </p:sp>
    </p:spTree>
    <p:extLst>
      <p:ext uri="{BB962C8B-B14F-4D97-AF65-F5344CB8AC3E}">
        <p14:creationId xmlns:p14="http://schemas.microsoft.com/office/powerpoint/2010/main" val="61152397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Office テーマ">
    <p:spTree>
      <p:nvGrpSpPr>
        <p:cNvPr id="1" name=""/>
        <p:cNvGrpSpPr/>
        <p:nvPr/>
      </p:nvGrpSpPr>
      <p:grpSpPr>
        <a:xfrm>
          <a:off x="0" y="0"/>
          <a:ext cx="0" cy="0"/>
          <a:chOff x="0" y="0"/>
          <a:chExt cx="0" cy="0"/>
        </a:xfrm>
      </p:grpSpPr>
      <p:sp>
        <p:nvSpPr>
          <p:cNvPr id="91" name="Shape 91"/>
          <p:cNvSpPr>
            <a:spLocks noGrp="1"/>
          </p:cNvSpPr>
          <p:nvPr>
            <p:ph type="title"/>
          </p:nvPr>
        </p:nvSpPr>
        <p:spPr>
          <a:xfrm>
            <a:off x="1524000" y="306919"/>
            <a:ext cx="27432000" cy="5027083"/>
          </a:xfrm>
          <a:prstGeom prst="rect">
            <a:avLst/>
          </a:prstGeom>
        </p:spPr>
        <p:txBody>
          <a:bodyPr lIns="0" tIns="0" rIns="0" bIns="0">
            <a:noAutofit/>
          </a:bodyPr>
          <a:lstStyle>
            <a:lvl1pPr marL="135465" marR="135465">
              <a:defRPr>
                <a:uFill>
                  <a:solidFill/>
                </a:uFill>
              </a:defRPr>
            </a:lvl1pPr>
          </a:lstStyle>
          <a:p>
            <a:pPr lvl="0">
              <a:defRPr sz="1800">
                <a:uFillTx/>
              </a:defRPr>
            </a:pPr>
            <a:r>
              <a:rPr sz="14600">
                <a:uFill>
                  <a:solidFill/>
                </a:uFill>
              </a:rPr>
              <a:t>タイトルテキスト</a:t>
            </a:r>
          </a:p>
        </p:txBody>
      </p:sp>
      <p:sp>
        <p:nvSpPr>
          <p:cNvPr id="92" name="Shape 92"/>
          <p:cNvSpPr>
            <a:spLocks noGrp="1"/>
          </p:cNvSpPr>
          <p:nvPr>
            <p:ph type="body" idx="1"/>
          </p:nvPr>
        </p:nvSpPr>
        <p:spPr>
          <a:xfrm>
            <a:off x="1524000" y="5334000"/>
            <a:ext cx="27432000" cy="17526000"/>
          </a:xfrm>
          <a:prstGeom prst="rect">
            <a:avLst/>
          </a:prstGeom>
        </p:spPr>
        <p:txBody>
          <a:bodyPr lIns="0" tIns="0" rIns="0" bIns="0">
            <a:noAutofit/>
          </a:bodyPr>
          <a:lstStyle>
            <a:lvl1pPr marL="383536" marR="135465" indent="-342897">
              <a:spcBef>
                <a:spcPts val="2600"/>
              </a:spcBef>
              <a:defRPr>
                <a:uFill>
                  <a:solidFill/>
                </a:uFill>
              </a:defRPr>
            </a:lvl1pPr>
            <a:lvl2pPr marL="783582" marR="135465" indent="-285747">
              <a:spcBef>
                <a:spcPts val="2300"/>
              </a:spcBef>
              <a:buChar char="–"/>
              <a:defRPr sz="9200">
                <a:uFill>
                  <a:solidFill/>
                </a:uFill>
              </a:defRPr>
            </a:lvl2pPr>
            <a:lvl3pPr marL="1183628" marR="135465" indent="-228598">
              <a:spcBef>
                <a:spcPts val="1900"/>
              </a:spcBef>
              <a:defRPr sz="8000">
                <a:uFill>
                  <a:solidFill/>
                </a:uFill>
              </a:defRPr>
            </a:lvl3pPr>
            <a:lvl4pPr marL="1640824" marR="135465" indent="-228598">
              <a:spcBef>
                <a:spcPts val="1600"/>
              </a:spcBef>
              <a:buChar char="–"/>
              <a:defRPr sz="6600">
                <a:uFill>
                  <a:solidFill/>
                </a:uFill>
              </a:defRPr>
            </a:lvl4pPr>
            <a:lvl5pPr marL="2098019" marR="135465" indent="-228598">
              <a:spcBef>
                <a:spcPts val="1600"/>
              </a:spcBef>
              <a:buChar char="»"/>
              <a:defRPr sz="6600">
                <a:uFill>
                  <a:solidFill/>
                </a:uFill>
              </a:defRPr>
            </a:lvl5pPr>
          </a:lstStyle>
          <a:p>
            <a:pPr lvl="0">
              <a:defRPr sz="1800">
                <a:uFillTx/>
              </a:defRPr>
            </a:pPr>
            <a:r>
              <a:rPr sz="10600">
                <a:uFill>
                  <a:solidFill/>
                </a:uFill>
              </a:rPr>
              <a:t>本文レベル1</a:t>
            </a:r>
          </a:p>
          <a:p>
            <a:pPr lvl="1">
              <a:defRPr sz="1800">
                <a:uFillTx/>
              </a:defRPr>
            </a:pPr>
            <a:r>
              <a:rPr sz="9200">
                <a:uFill>
                  <a:solidFill/>
                </a:uFill>
              </a:rPr>
              <a:t>本文レベル2</a:t>
            </a:r>
          </a:p>
          <a:p>
            <a:pPr lvl="2">
              <a:defRPr sz="1800">
                <a:uFillTx/>
              </a:defRPr>
            </a:pPr>
            <a:r>
              <a:rPr sz="8000">
                <a:uFill>
                  <a:solidFill/>
                </a:uFill>
              </a:rPr>
              <a:t>本文レベル3</a:t>
            </a:r>
          </a:p>
          <a:p>
            <a:pPr lvl="3">
              <a:defRPr sz="1800">
                <a:uFillTx/>
              </a:defRPr>
            </a:pPr>
            <a:r>
              <a:rPr sz="6600">
                <a:uFill>
                  <a:solidFill/>
                </a:uFill>
              </a:rPr>
              <a:t>本文レベル4</a:t>
            </a:r>
          </a:p>
          <a:p>
            <a:pPr lvl="4">
              <a:defRPr sz="1800">
                <a:uFillTx/>
              </a:defRPr>
            </a:pPr>
            <a:r>
              <a:rPr sz="6600">
                <a:uFill>
                  <a:solidFill/>
                </a:uFill>
              </a:rPr>
              <a:t>本文レベル 5</a:t>
            </a:r>
          </a:p>
        </p:txBody>
      </p:sp>
      <p:sp>
        <p:nvSpPr>
          <p:cNvPr id="93" name="Shape 93"/>
          <p:cNvSpPr>
            <a:spLocks noGrp="1"/>
          </p:cNvSpPr>
          <p:nvPr>
            <p:ph type="sldNum" sz="quarter" idx="2"/>
          </p:nvPr>
        </p:nvSpPr>
        <p:spPr>
          <a:xfrm>
            <a:off x="25095433" y="21486480"/>
            <a:ext cx="609140" cy="615553"/>
          </a:xfrm>
          <a:prstGeom prst="rect">
            <a:avLst/>
          </a:prstGeom>
        </p:spPr>
        <p:txBody>
          <a:bodyPr wrap="none" lIns="0" tIns="0" rIns="0" bIns="0"/>
          <a:lstStyle>
            <a:lvl1pPr algn="ctr" defTabSz="1943081">
              <a:defRPr>
                <a:solidFill>
                  <a:srgbClr val="9B9B9B"/>
                </a:solidFill>
                <a:uFill>
                  <a:solidFill>
                    <a:srgbClr val="9B9B9B"/>
                  </a:solidFill>
                </a:uFill>
              </a:defRPr>
            </a:lvl1pPr>
          </a:lstStyle>
          <a:p>
            <a:fld id="{86CB4B4D-7CA3-9044-876B-883B54F8677D}" type="slidenum">
              <a:rPr lang="en-US" altLang="ja-JP" kern="0" smtClean="0"/>
              <a:pPr/>
              <a:t>‹#›</a:t>
            </a:fld>
            <a:endParaRPr lang="en-US" altLang="ja-JP" kern="0"/>
          </a:p>
        </p:txBody>
      </p:sp>
    </p:spTree>
    <p:extLst>
      <p:ext uri="{BB962C8B-B14F-4D97-AF65-F5344CB8AC3E}">
        <p14:creationId xmlns:p14="http://schemas.microsoft.com/office/powerpoint/2010/main" val="2815577964"/>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95" name="Shape 95"/>
          <p:cNvSpPr/>
          <p:nvPr/>
        </p:nvSpPr>
        <p:spPr>
          <a:xfrm>
            <a:off x="703385" y="4865077"/>
            <a:ext cx="29073230" cy="0"/>
          </a:xfrm>
          <a:prstGeom prst="line">
            <a:avLst/>
          </a:prstGeom>
          <a:ln w="12700">
            <a:solidFill/>
            <a:prstDash val="dash"/>
            <a:round/>
          </a:ln>
        </p:spPr>
        <p:txBody>
          <a:bodyPr lIns="140677" tIns="140677" rIns="140677" bIns="140677"/>
          <a:lstStyle/>
          <a:p>
            <a:pPr marL="0" marR="0" lvl="0" indent="0" algn="l" defTabSz="457195" eaLnBrk="1" fontAlgn="auto" latinLnBrk="0" hangingPunct="1">
              <a:lnSpc>
                <a:spcPct val="100000"/>
              </a:lnSpc>
              <a:spcBef>
                <a:spcPts val="0"/>
              </a:spcBef>
              <a:spcAft>
                <a:spcPts val="0"/>
              </a:spcAft>
              <a:buClrTx/>
              <a:buSzTx/>
              <a:buFontTx/>
              <a:buNone/>
              <a:tabLst/>
              <a:defRPr sz="4000">
                <a:latin typeface="Helvetica"/>
                <a:ea typeface="Helvetica"/>
                <a:cs typeface="Helvetica"/>
                <a:sym typeface="Helvetica"/>
              </a:defRPr>
            </a:pPr>
            <a:endParaRPr kumimoji="0" sz="4000" b="0" i="0" u="none" strike="noStrike" kern="0" cap="none" spc="0" normalizeH="0" baseline="0" noProof="0">
              <a:ln>
                <a:noFill/>
              </a:ln>
              <a:solidFill>
                <a:sysClr val="windowText" lastClr="000000"/>
              </a:solidFill>
              <a:effectLst/>
              <a:uLnTx/>
              <a:uFillTx/>
              <a:latin typeface="Helvetica"/>
              <a:cs typeface="Helvetica"/>
              <a:sym typeface="Helvetica"/>
            </a:endParaRPr>
          </a:p>
        </p:txBody>
      </p:sp>
      <p:sp>
        <p:nvSpPr>
          <p:cNvPr id="96" name="Shape 96"/>
          <p:cNvSpPr>
            <a:spLocks noGrp="1"/>
          </p:cNvSpPr>
          <p:nvPr>
            <p:ph type="title"/>
          </p:nvPr>
        </p:nvSpPr>
        <p:spPr>
          <a:xfrm>
            <a:off x="703388" y="879230"/>
            <a:ext cx="29073230" cy="3639040"/>
          </a:xfrm>
          <a:prstGeom prst="rect">
            <a:avLst/>
          </a:prstGeom>
        </p:spPr>
        <p:txBody>
          <a:bodyPr lIns="0" tIns="0" rIns="0" bIns="0" anchor="b">
            <a:noAutofit/>
          </a:bodyPr>
          <a:lstStyle>
            <a:lvl1pPr algn="l" defTabSz="863591">
              <a:defRPr sz="6600">
                <a:latin typeface="HGPSoeiKakugothicUB"/>
                <a:ea typeface="HGPSoeiKakugothicUB"/>
                <a:cs typeface="HGPSoeiKakugothicUB"/>
                <a:sym typeface="HGPSoeiKakugothicUB"/>
              </a:defRPr>
            </a:lvl1pPr>
          </a:lstStyle>
          <a:p>
            <a:pPr lvl="0">
              <a:defRPr sz="1800"/>
            </a:pPr>
            <a:r>
              <a:rPr sz="6600"/>
              <a:t>タイトルテキスト</a:t>
            </a:r>
          </a:p>
        </p:txBody>
      </p:sp>
      <p:sp>
        <p:nvSpPr>
          <p:cNvPr id="97" name="Shape 97"/>
          <p:cNvSpPr>
            <a:spLocks noGrp="1"/>
          </p:cNvSpPr>
          <p:nvPr>
            <p:ph type="body" idx="1"/>
          </p:nvPr>
        </p:nvSpPr>
        <p:spPr>
          <a:xfrm>
            <a:off x="703384" y="5568462"/>
            <a:ext cx="14302153" cy="16412310"/>
          </a:xfrm>
          <a:prstGeom prst="rect">
            <a:avLst/>
          </a:prstGeom>
        </p:spPr>
        <p:txBody>
          <a:bodyPr lIns="132910" tIns="132910" rIns="132910" bIns="132910">
            <a:noAutofit/>
          </a:bodyPr>
          <a:lstStyle>
            <a:lvl1pPr marL="615491" indent="-615491"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1pPr>
            <a:lvl2pPr marL="1095892" indent="-718073"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2pPr>
            <a:lvl3pPr marL="1661143" indent="-905501"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3pPr>
            <a:lvl4pPr marL="2124762" indent="-981774"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4pPr>
            <a:lvl5pPr marL="2507345" indent="-981774"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5pPr>
          </a:lstStyle>
          <a:p>
            <a:pPr lvl="0">
              <a:defRPr sz="1800"/>
            </a:pPr>
            <a:r>
              <a:rPr sz="9200"/>
              <a:t>本文レベル1</a:t>
            </a:r>
          </a:p>
          <a:p>
            <a:pPr lvl="1">
              <a:defRPr sz="1800"/>
            </a:pPr>
            <a:r>
              <a:rPr sz="9200"/>
              <a:t>本文レベル2</a:t>
            </a:r>
          </a:p>
          <a:p>
            <a:pPr lvl="2">
              <a:defRPr sz="1800"/>
            </a:pPr>
            <a:r>
              <a:rPr sz="9200"/>
              <a:t>本文レベル3</a:t>
            </a:r>
          </a:p>
          <a:p>
            <a:pPr lvl="3">
              <a:defRPr sz="1800"/>
            </a:pPr>
            <a:r>
              <a:rPr sz="9200"/>
              <a:t>本文レベル4</a:t>
            </a:r>
          </a:p>
          <a:p>
            <a:pPr lvl="4">
              <a:defRPr sz="1800"/>
            </a:pPr>
            <a:r>
              <a:rPr sz="9200"/>
              <a:t>本文レベル 5</a:t>
            </a:r>
          </a:p>
        </p:txBody>
      </p:sp>
      <p:sp>
        <p:nvSpPr>
          <p:cNvPr id="98" name="Shape 98"/>
          <p:cNvSpPr>
            <a:spLocks noGrp="1"/>
          </p:cNvSpPr>
          <p:nvPr>
            <p:ph type="sldNum" sz="quarter" idx="2"/>
          </p:nvPr>
        </p:nvSpPr>
        <p:spPr>
          <a:xfrm>
            <a:off x="27744617" y="21321300"/>
            <a:ext cx="2032000" cy="615553"/>
          </a:xfrm>
          <a:prstGeom prst="rect">
            <a:avLst/>
          </a:prstGeom>
        </p:spPr>
        <p:txBody>
          <a:bodyPr lIns="0" tIns="0" rIns="0" bIns="0"/>
          <a:lstStyle>
            <a:lvl1pPr defTabSz="914391">
              <a:defRPr>
                <a:solidFill>
                  <a:srgbClr val="000000"/>
                </a:solidFill>
                <a:latin typeface="ＭＳ Ｐゴシック"/>
                <a:ea typeface="ＭＳ Ｐゴシック"/>
                <a:cs typeface="ＭＳ Ｐゴシック"/>
                <a:sym typeface="ＭＳ Ｐゴシック"/>
              </a:defRPr>
            </a:lvl1pPr>
          </a:lstStyle>
          <a:p>
            <a:fld id="{86CB4B4D-7CA3-9044-876B-883B54F8677D}" type="slidenum">
              <a:rPr lang="en-US" altLang="ja-JP" kern="0" smtClean="0"/>
              <a:pPr/>
              <a:t>‹#›</a:t>
            </a:fld>
            <a:endParaRPr lang="en-US" altLang="ja-JP" kern="0"/>
          </a:p>
        </p:txBody>
      </p:sp>
    </p:spTree>
    <p:extLst>
      <p:ext uri="{BB962C8B-B14F-4D97-AF65-F5344CB8AC3E}">
        <p14:creationId xmlns:p14="http://schemas.microsoft.com/office/powerpoint/2010/main" val="125171132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741210"/>
            <a:ext cx="25908000" cy="7958667"/>
          </a:xfrm>
        </p:spPr>
        <p:txBody>
          <a:bodyPr anchor="b"/>
          <a:lstStyle>
            <a:lvl1pPr algn="ctr">
              <a:defRPr sz="20000"/>
            </a:lvl1pPr>
          </a:lstStyle>
          <a:p>
            <a:r>
              <a:rPr lang="ja-JP" altLang="en-US"/>
              <a:t>マスター タイトルの書式設定</a:t>
            </a:r>
            <a:endParaRPr lang="en-US" dirty="0"/>
          </a:p>
        </p:txBody>
      </p:sp>
      <p:sp>
        <p:nvSpPr>
          <p:cNvPr id="3" name="Subtitle 2"/>
          <p:cNvSpPr>
            <a:spLocks noGrp="1"/>
          </p:cNvSpPr>
          <p:nvPr>
            <p:ph type="subTitle" idx="1"/>
          </p:nvPr>
        </p:nvSpPr>
        <p:spPr>
          <a:xfrm>
            <a:off x="3810000" y="12006793"/>
            <a:ext cx="22860000" cy="5519207"/>
          </a:xfrm>
        </p:spPr>
        <p:txBody>
          <a:bodyPr/>
          <a:lstStyle>
            <a:lvl1pPr marL="0" indent="0" algn="ctr">
              <a:buNone/>
              <a:defRPr sz="8000"/>
            </a:lvl1pPr>
            <a:lvl2pPr marL="1523985" indent="0" algn="ctr">
              <a:buNone/>
              <a:defRPr sz="6667"/>
            </a:lvl2pPr>
            <a:lvl3pPr marL="3047970" indent="0" algn="ctr">
              <a:buNone/>
              <a:defRPr sz="6000"/>
            </a:lvl3pPr>
            <a:lvl4pPr marL="4571954" indent="0" algn="ctr">
              <a:buNone/>
              <a:defRPr sz="5333"/>
            </a:lvl4pPr>
            <a:lvl5pPr marL="6095939" indent="0" algn="ctr">
              <a:buNone/>
              <a:defRPr sz="5333"/>
            </a:lvl5pPr>
            <a:lvl6pPr marL="7619924" indent="0" algn="ctr">
              <a:buNone/>
              <a:defRPr sz="5333"/>
            </a:lvl6pPr>
            <a:lvl7pPr marL="9143909" indent="0" algn="ctr">
              <a:buNone/>
              <a:defRPr sz="5333"/>
            </a:lvl7pPr>
            <a:lvl8pPr marL="10667893" indent="0" algn="ctr">
              <a:buNone/>
              <a:defRPr sz="5333"/>
            </a:lvl8pPr>
            <a:lvl9pPr marL="12191878" indent="0" algn="ctr">
              <a:buNone/>
              <a:defRPr sz="533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5182244-9645-4106-9629-A2AC09DC352B}" type="slidenum">
              <a:rPr kumimoji="1" lang="ja-JP" altLang="en-US" smtClean="0"/>
              <a:t>‹#›</a:t>
            </a:fld>
            <a:endParaRPr kumimoji="1" lang="ja-JP" altLang="en-US"/>
          </a:p>
        </p:txBody>
      </p:sp>
    </p:spTree>
    <p:extLst>
      <p:ext uri="{BB962C8B-B14F-4D97-AF65-F5344CB8AC3E}">
        <p14:creationId xmlns:p14="http://schemas.microsoft.com/office/powerpoint/2010/main" val="1495837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タイトル、箇条書き、画像">
    <p:spTree>
      <p:nvGrpSpPr>
        <p:cNvPr id="1" name=""/>
        <p:cNvGrpSpPr/>
        <p:nvPr/>
      </p:nvGrpSpPr>
      <p:grpSpPr>
        <a:xfrm>
          <a:off x="0" y="0"/>
          <a:ext cx="0" cy="0"/>
          <a:chOff x="0" y="0"/>
          <a:chExt cx="0" cy="0"/>
        </a:xfrm>
      </p:grpSpPr>
      <p:sp>
        <p:nvSpPr>
          <p:cNvPr id="22" name="Shape 22"/>
          <p:cNvSpPr>
            <a:spLocks noGrp="1"/>
          </p:cNvSpPr>
          <p:nvPr>
            <p:ph type="title"/>
          </p:nvPr>
        </p:nvSpPr>
        <p:spPr>
          <a:xfrm>
            <a:off x="2232421" y="1041796"/>
            <a:ext cx="26015158" cy="5060158"/>
          </a:xfrm>
          <a:prstGeom prst="rect">
            <a:avLst/>
          </a:prstGeom>
        </p:spPr>
        <p:txBody>
          <a:bodyPr lIns="119062" tIns="119062" rIns="119062" bIns="119062"/>
          <a:lstStyle>
            <a:lvl1pPr defTabSz="584200">
              <a:defRPr sz="18600">
                <a:latin typeface="+mn-lt"/>
                <a:ea typeface="+mn-ea"/>
                <a:cs typeface="+mn-cs"/>
                <a:sym typeface="ヒラギノ角ゴ ProN W3"/>
              </a:defRPr>
            </a:lvl1pPr>
          </a:lstStyle>
          <a:p>
            <a:pPr lvl="0">
              <a:defRPr sz="1800"/>
            </a:pPr>
            <a:r>
              <a:rPr sz="18600"/>
              <a:t>タイトルテキスト</a:t>
            </a:r>
          </a:p>
        </p:txBody>
      </p:sp>
      <p:sp>
        <p:nvSpPr>
          <p:cNvPr id="23" name="Shape 23"/>
          <p:cNvSpPr>
            <a:spLocks noGrp="1"/>
          </p:cNvSpPr>
          <p:nvPr>
            <p:ph type="body" idx="1"/>
          </p:nvPr>
        </p:nvSpPr>
        <p:spPr>
          <a:xfrm>
            <a:off x="2232421" y="6101953"/>
            <a:ext cx="12501564" cy="14733985"/>
          </a:xfrm>
          <a:prstGeom prst="rect">
            <a:avLst/>
          </a:prstGeom>
        </p:spPr>
        <p:txBody>
          <a:bodyPr lIns="119062" tIns="119062" rIns="119062" bIns="119062" anchor="ctr"/>
          <a:lstStyle>
            <a:lvl1pPr marL="783771" indent="-783771" defTabSz="584200">
              <a:spcBef>
                <a:spcPts val="3200"/>
              </a:spcBef>
              <a:buSzPct val="75000"/>
              <a:buFontTx/>
              <a:defRPr sz="6400">
                <a:latin typeface="+mn-lt"/>
                <a:ea typeface="+mn-ea"/>
                <a:cs typeface="+mn-cs"/>
                <a:sym typeface="ヒラギノ角ゴ ProN W3"/>
              </a:defRPr>
            </a:lvl1pPr>
            <a:lvl2pPr marL="1126671" indent="-783771" defTabSz="584200">
              <a:spcBef>
                <a:spcPts val="3200"/>
              </a:spcBef>
              <a:buSzPct val="75000"/>
              <a:buFontTx/>
              <a:defRPr sz="6400">
                <a:latin typeface="+mn-lt"/>
                <a:ea typeface="+mn-ea"/>
                <a:cs typeface="+mn-cs"/>
                <a:sym typeface="ヒラギノ角ゴ ProN W3"/>
              </a:defRPr>
            </a:lvl2pPr>
            <a:lvl3pPr marL="1469571" indent="-783771" defTabSz="584200">
              <a:spcBef>
                <a:spcPts val="3200"/>
              </a:spcBef>
              <a:buSzPct val="75000"/>
              <a:buFontTx/>
              <a:defRPr sz="6400">
                <a:latin typeface="+mn-lt"/>
                <a:ea typeface="+mn-ea"/>
                <a:cs typeface="+mn-cs"/>
                <a:sym typeface="ヒラギノ角ゴ ProN W3"/>
              </a:defRPr>
            </a:lvl3pPr>
            <a:lvl4pPr marL="1812471" indent="-783771" defTabSz="584200">
              <a:spcBef>
                <a:spcPts val="3200"/>
              </a:spcBef>
              <a:buSzPct val="75000"/>
              <a:buFontTx/>
              <a:defRPr sz="6400">
                <a:latin typeface="+mn-lt"/>
                <a:ea typeface="+mn-ea"/>
                <a:cs typeface="+mn-cs"/>
                <a:sym typeface="ヒラギノ角ゴ ProN W3"/>
              </a:defRPr>
            </a:lvl4pPr>
            <a:lvl5pPr marL="2155371" indent="-783771" defTabSz="584200">
              <a:spcBef>
                <a:spcPts val="3200"/>
              </a:spcBef>
              <a:buSzPct val="75000"/>
              <a:buFontTx/>
              <a:defRPr sz="6400">
                <a:latin typeface="+mn-lt"/>
                <a:ea typeface="+mn-ea"/>
                <a:cs typeface="+mn-cs"/>
                <a:sym typeface="ヒラギノ角ゴ ProN W3"/>
              </a:defRPr>
            </a:lvl5pPr>
          </a:lstStyle>
          <a:p>
            <a:pPr lvl="0">
              <a:defRPr sz="1800"/>
            </a:pPr>
            <a:r>
              <a:rPr sz="6400"/>
              <a:t>本文レベル1</a:t>
            </a:r>
          </a:p>
          <a:p>
            <a:pPr lvl="1">
              <a:defRPr sz="1800"/>
            </a:pPr>
            <a:r>
              <a:rPr sz="6400"/>
              <a:t>本文レベル2</a:t>
            </a:r>
          </a:p>
          <a:p>
            <a:pPr lvl="2">
              <a:defRPr sz="1800"/>
            </a:pPr>
            <a:r>
              <a:rPr sz="6400"/>
              <a:t>本文レベル3</a:t>
            </a:r>
          </a:p>
          <a:p>
            <a:pPr lvl="3">
              <a:defRPr sz="1800"/>
            </a:pPr>
            <a:r>
              <a:rPr sz="6400"/>
              <a:t>本文レベル4</a:t>
            </a:r>
          </a:p>
          <a:p>
            <a:pPr lvl="4">
              <a:defRPr sz="1800"/>
            </a:pPr>
            <a:r>
              <a:rPr sz="6400"/>
              <a:t>本文レベル 5</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5182244-9645-4106-9629-A2AC09DC352B}" type="slidenum">
              <a:rPr kumimoji="1" lang="ja-JP" altLang="en-US" smtClean="0"/>
              <a:t>‹#›</a:t>
            </a:fld>
            <a:endParaRPr kumimoji="1" lang="ja-JP" altLang="en-US"/>
          </a:p>
        </p:txBody>
      </p:sp>
    </p:spTree>
    <p:extLst>
      <p:ext uri="{BB962C8B-B14F-4D97-AF65-F5344CB8AC3E}">
        <p14:creationId xmlns:p14="http://schemas.microsoft.com/office/powerpoint/2010/main" val="15709052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2079627" y="5699132"/>
            <a:ext cx="26289000" cy="9509123"/>
          </a:xfrm>
        </p:spPr>
        <p:txBody>
          <a:bodyPr anchor="b"/>
          <a:lstStyle>
            <a:lvl1pPr>
              <a:defRPr sz="20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2079627" y="15298215"/>
            <a:ext cx="26289000" cy="5000623"/>
          </a:xfrm>
        </p:spPr>
        <p:txBody>
          <a:bodyPr/>
          <a:lstStyle>
            <a:lvl1pPr marL="0" indent="0">
              <a:buNone/>
              <a:defRPr sz="8000">
                <a:solidFill>
                  <a:schemeClr val="tx1"/>
                </a:solidFill>
              </a:defRPr>
            </a:lvl1pPr>
            <a:lvl2pPr marL="1523985" indent="0">
              <a:buNone/>
              <a:defRPr sz="6667">
                <a:solidFill>
                  <a:schemeClr val="tx1">
                    <a:tint val="75000"/>
                  </a:schemeClr>
                </a:solidFill>
              </a:defRPr>
            </a:lvl2pPr>
            <a:lvl3pPr marL="3047970" indent="0">
              <a:buNone/>
              <a:defRPr sz="6000">
                <a:solidFill>
                  <a:schemeClr val="tx1">
                    <a:tint val="75000"/>
                  </a:schemeClr>
                </a:solidFill>
              </a:defRPr>
            </a:lvl3pPr>
            <a:lvl4pPr marL="4571954" indent="0">
              <a:buNone/>
              <a:defRPr sz="5333">
                <a:solidFill>
                  <a:schemeClr val="tx1">
                    <a:tint val="75000"/>
                  </a:schemeClr>
                </a:solidFill>
              </a:defRPr>
            </a:lvl4pPr>
            <a:lvl5pPr marL="6095939" indent="0">
              <a:buNone/>
              <a:defRPr sz="5333">
                <a:solidFill>
                  <a:schemeClr val="tx1">
                    <a:tint val="75000"/>
                  </a:schemeClr>
                </a:solidFill>
              </a:defRPr>
            </a:lvl5pPr>
            <a:lvl6pPr marL="7619924" indent="0">
              <a:buNone/>
              <a:defRPr sz="5333">
                <a:solidFill>
                  <a:schemeClr val="tx1">
                    <a:tint val="75000"/>
                  </a:schemeClr>
                </a:solidFill>
              </a:defRPr>
            </a:lvl6pPr>
            <a:lvl7pPr marL="9143909" indent="0">
              <a:buNone/>
              <a:defRPr sz="5333">
                <a:solidFill>
                  <a:schemeClr val="tx1">
                    <a:tint val="75000"/>
                  </a:schemeClr>
                </a:solidFill>
              </a:defRPr>
            </a:lvl7pPr>
            <a:lvl8pPr marL="10667893" indent="0">
              <a:buNone/>
              <a:defRPr sz="5333">
                <a:solidFill>
                  <a:schemeClr val="tx1">
                    <a:tint val="75000"/>
                  </a:schemeClr>
                </a:solidFill>
              </a:defRPr>
            </a:lvl8pPr>
            <a:lvl9pPr marL="12191878" indent="0">
              <a:buNone/>
              <a:defRPr sz="533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5182244-9645-4106-9629-A2AC09DC352B}" type="slidenum">
              <a:rPr kumimoji="1" lang="ja-JP" altLang="en-US" smtClean="0"/>
              <a:t>‹#›</a:t>
            </a:fld>
            <a:endParaRPr kumimoji="1" lang="ja-JP" altLang="en-US"/>
          </a:p>
        </p:txBody>
      </p:sp>
    </p:spTree>
    <p:extLst>
      <p:ext uri="{BB962C8B-B14F-4D97-AF65-F5344CB8AC3E}">
        <p14:creationId xmlns:p14="http://schemas.microsoft.com/office/powerpoint/2010/main" val="92054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2095500" y="6085417"/>
            <a:ext cx="12954000" cy="145044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15430500" y="6085417"/>
            <a:ext cx="12954000" cy="145044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5182244-9645-4106-9629-A2AC09DC352B}" type="slidenum">
              <a:rPr kumimoji="1" lang="ja-JP" altLang="en-US" smtClean="0"/>
              <a:t>‹#›</a:t>
            </a:fld>
            <a:endParaRPr kumimoji="1" lang="ja-JP" altLang="en-US"/>
          </a:p>
        </p:txBody>
      </p:sp>
    </p:spTree>
    <p:extLst>
      <p:ext uri="{BB962C8B-B14F-4D97-AF65-F5344CB8AC3E}">
        <p14:creationId xmlns:p14="http://schemas.microsoft.com/office/powerpoint/2010/main" val="27851024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2099470" y="1217089"/>
            <a:ext cx="26289000" cy="441854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2099473" y="5603877"/>
            <a:ext cx="12894467" cy="2746373"/>
          </a:xfrm>
        </p:spPr>
        <p:txBody>
          <a:bodyPr anchor="b"/>
          <a:lstStyle>
            <a:lvl1pPr marL="0" indent="0">
              <a:buNone/>
              <a:defRPr sz="8000" b="1"/>
            </a:lvl1pPr>
            <a:lvl2pPr marL="1523985" indent="0">
              <a:buNone/>
              <a:defRPr sz="6667" b="1"/>
            </a:lvl2pPr>
            <a:lvl3pPr marL="3047970" indent="0">
              <a:buNone/>
              <a:defRPr sz="6000" b="1"/>
            </a:lvl3pPr>
            <a:lvl4pPr marL="4571954" indent="0">
              <a:buNone/>
              <a:defRPr sz="5333" b="1"/>
            </a:lvl4pPr>
            <a:lvl5pPr marL="6095939" indent="0">
              <a:buNone/>
              <a:defRPr sz="5333" b="1"/>
            </a:lvl5pPr>
            <a:lvl6pPr marL="7619924" indent="0">
              <a:buNone/>
              <a:defRPr sz="5333" b="1"/>
            </a:lvl6pPr>
            <a:lvl7pPr marL="9143909" indent="0">
              <a:buNone/>
              <a:defRPr sz="5333" b="1"/>
            </a:lvl7pPr>
            <a:lvl8pPr marL="10667893" indent="0">
              <a:buNone/>
              <a:defRPr sz="5333" b="1"/>
            </a:lvl8pPr>
            <a:lvl9pPr marL="12191878" indent="0">
              <a:buNone/>
              <a:defRPr sz="5333" b="1"/>
            </a:lvl9pPr>
          </a:lstStyle>
          <a:p>
            <a:pPr lvl="0"/>
            <a:r>
              <a:rPr lang="ja-JP" altLang="en-US"/>
              <a:t>マスター テキストの書式設定</a:t>
            </a:r>
          </a:p>
        </p:txBody>
      </p:sp>
      <p:sp>
        <p:nvSpPr>
          <p:cNvPr id="4" name="Content Placeholder 3"/>
          <p:cNvSpPr>
            <a:spLocks noGrp="1"/>
          </p:cNvSpPr>
          <p:nvPr>
            <p:ph sz="half" idx="2"/>
          </p:nvPr>
        </p:nvSpPr>
        <p:spPr>
          <a:xfrm>
            <a:off x="2099473" y="8350250"/>
            <a:ext cx="12894467" cy="122819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15430502" y="5603877"/>
            <a:ext cx="12957970" cy="2746373"/>
          </a:xfrm>
        </p:spPr>
        <p:txBody>
          <a:bodyPr anchor="b"/>
          <a:lstStyle>
            <a:lvl1pPr marL="0" indent="0">
              <a:buNone/>
              <a:defRPr sz="8000" b="1"/>
            </a:lvl1pPr>
            <a:lvl2pPr marL="1523985" indent="0">
              <a:buNone/>
              <a:defRPr sz="6667" b="1"/>
            </a:lvl2pPr>
            <a:lvl3pPr marL="3047970" indent="0">
              <a:buNone/>
              <a:defRPr sz="6000" b="1"/>
            </a:lvl3pPr>
            <a:lvl4pPr marL="4571954" indent="0">
              <a:buNone/>
              <a:defRPr sz="5333" b="1"/>
            </a:lvl4pPr>
            <a:lvl5pPr marL="6095939" indent="0">
              <a:buNone/>
              <a:defRPr sz="5333" b="1"/>
            </a:lvl5pPr>
            <a:lvl6pPr marL="7619924" indent="0">
              <a:buNone/>
              <a:defRPr sz="5333" b="1"/>
            </a:lvl6pPr>
            <a:lvl7pPr marL="9143909" indent="0">
              <a:buNone/>
              <a:defRPr sz="5333" b="1"/>
            </a:lvl7pPr>
            <a:lvl8pPr marL="10667893" indent="0">
              <a:buNone/>
              <a:defRPr sz="5333" b="1"/>
            </a:lvl8pPr>
            <a:lvl9pPr marL="12191878" indent="0">
              <a:buNone/>
              <a:defRPr sz="5333" b="1"/>
            </a:lvl9pPr>
          </a:lstStyle>
          <a:p>
            <a:pPr lvl="0"/>
            <a:r>
              <a:rPr lang="ja-JP" altLang="en-US"/>
              <a:t>マスター テキストの書式設定</a:t>
            </a:r>
          </a:p>
        </p:txBody>
      </p:sp>
      <p:sp>
        <p:nvSpPr>
          <p:cNvPr id="6" name="Content Placeholder 5"/>
          <p:cNvSpPr>
            <a:spLocks noGrp="1"/>
          </p:cNvSpPr>
          <p:nvPr>
            <p:ph sz="quarter" idx="4"/>
          </p:nvPr>
        </p:nvSpPr>
        <p:spPr>
          <a:xfrm>
            <a:off x="15430502" y="8350250"/>
            <a:ext cx="12957970" cy="122819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5182244-9645-4106-9629-A2AC09DC352B}" type="slidenum">
              <a:rPr kumimoji="1" lang="ja-JP" altLang="en-US" smtClean="0"/>
              <a:t>‹#›</a:t>
            </a:fld>
            <a:endParaRPr kumimoji="1" lang="ja-JP" altLang="en-US"/>
          </a:p>
        </p:txBody>
      </p:sp>
    </p:spTree>
    <p:extLst>
      <p:ext uri="{BB962C8B-B14F-4D97-AF65-F5344CB8AC3E}">
        <p14:creationId xmlns:p14="http://schemas.microsoft.com/office/powerpoint/2010/main" val="29122860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5182244-9645-4106-9629-A2AC09DC352B}" type="slidenum">
              <a:rPr kumimoji="1" lang="ja-JP" altLang="en-US" smtClean="0"/>
              <a:t>‹#›</a:t>
            </a:fld>
            <a:endParaRPr kumimoji="1" lang="ja-JP" altLang="en-US"/>
          </a:p>
        </p:txBody>
      </p:sp>
    </p:spTree>
    <p:extLst>
      <p:ext uri="{BB962C8B-B14F-4D97-AF65-F5344CB8AC3E}">
        <p14:creationId xmlns:p14="http://schemas.microsoft.com/office/powerpoint/2010/main" val="26143466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5182244-9645-4106-9629-A2AC09DC352B}" type="slidenum">
              <a:rPr kumimoji="1" lang="ja-JP" altLang="en-US" smtClean="0"/>
              <a:t>‹#›</a:t>
            </a:fld>
            <a:endParaRPr kumimoji="1" lang="ja-JP" altLang="en-US"/>
          </a:p>
        </p:txBody>
      </p:sp>
    </p:spTree>
    <p:extLst>
      <p:ext uri="{BB962C8B-B14F-4D97-AF65-F5344CB8AC3E}">
        <p14:creationId xmlns:p14="http://schemas.microsoft.com/office/powerpoint/2010/main" val="1673190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2099470" y="1524000"/>
            <a:ext cx="9830593" cy="5334000"/>
          </a:xfrm>
        </p:spPr>
        <p:txBody>
          <a:bodyPr anchor="b"/>
          <a:lstStyle>
            <a:lvl1pPr>
              <a:defRPr sz="10667"/>
            </a:lvl1pPr>
          </a:lstStyle>
          <a:p>
            <a:r>
              <a:rPr lang="ja-JP" altLang="en-US"/>
              <a:t>マスター タイトルの書式設定</a:t>
            </a:r>
            <a:endParaRPr lang="en-US" dirty="0"/>
          </a:p>
        </p:txBody>
      </p:sp>
      <p:sp>
        <p:nvSpPr>
          <p:cNvPr id="3" name="Content Placeholder 2"/>
          <p:cNvSpPr>
            <a:spLocks noGrp="1"/>
          </p:cNvSpPr>
          <p:nvPr>
            <p:ph idx="1"/>
          </p:nvPr>
        </p:nvSpPr>
        <p:spPr>
          <a:xfrm>
            <a:off x="12957970" y="3291422"/>
            <a:ext cx="15430500" cy="16245417"/>
          </a:xfrm>
        </p:spPr>
        <p:txBody>
          <a:bodyPr/>
          <a:lstStyle>
            <a:lvl1pPr>
              <a:defRPr sz="10667"/>
            </a:lvl1pPr>
            <a:lvl2pPr>
              <a:defRPr sz="9333"/>
            </a:lvl2pPr>
            <a:lvl3pPr>
              <a:defRPr sz="8000"/>
            </a:lvl3pPr>
            <a:lvl4pPr>
              <a:defRPr sz="6667"/>
            </a:lvl4pPr>
            <a:lvl5pPr>
              <a:defRPr sz="6667"/>
            </a:lvl5pPr>
            <a:lvl6pPr>
              <a:defRPr sz="6667"/>
            </a:lvl6pPr>
            <a:lvl7pPr>
              <a:defRPr sz="6667"/>
            </a:lvl7pPr>
            <a:lvl8pPr>
              <a:defRPr sz="6667"/>
            </a:lvl8pPr>
            <a:lvl9pPr>
              <a:defRPr sz="66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2099470" y="6858000"/>
            <a:ext cx="9830593" cy="12705293"/>
          </a:xfrm>
        </p:spPr>
        <p:txBody>
          <a:bodyPr/>
          <a:lstStyle>
            <a:lvl1pPr marL="0" indent="0">
              <a:buNone/>
              <a:defRPr sz="5333"/>
            </a:lvl1pPr>
            <a:lvl2pPr marL="1523985" indent="0">
              <a:buNone/>
              <a:defRPr sz="4667"/>
            </a:lvl2pPr>
            <a:lvl3pPr marL="3047970" indent="0">
              <a:buNone/>
              <a:defRPr sz="4000"/>
            </a:lvl3pPr>
            <a:lvl4pPr marL="4571954" indent="0">
              <a:buNone/>
              <a:defRPr sz="3333"/>
            </a:lvl4pPr>
            <a:lvl5pPr marL="6095939" indent="0">
              <a:buNone/>
              <a:defRPr sz="3333"/>
            </a:lvl5pPr>
            <a:lvl6pPr marL="7619924" indent="0">
              <a:buNone/>
              <a:defRPr sz="3333"/>
            </a:lvl6pPr>
            <a:lvl7pPr marL="9143909" indent="0">
              <a:buNone/>
              <a:defRPr sz="3333"/>
            </a:lvl7pPr>
            <a:lvl8pPr marL="10667893" indent="0">
              <a:buNone/>
              <a:defRPr sz="3333"/>
            </a:lvl8pPr>
            <a:lvl9pPr marL="12191878" indent="0">
              <a:buNone/>
              <a:defRPr sz="3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5182244-9645-4106-9629-A2AC09DC352B}" type="slidenum">
              <a:rPr kumimoji="1" lang="ja-JP" altLang="en-US" smtClean="0"/>
              <a:t>‹#›</a:t>
            </a:fld>
            <a:endParaRPr kumimoji="1" lang="ja-JP" altLang="en-US"/>
          </a:p>
        </p:txBody>
      </p:sp>
    </p:spTree>
    <p:extLst>
      <p:ext uri="{BB962C8B-B14F-4D97-AF65-F5344CB8AC3E}">
        <p14:creationId xmlns:p14="http://schemas.microsoft.com/office/powerpoint/2010/main" val="36439576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2099470" y="1524000"/>
            <a:ext cx="9830593" cy="5334000"/>
          </a:xfrm>
        </p:spPr>
        <p:txBody>
          <a:bodyPr anchor="b"/>
          <a:lstStyle>
            <a:lvl1pPr>
              <a:defRPr sz="1066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957970" y="3291422"/>
            <a:ext cx="15430500" cy="16245417"/>
          </a:xfrm>
        </p:spPr>
        <p:txBody>
          <a:bodyPr anchor="t"/>
          <a:lstStyle>
            <a:lvl1pPr marL="0" indent="0">
              <a:buNone/>
              <a:defRPr sz="10667"/>
            </a:lvl1pPr>
            <a:lvl2pPr marL="1523985" indent="0">
              <a:buNone/>
              <a:defRPr sz="9333"/>
            </a:lvl2pPr>
            <a:lvl3pPr marL="3047970" indent="0">
              <a:buNone/>
              <a:defRPr sz="8000"/>
            </a:lvl3pPr>
            <a:lvl4pPr marL="4571954" indent="0">
              <a:buNone/>
              <a:defRPr sz="6667"/>
            </a:lvl4pPr>
            <a:lvl5pPr marL="6095939" indent="0">
              <a:buNone/>
              <a:defRPr sz="6667"/>
            </a:lvl5pPr>
            <a:lvl6pPr marL="7619924" indent="0">
              <a:buNone/>
              <a:defRPr sz="6667"/>
            </a:lvl6pPr>
            <a:lvl7pPr marL="9143909" indent="0">
              <a:buNone/>
              <a:defRPr sz="6667"/>
            </a:lvl7pPr>
            <a:lvl8pPr marL="10667893" indent="0">
              <a:buNone/>
              <a:defRPr sz="6667"/>
            </a:lvl8pPr>
            <a:lvl9pPr marL="12191878" indent="0">
              <a:buNone/>
              <a:defRPr sz="6667"/>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2099470" y="6858000"/>
            <a:ext cx="9830593" cy="12705293"/>
          </a:xfrm>
        </p:spPr>
        <p:txBody>
          <a:bodyPr/>
          <a:lstStyle>
            <a:lvl1pPr marL="0" indent="0">
              <a:buNone/>
              <a:defRPr sz="5333"/>
            </a:lvl1pPr>
            <a:lvl2pPr marL="1523985" indent="0">
              <a:buNone/>
              <a:defRPr sz="4667"/>
            </a:lvl2pPr>
            <a:lvl3pPr marL="3047970" indent="0">
              <a:buNone/>
              <a:defRPr sz="4000"/>
            </a:lvl3pPr>
            <a:lvl4pPr marL="4571954" indent="0">
              <a:buNone/>
              <a:defRPr sz="3333"/>
            </a:lvl4pPr>
            <a:lvl5pPr marL="6095939" indent="0">
              <a:buNone/>
              <a:defRPr sz="3333"/>
            </a:lvl5pPr>
            <a:lvl6pPr marL="7619924" indent="0">
              <a:buNone/>
              <a:defRPr sz="3333"/>
            </a:lvl6pPr>
            <a:lvl7pPr marL="9143909" indent="0">
              <a:buNone/>
              <a:defRPr sz="3333"/>
            </a:lvl7pPr>
            <a:lvl8pPr marL="10667893" indent="0">
              <a:buNone/>
              <a:defRPr sz="3333"/>
            </a:lvl8pPr>
            <a:lvl9pPr marL="12191878" indent="0">
              <a:buNone/>
              <a:defRPr sz="3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5182244-9645-4106-9629-A2AC09DC352B}" type="slidenum">
              <a:rPr kumimoji="1" lang="ja-JP" altLang="en-US" smtClean="0"/>
              <a:t>‹#›</a:t>
            </a:fld>
            <a:endParaRPr kumimoji="1" lang="ja-JP" altLang="en-US"/>
          </a:p>
        </p:txBody>
      </p:sp>
    </p:spTree>
    <p:extLst>
      <p:ext uri="{BB962C8B-B14F-4D97-AF65-F5344CB8AC3E}">
        <p14:creationId xmlns:p14="http://schemas.microsoft.com/office/powerpoint/2010/main" val="305697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5182244-9645-4106-9629-A2AC09DC352B}" type="slidenum">
              <a:rPr kumimoji="1" lang="ja-JP" altLang="en-US" smtClean="0"/>
              <a:t>‹#›</a:t>
            </a:fld>
            <a:endParaRPr kumimoji="1" lang="ja-JP" altLang="en-US"/>
          </a:p>
        </p:txBody>
      </p:sp>
    </p:spTree>
    <p:extLst>
      <p:ext uri="{BB962C8B-B14F-4D97-AF65-F5344CB8AC3E}">
        <p14:creationId xmlns:p14="http://schemas.microsoft.com/office/powerpoint/2010/main" val="5664723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812252" y="1217084"/>
            <a:ext cx="6572250" cy="19372793"/>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2095502" y="1217084"/>
            <a:ext cx="19335750" cy="19372793"/>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5182244-9645-4106-9629-A2AC09DC352B}" type="slidenum">
              <a:rPr kumimoji="1" lang="ja-JP" altLang="en-US" smtClean="0"/>
              <a:t>‹#›</a:t>
            </a:fld>
            <a:endParaRPr kumimoji="1" lang="ja-JP" altLang="en-US"/>
          </a:p>
        </p:txBody>
      </p:sp>
    </p:spTree>
    <p:extLst>
      <p:ext uri="{BB962C8B-B14F-4D97-AF65-F5344CB8AC3E}">
        <p14:creationId xmlns:p14="http://schemas.microsoft.com/office/powerpoint/2010/main" val="1367855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箇条書き">
    <p:spTree>
      <p:nvGrpSpPr>
        <p:cNvPr id="1" name=""/>
        <p:cNvGrpSpPr/>
        <p:nvPr/>
      </p:nvGrpSpPr>
      <p:grpSpPr>
        <a:xfrm>
          <a:off x="0" y="0"/>
          <a:ext cx="0" cy="0"/>
          <a:chOff x="0" y="0"/>
          <a:chExt cx="0" cy="0"/>
        </a:xfrm>
      </p:grpSpPr>
      <p:sp>
        <p:nvSpPr>
          <p:cNvPr id="25" name="Shape 25"/>
          <p:cNvSpPr>
            <a:spLocks noGrp="1"/>
          </p:cNvSpPr>
          <p:nvPr>
            <p:ph type="body" idx="1"/>
          </p:nvPr>
        </p:nvSpPr>
        <p:spPr>
          <a:xfrm>
            <a:off x="2232421" y="2976562"/>
            <a:ext cx="26015158" cy="16906876"/>
          </a:xfrm>
          <a:prstGeom prst="rect">
            <a:avLst/>
          </a:prstGeom>
        </p:spPr>
        <p:txBody>
          <a:bodyPr lIns="119062" tIns="119062" rIns="119062" bIns="119062" anchor="ctr"/>
          <a:lstStyle>
            <a:lvl1pPr marL="1037166" indent="-1037166" defTabSz="584200">
              <a:spcBef>
                <a:spcPts val="4200"/>
              </a:spcBef>
              <a:buSzPct val="75000"/>
              <a:buFontTx/>
              <a:defRPr sz="8400">
                <a:latin typeface="+mn-lt"/>
                <a:ea typeface="+mn-ea"/>
                <a:cs typeface="+mn-cs"/>
                <a:sym typeface="ヒラギノ角ゴ ProN W3"/>
              </a:defRPr>
            </a:lvl1pPr>
            <a:lvl2pPr marL="1481666" indent="-1037166" defTabSz="584200">
              <a:spcBef>
                <a:spcPts val="4200"/>
              </a:spcBef>
              <a:buSzPct val="75000"/>
              <a:buFontTx/>
              <a:defRPr sz="8400">
                <a:latin typeface="+mn-lt"/>
                <a:ea typeface="+mn-ea"/>
                <a:cs typeface="+mn-cs"/>
                <a:sym typeface="ヒラギノ角ゴ ProN W3"/>
              </a:defRPr>
            </a:lvl2pPr>
            <a:lvl3pPr marL="1926166" indent="-1037166" defTabSz="584200">
              <a:spcBef>
                <a:spcPts val="4200"/>
              </a:spcBef>
              <a:buSzPct val="75000"/>
              <a:buFontTx/>
              <a:defRPr sz="8400">
                <a:latin typeface="+mn-lt"/>
                <a:ea typeface="+mn-ea"/>
                <a:cs typeface="+mn-cs"/>
                <a:sym typeface="ヒラギノ角ゴ ProN W3"/>
              </a:defRPr>
            </a:lvl3pPr>
            <a:lvl4pPr marL="2370666" indent="-1037166" defTabSz="584200">
              <a:spcBef>
                <a:spcPts val="4200"/>
              </a:spcBef>
              <a:buSzPct val="75000"/>
              <a:buFontTx/>
              <a:defRPr sz="8400">
                <a:latin typeface="+mn-lt"/>
                <a:ea typeface="+mn-ea"/>
                <a:cs typeface="+mn-cs"/>
                <a:sym typeface="ヒラギノ角ゴ ProN W3"/>
              </a:defRPr>
            </a:lvl4pPr>
            <a:lvl5pPr marL="2815166" indent="-1037166" defTabSz="584200">
              <a:spcBef>
                <a:spcPts val="4200"/>
              </a:spcBef>
              <a:buSzPct val="75000"/>
              <a:buFontTx/>
              <a:defRPr sz="8400">
                <a:latin typeface="+mn-lt"/>
                <a:ea typeface="+mn-ea"/>
                <a:cs typeface="+mn-cs"/>
                <a:sym typeface="ヒラギノ角ゴ ProN W3"/>
              </a:defRPr>
            </a:lvl5pPr>
          </a:lstStyle>
          <a:p>
            <a:pPr lvl="0">
              <a:defRPr sz="1800"/>
            </a:pPr>
            <a:r>
              <a:rPr sz="8400"/>
              <a:t>本文レベル1</a:t>
            </a:r>
          </a:p>
          <a:p>
            <a:pPr lvl="1">
              <a:defRPr sz="1800"/>
            </a:pPr>
            <a:r>
              <a:rPr sz="8400"/>
              <a:t>本文レベル2</a:t>
            </a:r>
          </a:p>
          <a:p>
            <a:pPr lvl="2">
              <a:defRPr sz="1800"/>
            </a:pPr>
            <a:r>
              <a:rPr sz="8400"/>
              <a:t>本文レベル3</a:t>
            </a:r>
          </a:p>
          <a:p>
            <a:pPr lvl="3">
              <a:defRPr sz="1800"/>
            </a:pPr>
            <a:r>
              <a:rPr sz="8400"/>
              <a:t>本文レベル4</a:t>
            </a:r>
          </a:p>
          <a:p>
            <a:pPr lvl="4">
              <a:defRPr sz="1800"/>
            </a:pPr>
            <a:r>
              <a:rPr sz="8400"/>
              <a:t>本文レベル 5</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_2 つのコンテンツ">
    <p:spTree>
      <p:nvGrpSpPr>
        <p:cNvPr id="1" name=""/>
        <p:cNvGrpSpPr/>
        <p:nvPr/>
      </p:nvGrpSpPr>
      <p:grpSpPr>
        <a:xfrm>
          <a:off x="0" y="0"/>
          <a:ext cx="0" cy="0"/>
          <a:chOff x="0" y="0"/>
          <a:chExt cx="0" cy="0"/>
        </a:xfrm>
      </p:grpSpPr>
      <p:sp>
        <p:nvSpPr>
          <p:cNvPr id="95" name="Shape 95"/>
          <p:cNvSpPr/>
          <p:nvPr/>
        </p:nvSpPr>
        <p:spPr>
          <a:xfrm>
            <a:off x="703385" y="4865077"/>
            <a:ext cx="29073230" cy="0"/>
          </a:xfrm>
          <a:prstGeom prst="line">
            <a:avLst/>
          </a:prstGeom>
          <a:ln w="12700">
            <a:solidFill/>
            <a:prstDash val="dash"/>
            <a:round/>
          </a:ln>
        </p:spPr>
        <p:txBody>
          <a:bodyPr lIns="140677" tIns="140677" rIns="140677" bIns="140677"/>
          <a:lstStyle/>
          <a:p>
            <a:pPr marL="0" marR="0" lvl="0" indent="0" algn="l" defTabSz="457195" rtl="0" eaLnBrk="1" fontAlgn="auto" latinLnBrk="0" hangingPunct="1">
              <a:lnSpc>
                <a:spcPct val="100000"/>
              </a:lnSpc>
              <a:spcBef>
                <a:spcPts val="0"/>
              </a:spcBef>
              <a:spcAft>
                <a:spcPts val="0"/>
              </a:spcAft>
              <a:buClrTx/>
              <a:buSzTx/>
              <a:buFontTx/>
              <a:buNone/>
              <a:tabLst/>
              <a:defRPr sz="4000">
                <a:latin typeface="Helvetica"/>
                <a:ea typeface="Helvetica"/>
                <a:cs typeface="Helvetica"/>
                <a:sym typeface="Helvetica"/>
              </a:defRPr>
            </a:pPr>
            <a:endParaRPr kumimoji="1" sz="4000" b="0" i="0" u="none" strike="noStrike" kern="1200" cap="none" spc="0" normalizeH="0" baseline="0" noProof="0">
              <a:ln>
                <a:noFill/>
              </a:ln>
              <a:solidFill>
                <a:srgbClr val="5A5A5A"/>
              </a:solidFill>
              <a:effectLst/>
              <a:uLnTx/>
              <a:uFillTx/>
              <a:latin typeface="Helvetica"/>
              <a:cs typeface="Helvetica"/>
              <a:sym typeface="Helvetica"/>
            </a:endParaRPr>
          </a:p>
        </p:txBody>
      </p:sp>
      <p:sp>
        <p:nvSpPr>
          <p:cNvPr id="96" name="Shape 96"/>
          <p:cNvSpPr>
            <a:spLocks noGrp="1"/>
          </p:cNvSpPr>
          <p:nvPr>
            <p:ph type="title"/>
          </p:nvPr>
        </p:nvSpPr>
        <p:spPr>
          <a:xfrm>
            <a:off x="703388" y="879230"/>
            <a:ext cx="29073230" cy="3639040"/>
          </a:xfrm>
          <a:prstGeom prst="rect">
            <a:avLst/>
          </a:prstGeom>
        </p:spPr>
        <p:txBody>
          <a:bodyPr lIns="0" tIns="0" rIns="0" bIns="0" anchor="b">
            <a:noAutofit/>
          </a:bodyPr>
          <a:lstStyle>
            <a:lvl1pPr algn="l" defTabSz="863591">
              <a:defRPr sz="6600">
                <a:latin typeface="HGPSoeiKakugothicUB"/>
                <a:ea typeface="HGPSoeiKakugothicUB"/>
                <a:cs typeface="HGPSoeiKakugothicUB"/>
                <a:sym typeface="HGPSoeiKakugothicUB"/>
              </a:defRPr>
            </a:lvl1pPr>
          </a:lstStyle>
          <a:p>
            <a:pPr lvl="0">
              <a:defRPr sz="1800"/>
            </a:pPr>
            <a:r>
              <a:rPr sz="6600"/>
              <a:t>タイトルテキスト</a:t>
            </a:r>
          </a:p>
        </p:txBody>
      </p:sp>
      <p:sp>
        <p:nvSpPr>
          <p:cNvPr id="97" name="Shape 97"/>
          <p:cNvSpPr>
            <a:spLocks noGrp="1"/>
          </p:cNvSpPr>
          <p:nvPr>
            <p:ph type="body" idx="1"/>
          </p:nvPr>
        </p:nvSpPr>
        <p:spPr>
          <a:xfrm>
            <a:off x="703384" y="5568462"/>
            <a:ext cx="14302153" cy="16412310"/>
          </a:xfrm>
          <a:prstGeom prst="rect">
            <a:avLst/>
          </a:prstGeom>
        </p:spPr>
        <p:txBody>
          <a:bodyPr lIns="132910" tIns="132910" rIns="132910" bIns="132910">
            <a:noAutofit/>
          </a:bodyPr>
          <a:lstStyle>
            <a:lvl1pPr marL="615491" indent="-615491"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1pPr>
            <a:lvl2pPr marL="1095892" indent="-718073"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2pPr>
            <a:lvl3pPr marL="1661143" indent="-905501"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3pPr>
            <a:lvl4pPr marL="2124762" indent="-981774"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4pPr>
            <a:lvl5pPr marL="2507345" indent="-981774"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5pPr>
          </a:lstStyle>
          <a:p>
            <a:pPr lvl="0">
              <a:defRPr sz="1800"/>
            </a:pPr>
            <a:r>
              <a:rPr sz="9200"/>
              <a:t>本文レベル1</a:t>
            </a:r>
          </a:p>
          <a:p>
            <a:pPr lvl="1">
              <a:defRPr sz="1800"/>
            </a:pPr>
            <a:r>
              <a:rPr sz="9200"/>
              <a:t>本文レベル2</a:t>
            </a:r>
          </a:p>
          <a:p>
            <a:pPr lvl="2">
              <a:defRPr sz="1800"/>
            </a:pPr>
            <a:r>
              <a:rPr sz="9200"/>
              <a:t>本文レベル3</a:t>
            </a:r>
          </a:p>
          <a:p>
            <a:pPr lvl="3">
              <a:defRPr sz="1800"/>
            </a:pPr>
            <a:r>
              <a:rPr sz="9200"/>
              <a:t>本文レベル4</a:t>
            </a:r>
          </a:p>
          <a:p>
            <a:pPr lvl="4">
              <a:defRPr sz="1800"/>
            </a:pPr>
            <a:r>
              <a:rPr sz="9200"/>
              <a:t>本文レベル 5</a:t>
            </a:r>
          </a:p>
        </p:txBody>
      </p:sp>
      <p:sp>
        <p:nvSpPr>
          <p:cNvPr id="98" name="Shape 98"/>
          <p:cNvSpPr>
            <a:spLocks noGrp="1"/>
          </p:cNvSpPr>
          <p:nvPr>
            <p:ph type="sldNum" sz="quarter" idx="2"/>
          </p:nvPr>
        </p:nvSpPr>
        <p:spPr>
          <a:xfrm>
            <a:off x="27744617" y="21375077"/>
            <a:ext cx="2032000" cy="508000"/>
          </a:xfrm>
          <a:prstGeom prst="rect">
            <a:avLst/>
          </a:prstGeom>
        </p:spPr>
        <p:txBody>
          <a:bodyPr lIns="0" tIns="0" rIns="0" bIns="0"/>
          <a:lstStyle>
            <a:lvl1pPr defTabSz="914391">
              <a:defRPr>
                <a:solidFill>
                  <a:srgbClr val="000000"/>
                </a:solidFill>
                <a:latin typeface="ＭＳ Ｐゴシック"/>
                <a:ea typeface="ＭＳ Ｐゴシック"/>
                <a:cs typeface="ＭＳ Ｐゴシック"/>
                <a:sym typeface="ＭＳ Ｐゴシック"/>
              </a:defRPr>
            </a:lvl1pPr>
          </a:lstStyle>
          <a:p>
            <a:pPr rtl="0"/>
            <a:fld id="{86CB4B4D-7CA3-9044-876B-883B54F8677D}" type="slidenum">
              <a:rPr kumimoji="1" lang="en-US" altLang="ja-JP" kern="1200" smtClean="0"/>
              <a:pPr rtl="0"/>
              <a:t>‹#›</a:t>
            </a:fld>
            <a:endParaRPr kumimoji="1" lang="en-US" altLang="ja-JP" kern="1200"/>
          </a:p>
        </p:txBody>
      </p:sp>
    </p:spTree>
    <p:extLst>
      <p:ext uri="{BB962C8B-B14F-4D97-AF65-F5344CB8AC3E}">
        <p14:creationId xmlns:p14="http://schemas.microsoft.com/office/powerpoint/2010/main" val="2991859251"/>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3047970" rtl="0"/>
            <a:endParaRPr kumimoji="1" lang="ja-JP" altLang="en-US" kern="1200">
              <a:solidFill>
                <a:srgbClr val="5A5A5A">
                  <a:tint val="75000"/>
                </a:srgbClr>
              </a:solidFill>
            </a:endParaRPr>
          </a:p>
        </p:txBody>
      </p:sp>
      <p:sp>
        <p:nvSpPr>
          <p:cNvPr id="5" name="Footer Placeholder 4"/>
          <p:cNvSpPr>
            <a:spLocks noGrp="1"/>
          </p:cNvSpPr>
          <p:nvPr>
            <p:ph type="ftr" sz="quarter" idx="11"/>
          </p:nvPr>
        </p:nvSpPr>
        <p:spPr/>
        <p:txBody>
          <a:bodyPr/>
          <a:lstStyle/>
          <a:p>
            <a:pPr defTabSz="3047970" rtl="0"/>
            <a:endParaRPr kumimoji="1" lang="ja-JP" altLang="en-US" kern="1200">
              <a:solidFill>
                <a:srgbClr val="5A5A5A">
                  <a:tint val="75000"/>
                </a:srgbClr>
              </a:solidFill>
            </a:endParaRPr>
          </a:p>
        </p:txBody>
      </p:sp>
      <p:sp>
        <p:nvSpPr>
          <p:cNvPr id="6" name="Slide Number Placeholder 5"/>
          <p:cNvSpPr>
            <a:spLocks noGrp="1"/>
          </p:cNvSpPr>
          <p:nvPr>
            <p:ph type="sldNum" sz="quarter" idx="12"/>
          </p:nvPr>
        </p:nvSpPr>
        <p:spPr/>
        <p:txBody>
          <a:bodyPr/>
          <a:lstStyle/>
          <a:p>
            <a:pPr defTabSz="3047970" rtl="0"/>
            <a:fld id="{A72A4B98-3CF0-4F4E-8B11-2DBC9153D841}" type="slidenum">
              <a:rPr kumimoji="1" lang="ja-JP" altLang="en-US" kern="1200" smtClean="0">
                <a:solidFill>
                  <a:srgbClr val="5A5A5A">
                    <a:tint val="75000"/>
                  </a:srgbClr>
                </a:solidFill>
              </a:rPr>
              <a:pPr defTabSz="3047970" rtl="0"/>
              <a:t>‹#›</a:t>
            </a:fld>
            <a:endParaRPr kumimoji="1" lang="ja-JP" altLang="en-US" kern="1200">
              <a:solidFill>
                <a:srgbClr val="5A5A5A">
                  <a:tint val="75000"/>
                </a:srgbClr>
              </a:solidFill>
            </a:endParaRPr>
          </a:p>
        </p:txBody>
      </p:sp>
    </p:spTree>
    <p:extLst>
      <p:ext uri="{BB962C8B-B14F-4D97-AF65-F5344CB8AC3E}">
        <p14:creationId xmlns:p14="http://schemas.microsoft.com/office/powerpoint/2010/main" val="35905525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7970" rtl="0"/>
            <a:endParaRPr kumimoji="1" lang="ja-JP" altLang="en-US" kern="1200">
              <a:solidFill>
                <a:srgbClr val="5A5A5A">
                  <a:tint val="75000"/>
                </a:srgbClr>
              </a:solidFill>
            </a:endParaRPr>
          </a:p>
        </p:txBody>
      </p:sp>
      <p:sp>
        <p:nvSpPr>
          <p:cNvPr id="3" name="Footer Placeholder 2"/>
          <p:cNvSpPr>
            <a:spLocks noGrp="1"/>
          </p:cNvSpPr>
          <p:nvPr>
            <p:ph type="ftr" sz="quarter" idx="11"/>
          </p:nvPr>
        </p:nvSpPr>
        <p:spPr/>
        <p:txBody>
          <a:bodyPr/>
          <a:lstStyle/>
          <a:p>
            <a:pPr defTabSz="3047970" rtl="0"/>
            <a:endParaRPr kumimoji="1" lang="ja-JP" altLang="en-US" kern="1200">
              <a:solidFill>
                <a:srgbClr val="5A5A5A">
                  <a:tint val="75000"/>
                </a:srgbClr>
              </a:solidFill>
            </a:endParaRPr>
          </a:p>
        </p:txBody>
      </p:sp>
      <p:sp>
        <p:nvSpPr>
          <p:cNvPr id="4" name="Slide Number Placeholder 3"/>
          <p:cNvSpPr>
            <a:spLocks noGrp="1"/>
          </p:cNvSpPr>
          <p:nvPr>
            <p:ph type="sldNum" sz="quarter" idx="12"/>
          </p:nvPr>
        </p:nvSpPr>
        <p:spPr/>
        <p:txBody>
          <a:bodyPr/>
          <a:lstStyle/>
          <a:p>
            <a:pPr defTabSz="3047970" rtl="0"/>
            <a:fld id="{A72A4B98-3CF0-4F4E-8B11-2DBC9153D841}" type="slidenum">
              <a:rPr kumimoji="1" lang="ja-JP" altLang="en-US" kern="1200" smtClean="0">
                <a:solidFill>
                  <a:srgbClr val="5A5A5A">
                    <a:tint val="75000"/>
                  </a:srgbClr>
                </a:solidFill>
              </a:rPr>
              <a:pPr defTabSz="3047970" rtl="0"/>
              <a:t>‹#›</a:t>
            </a:fld>
            <a:endParaRPr kumimoji="1" lang="ja-JP" altLang="en-US" kern="1200">
              <a:solidFill>
                <a:srgbClr val="5A5A5A">
                  <a:tint val="75000"/>
                </a:srgbClr>
              </a:solidFill>
            </a:endParaRPr>
          </a:p>
        </p:txBody>
      </p:sp>
    </p:spTree>
    <p:extLst>
      <p:ext uri="{BB962C8B-B14F-4D97-AF65-F5344CB8AC3E}">
        <p14:creationId xmlns:p14="http://schemas.microsoft.com/office/powerpoint/2010/main" val="18101041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741210"/>
            <a:ext cx="25908000" cy="7958667"/>
          </a:xfrm>
        </p:spPr>
        <p:txBody>
          <a:bodyPr anchor="b"/>
          <a:lstStyle>
            <a:lvl1pPr algn="ctr">
              <a:defRPr sz="20000"/>
            </a:lvl1pPr>
          </a:lstStyle>
          <a:p>
            <a:r>
              <a:rPr lang="ja-JP" altLang="en-US"/>
              <a:t>マスター タイトルの書式設定</a:t>
            </a:r>
            <a:endParaRPr lang="en-US" dirty="0"/>
          </a:p>
        </p:txBody>
      </p:sp>
      <p:sp>
        <p:nvSpPr>
          <p:cNvPr id="3" name="Subtitle 2"/>
          <p:cNvSpPr>
            <a:spLocks noGrp="1"/>
          </p:cNvSpPr>
          <p:nvPr>
            <p:ph type="subTitle" idx="1"/>
          </p:nvPr>
        </p:nvSpPr>
        <p:spPr>
          <a:xfrm>
            <a:off x="3810000" y="12006793"/>
            <a:ext cx="22860000" cy="5519207"/>
          </a:xfrm>
        </p:spPr>
        <p:txBody>
          <a:bodyPr/>
          <a:lstStyle>
            <a:lvl1pPr marL="0" indent="0" algn="ctr">
              <a:buNone/>
              <a:defRPr sz="8000"/>
            </a:lvl1pPr>
            <a:lvl2pPr marL="1523985" indent="0" algn="ctr">
              <a:buNone/>
              <a:defRPr sz="6667"/>
            </a:lvl2pPr>
            <a:lvl3pPr marL="3047970" indent="0" algn="ctr">
              <a:buNone/>
              <a:defRPr sz="6000"/>
            </a:lvl3pPr>
            <a:lvl4pPr marL="4571954" indent="0" algn="ctr">
              <a:buNone/>
              <a:defRPr sz="5333"/>
            </a:lvl4pPr>
            <a:lvl5pPr marL="6095939" indent="0" algn="ctr">
              <a:buNone/>
              <a:defRPr sz="5333"/>
            </a:lvl5pPr>
            <a:lvl6pPr marL="7619924" indent="0" algn="ctr">
              <a:buNone/>
              <a:defRPr sz="5333"/>
            </a:lvl6pPr>
            <a:lvl7pPr marL="9143909" indent="0" algn="ctr">
              <a:buNone/>
              <a:defRPr sz="5333"/>
            </a:lvl7pPr>
            <a:lvl8pPr marL="10667893" indent="0" algn="ctr">
              <a:buNone/>
              <a:defRPr sz="5333"/>
            </a:lvl8pPr>
            <a:lvl9pPr marL="12191878" indent="0" algn="ctr">
              <a:buNone/>
              <a:defRPr sz="533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defTabSz="3047970" rtl="0"/>
            <a:endParaRPr kumimoji="1" lang="ja-JP" altLang="en-US" kern="1200">
              <a:solidFill>
                <a:prstClr val="black">
                  <a:tint val="75000"/>
                </a:prstClr>
              </a:solidFill>
            </a:endParaRPr>
          </a:p>
        </p:txBody>
      </p:sp>
      <p:sp>
        <p:nvSpPr>
          <p:cNvPr id="5" name="Footer Placeholder 4"/>
          <p:cNvSpPr>
            <a:spLocks noGrp="1"/>
          </p:cNvSpPr>
          <p:nvPr>
            <p:ph type="ftr" sz="quarter" idx="11"/>
          </p:nvPr>
        </p:nvSpPr>
        <p:spPr/>
        <p:txBody>
          <a:bodyPr/>
          <a:lstStyle/>
          <a:p>
            <a:pPr defTabSz="3047970" rtl="0"/>
            <a:endParaRPr kumimoji="1" lang="ja-JP" altLang="en-US" kern="12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7970" rtl="0"/>
            <a:fld id="{B7E5D4FD-4239-4FD8-B7B8-708B2636AEDA}" type="slidenum">
              <a:rPr kumimoji="1" lang="ja-JP" altLang="en-US" kern="1200" smtClean="0">
                <a:solidFill>
                  <a:prstClr val="black">
                    <a:tint val="75000"/>
                  </a:prstClr>
                </a:solidFill>
              </a:rPr>
              <a:pPr defTabSz="3047970" rtl="0"/>
              <a:t>‹#›</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33265339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3047970" rtl="0"/>
            <a:endParaRPr kumimoji="1" lang="ja-JP" altLang="en-US" kern="1200">
              <a:solidFill>
                <a:prstClr val="black">
                  <a:tint val="75000"/>
                </a:prstClr>
              </a:solidFill>
            </a:endParaRPr>
          </a:p>
        </p:txBody>
      </p:sp>
      <p:sp>
        <p:nvSpPr>
          <p:cNvPr id="5" name="Footer Placeholder 4"/>
          <p:cNvSpPr>
            <a:spLocks noGrp="1"/>
          </p:cNvSpPr>
          <p:nvPr>
            <p:ph type="ftr" sz="quarter" idx="11"/>
          </p:nvPr>
        </p:nvSpPr>
        <p:spPr/>
        <p:txBody>
          <a:bodyPr/>
          <a:lstStyle/>
          <a:p>
            <a:pPr defTabSz="3047970" rtl="0"/>
            <a:endParaRPr kumimoji="1" lang="ja-JP" altLang="en-US" kern="120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047970" rtl="0"/>
            <a:fld id="{4FBEC502-D248-4E56-9F4A-616ECAD9FCD7}" type="slidenum">
              <a:rPr kumimoji="1" lang="ja-JP" altLang="en-US" kern="1200" smtClean="0">
                <a:solidFill>
                  <a:prstClr val="black">
                    <a:tint val="75000"/>
                  </a:prstClr>
                </a:solidFill>
              </a:rPr>
              <a:pPr defTabSz="3047970" rtl="0"/>
              <a:t>‹#›</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8687211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_2 つのコンテンツ">
    <p:spTree>
      <p:nvGrpSpPr>
        <p:cNvPr id="1" name=""/>
        <p:cNvGrpSpPr/>
        <p:nvPr/>
      </p:nvGrpSpPr>
      <p:grpSpPr>
        <a:xfrm>
          <a:off x="0" y="0"/>
          <a:ext cx="0" cy="0"/>
          <a:chOff x="0" y="0"/>
          <a:chExt cx="0" cy="0"/>
        </a:xfrm>
      </p:grpSpPr>
      <p:sp>
        <p:nvSpPr>
          <p:cNvPr id="95" name="Shape 95"/>
          <p:cNvSpPr/>
          <p:nvPr/>
        </p:nvSpPr>
        <p:spPr>
          <a:xfrm>
            <a:off x="703385" y="4865077"/>
            <a:ext cx="29073230" cy="0"/>
          </a:xfrm>
          <a:prstGeom prst="line">
            <a:avLst/>
          </a:prstGeom>
          <a:ln w="12700">
            <a:solidFill/>
            <a:prstDash val="dash"/>
            <a:round/>
          </a:ln>
        </p:spPr>
        <p:txBody>
          <a:bodyPr lIns="140677" tIns="140677" rIns="140677" bIns="140677"/>
          <a:lstStyle/>
          <a:p>
            <a:pPr marL="0" marR="0" lvl="0" indent="0" algn="l" defTabSz="457195" rtl="0" eaLnBrk="1" fontAlgn="auto" latinLnBrk="0" hangingPunct="1">
              <a:lnSpc>
                <a:spcPct val="100000"/>
              </a:lnSpc>
              <a:spcBef>
                <a:spcPts val="0"/>
              </a:spcBef>
              <a:spcAft>
                <a:spcPts val="0"/>
              </a:spcAft>
              <a:buClrTx/>
              <a:buSzTx/>
              <a:buFontTx/>
              <a:buNone/>
              <a:tabLst/>
              <a:defRPr sz="4000">
                <a:latin typeface="Helvetica"/>
                <a:ea typeface="Helvetica"/>
                <a:cs typeface="Helvetica"/>
                <a:sym typeface="Helvetica"/>
              </a:defRPr>
            </a:pPr>
            <a:endParaRPr kumimoji="1" sz="4000" b="0" i="0" u="none" strike="noStrike" kern="1200" cap="none" spc="0" normalizeH="0" baseline="0" noProof="0">
              <a:ln>
                <a:noFill/>
              </a:ln>
              <a:solidFill>
                <a:prstClr val="black"/>
              </a:solidFill>
              <a:effectLst/>
              <a:uLnTx/>
              <a:uFillTx/>
              <a:latin typeface="Helvetica"/>
              <a:cs typeface="Helvetica"/>
              <a:sym typeface="Helvetica"/>
            </a:endParaRPr>
          </a:p>
        </p:txBody>
      </p:sp>
      <p:sp>
        <p:nvSpPr>
          <p:cNvPr id="96" name="Shape 96"/>
          <p:cNvSpPr>
            <a:spLocks noGrp="1"/>
          </p:cNvSpPr>
          <p:nvPr>
            <p:ph type="title"/>
          </p:nvPr>
        </p:nvSpPr>
        <p:spPr>
          <a:xfrm>
            <a:off x="703388" y="879230"/>
            <a:ext cx="29073230" cy="3639040"/>
          </a:xfrm>
          <a:prstGeom prst="rect">
            <a:avLst/>
          </a:prstGeom>
        </p:spPr>
        <p:txBody>
          <a:bodyPr lIns="0" tIns="0" rIns="0" bIns="0" anchor="b">
            <a:noAutofit/>
          </a:bodyPr>
          <a:lstStyle>
            <a:lvl1pPr algn="l" defTabSz="863591">
              <a:defRPr sz="6600">
                <a:latin typeface="HGPSoeiKakugothicUB"/>
                <a:ea typeface="HGPSoeiKakugothicUB"/>
                <a:cs typeface="HGPSoeiKakugothicUB"/>
                <a:sym typeface="HGPSoeiKakugothicUB"/>
              </a:defRPr>
            </a:lvl1pPr>
          </a:lstStyle>
          <a:p>
            <a:pPr lvl="0">
              <a:defRPr sz="1800"/>
            </a:pPr>
            <a:r>
              <a:rPr sz="6600"/>
              <a:t>タイトルテキスト</a:t>
            </a:r>
          </a:p>
        </p:txBody>
      </p:sp>
      <p:sp>
        <p:nvSpPr>
          <p:cNvPr id="97" name="Shape 97"/>
          <p:cNvSpPr>
            <a:spLocks noGrp="1"/>
          </p:cNvSpPr>
          <p:nvPr>
            <p:ph type="body" idx="1"/>
          </p:nvPr>
        </p:nvSpPr>
        <p:spPr>
          <a:xfrm>
            <a:off x="703384" y="5568462"/>
            <a:ext cx="14302153" cy="16412310"/>
          </a:xfrm>
          <a:prstGeom prst="rect">
            <a:avLst/>
          </a:prstGeom>
        </p:spPr>
        <p:txBody>
          <a:bodyPr lIns="132910" tIns="132910" rIns="132910" bIns="132910">
            <a:noAutofit/>
          </a:bodyPr>
          <a:lstStyle>
            <a:lvl1pPr marL="615491" indent="-615491"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1pPr>
            <a:lvl2pPr marL="1095892" indent="-718073"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2pPr>
            <a:lvl3pPr marL="1661143" indent="-905501"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3pPr>
            <a:lvl4pPr marL="2124762" indent="-981774"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4pPr>
            <a:lvl5pPr marL="2507345" indent="-981774" defTabSz="863591">
              <a:spcBef>
                <a:spcPts val="1000"/>
              </a:spcBef>
              <a:buClr>
                <a:srgbClr val="808080"/>
              </a:buClr>
              <a:buFont typeface="Wingdings"/>
              <a:buChar char="▪"/>
              <a:defRPr sz="9200">
                <a:latin typeface="ＭＳ Ｐゴシック"/>
                <a:ea typeface="ＭＳ Ｐゴシック"/>
                <a:cs typeface="ＭＳ Ｐゴシック"/>
                <a:sym typeface="ＭＳ Ｐゴシック"/>
              </a:defRPr>
            </a:lvl5pPr>
          </a:lstStyle>
          <a:p>
            <a:pPr lvl="0">
              <a:defRPr sz="1800"/>
            </a:pPr>
            <a:r>
              <a:rPr sz="9200"/>
              <a:t>本文レベル1</a:t>
            </a:r>
          </a:p>
          <a:p>
            <a:pPr lvl="1">
              <a:defRPr sz="1800"/>
            </a:pPr>
            <a:r>
              <a:rPr sz="9200"/>
              <a:t>本文レベル2</a:t>
            </a:r>
          </a:p>
          <a:p>
            <a:pPr lvl="2">
              <a:defRPr sz="1800"/>
            </a:pPr>
            <a:r>
              <a:rPr sz="9200"/>
              <a:t>本文レベル3</a:t>
            </a:r>
          </a:p>
          <a:p>
            <a:pPr lvl="3">
              <a:defRPr sz="1800"/>
            </a:pPr>
            <a:r>
              <a:rPr sz="9200"/>
              <a:t>本文レベル4</a:t>
            </a:r>
          </a:p>
          <a:p>
            <a:pPr lvl="4">
              <a:defRPr sz="1800"/>
            </a:pPr>
            <a:r>
              <a:rPr sz="9200"/>
              <a:t>本文レベル 5</a:t>
            </a:r>
          </a:p>
        </p:txBody>
      </p:sp>
      <p:sp>
        <p:nvSpPr>
          <p:cNvPr id="98" name="Shape 98"/>
          <p:cNvSpPr>
            <a:spLocks noGrp="1"/>
          </p:cNvSpPr>
          <p:nvPr>
            <p:ph type="sldNum" sz="quarter" idx="2"/>
          </p:nvPr>
        </p:nvSpPr>
        <p:spPr>
          <a:xfrm>
            <a:off x="27744617" y="21375077"/>
            <a:ext cx="2032000" cy="508000"/>
          </a:xfrm>
          <a:prstGeom prst="rect">
            <a:avLst/>
          </a:prstGeom>
        </p:spPr>
        <p:txBody>
          <a:bodyPr lIns="0" tIns="0" rIns="0" bIns="0"/>
          <a:lstStyle>
            <a:lvl1pPr defTabSz="914391">
              <a:defRPr>
                <a:solidFill>
                  <a:srgbClr val="000000"/>
                </a:solidFill>
                <a:latin typeface="ＭＳ Ｐゴシック"/>
                <a:ea typeface="ＭＳ Ｐゴシック"/>
                <a:cs typeface="ＭＳ Ｐゴシック"/>
                <a:sym typeface="ＭＳ Ｐゴシック"/>
              </a:defRPr>
            </a:lvl1pPr>
          </a:lstStyle>
          <a:p>
            <a:pPr rtl="0"/>
            <a:fld id="{86CB4B4D-7CA3-9044-876B-883B54F8677D}" type="slidenum">
              <a:rPr kumimoji="1" lang="en-US" altLang="ja-JP" kern="1200" smtClean="0"/>
              <a:pPr rtl="0"/>
              <a:t>‹#›</a:t>
            </a:fld>
            <a:endParaRPr kumimoji="1" lang="en-US" altLang="ja-JP" kern="1200"/>
          </a:p>
        </p:txBody>
      </p:sp>
    </p:spTree>
    <p:extLst>
      <p:ext uri="{BB962C8B-B14F-4D97-AF65-F5344CB8AC3E}">
        <p14:creationId xmlns:p14="http://schemas.microsoft.com/office/powerpoint/2010/main" val="324853315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70977F-411C-4C41-89F7-4FA2EAFF4DC1}"/>
              </a:ext>
            </a:extLst>
          </p:cNvPr>
          <p:cNvSpPr>
            <a:spLocks noGrp="1"/>
          </p:cNvSpPr>
          <p:nvPr>
            <p:ph type="ctrTitle"/>
          </p:nvPr>
        </p:nvSpPr>
        <p:spPr>
          <a:xfrm>
            <a:off x="3810000" y="3741210"/>
            <a:ext cx="22860000" cy="7958667"/>
          </a:xfrm>
        </p:spPr>
        <p:txBody>
          <a:bodyPr anchor="b"/>
          <a:lstStyle>
            <a:lvl1pPr algn="ctr">
              <a:defRPr sz="15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5F07A71-CA87-AD4C-9981-018381B9F531}"/>
              </a:ext>
            </a:extLst>
          </p:cNvPr>
          <p:cNvSpPr>
            <a:spLocks noGrp="1"/>
          </p:cNvSpPr>
          <p:nvPr>
            <p:ph type="subTitle" idx="1"/>
          </p:nvPr>
        </p:nvSpPr>
        <p:spPr>
          <a:xfrm>
            <a:off x="3810000" y="12006793"/>
            <a:ext cx="22860000" cy="5519207"/>
          </a:xfrm>
        </p:spPr>
        <p:txBody>
          <a:bodyPr/>
          <a:lstStyle>
            <a:lvl1pPr marL="0" indent="0" algn="ctr">
              <a:buNone/>
              <a:defRPr sz="6000"/>
            </a:lvl1pPr>
            <a:lvl2pPr marL="1142989" indent="0" algn="ctr">
              <a:buNone/>
              <a:defRPr sz="5000"/>
            </a:lvl2pPr>
            <a:lvl3pPr marL="2285977" indent="0" algn="ctr">
              <a:buNone/>
              <a:defRPr sz="4500"/>
            </a:lvl3pPr>
            <a:lvl4pPr marL="3428966" indent="0" algn="ctr">
              <a:buNone/>
              <a:defRPr sz="4000"/>
            </a:lvl4pPr>
            <a:lvl5pPr marL="4571954" indent="0" algn="ctr">
              <a:buNone/>
              <a:defRPr sz="4000"/>
            </a:lvl5pPr>
            <a:lvl6pPr marL="5714943" indent="0" algn="ctr">
              <a:buNone/>
              <a:defRPr sz="4000"/>
            </a:lvl6pPr>
            <a:lvl7pPr marL="6857931" indent="0" algn="ctr">
              <a:buNone/>
              <a:defRPr sz="4000"/>
            </a:lvl7pPr>
            <a:lvl8pPr marL="8000920" indent="0" algn="ctr">
              <a:buNone/>
              <a:defRPr sz="4000"/>
            </a:lvl8pPr>
            <a:lvl9pPr marL="9143909" indent="0" algn="ctr">
              <a:buNone/>
              <a:defRPr sz="40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4D2D654-0321-ED40-921F-2C350B724100}"/>
              </a:ext>
            </a:extLst>
          </p:cNvPr>
          <p:cNvSpPr>
            <a:spLocks noGrp="1"/>
          </p:cNvSpPr>
          <p:nvPr>
            <p:ph type="dt" sz="half" idx="10"/>
          </p:nvPr>
        </p:nvSpPr>
        <p:spPr/>
        <p:txBody>
          <a:bodyPr/>
          <a:lstStyle/>
          <a:p>
            <a:pPr defTabSz="3047970" rtl="0"/>
            <a:endParaRPr kumimoji="1" lang="ja-JP" altLang="en-US" kern="1200">
              <a:solidFill>
                <a:prstClr val="black">
                  <a:tint val="75000"/>
                </a:prstClr>
              </a:solidFill>
            </a:endParaRPr>
          </a:p>
        </p:txBody>
      </p:sp>
      <p:sp>
        <p:nvSpPr>
          <p:cNvPr id="5" name="フッター プレースホルダー 4">
            <a:extLst>
              <a:ext uri="{FF2B5EF4-FFF2-40B4-BE49-F238E27FC236}">
                <a16:creationId xmlns:a16="http://schemas.microsoft.com/office/drawing/2014/main" id="{9FAEC6E3-CD5A-EA4D-A9ED-8AA0B07A51A2}"/>
              </a:ext>
            </a:extLst>
          </p:cNvPr>
          <p:cNvSpPr>
            <a:spLocks noGrp="1"/>
          </p:cNvSpPr>
          <p:nvPr>
            <p:ph type="ftr" sz="quarter" idx="11"/>
          </p:nvPr>
        </p:nvSpPr>
        <p:spPr/>
        <p:txBody>
          <a:bodyPr/>
          <a:lstStyle/>
          <a:p>
            <a:pPr defTabSz="3047970" rtl="0"/>
            <a:endParaRPr kumimoji="1" lang="ja-JP" altLang="en-US" kern="1200">
              <a:solidFill>
                <a:prstClr val="black">
                  <a:tint val="75000"/>
                </a:prstClr>
              </a:solidFill>
            </a:endParaRPr>
          </a:p>
        </p:txBody>
      </p:sp>
      <p:sp>
        <p:nvSpPr>
          <p:cNvPr id="6" name="スライド番号プレースホルダー 5">
            <a:extLst>
              <a:ext uri="{FF2B5EF4-FFF2-40B4-BE49-F238E27FC236}">
                <a16:creationId xmlns:a16="http://schemas.microsoft.com/office/drawing/2014/main" id="{A82B18DE-C76D-EB49-9E40-985E89029B8E}"/>
              </a:ext>
            </a:extLst>
          </p:cNvPr>
          <p:cNvSpPr>
            <a:spLocks noGrp="1"/>
          </p:cNvSpPr>
          <p:nvPr>
            <p:ph type="sldNum" sz="quarter" idx="12"/>
          </p:nvPr>
        </p:nvSpPr>
        <p:spPr/>
        <p:txBody>
          <a:bodyPr/>
          <a:lstStyle/>
          <a:p>
            <a:pPr defTabSz="3047970" rtl="0"/>
            <a:fld id="{397F654D-2A27-CF44-8B94-9AF3DEAC68C8}" type="slidenum">
              <a:rPr kumimoji="1" lang="ja-JP" altLang="en-US" kern="1200" smtClean="0">
                <a:solidFill>
                  <a:prstClr val="black">
                    <a:tint val="75000"/>
                  </a:prstClr>
                </a:solidFill>
              </a:rPr>
              <a:pPr defTabSz="3047970" rtl="0"/>
              <a:t>‹#›</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234695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BA4CB4E-C254-C143-9322-2ABDD679FE3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B6F1BB8-4185-1546-967C-B505A7317363}"/>
              </a:ext>
            </a:extLst>
          </p:cNvPr>
          <p:cNvSpPr>
            <a:spLocks noGrp="1"/>
          </p:cNvSpPr>
          <p:nvPr>
            <p:ph idx="1"/>
          </p:nvPr>
        </p:nvSpPr>
        <p:spPr/>
        <p:txBody>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E70E0ED-845F-F44C-8979-CAD7D8C6ADC9}"/>
              </a:ext>
            </a:extLst>
          </p:cNvPr>
          <p:cNvSpPr>
            <a:spLocks noGrp="1"/>
          </p:cNvSpPr>
          <p:nvPr>
            <p:ph type="dt" sz="half" idx="10"/>
          </p:nvPr>
        </p:nvSpPr>
        <p:spPr/>
        <p:txBody>
          <a:bodyPr/>
          <a:lstStyle/>
          <a:p>
            <a:pPr defTabSz="3047970" rtl="0"/>
            <a:endParaRPr kumimoji="1" lang="ja-JP" altLang="en-US" kern="1200">
              <a:solidFill>
                <a:prstClr val="black">
                  <a:tint val="75000"/>
                </a:prstClr>
              </a:solidFill>
            </a:endParaRPr>
          </a:p>
        </p:txBody>
      </p:sp>
      <p:sp>
        <p:nvSpPr>
          <p:cNvPr id="5" name="フッター プレースホルダー 4">
            <a:extLst>
              <a:ext uri="{FF2B5EF4-FFF2-40B4-BE49-F238E27FC236}">
                <a16:creationId xmlns:a16="http://schemas.microsoft.com/office/drawing/2014/main" id="{11B0F405-C485-B048-AD31-C31B5BF27E03}"/>
              </a:ext>
            </a:extLst>
          </p:cNvPr>
          <p:cNvSpPr>
            <a:spLocks noGrp="1"/>
          </p:cNvSpPr>
          <p:nvPr>
            <p:ph type="ftr" sz="quarter" idx="11"/>
          </p:nvPr>
        </p:nvSpPr>
        <p:spPr/>
        <p:txBody>
          <a:bodyPr/>
          <a:lstStyle/>
          <a:p>
            <a:pPr defTabSz="3047970" rtl="0"/>
            <a:endParaRPr kumimoji="1" lang="ja-JP" altLang="en-US" kern="1200">
              <a:solidFill>
                <a:prstClr val="black">
                  <a:tint val="75000"/>
                </a:prstClr>
              </a:solidFill>
            </a:endParaRPr>
          </a:p>
        </p:txBody>
      </p:sp>
      <p:sp>
        <p:nvSpPr>
          <p:cNvPr id="6" name="スライド番号プレースホルダー 5">
            <a:extLst>
              <a:ext uri="{FF2B5EF4-FFF2-40B4-BE49-F238E27FC236}">
                <a16:creationId xmlns:a16="http://schemas.microsoft.com/office/drawing/2014/main" id="{7681E1BA-5C66-9E49-BF7C-7167A162F410}"/>
              </a:ext>
            </a:extLst>
          </p:cNvPr>
          <p:cNvSpPr>
            <a:spLocks noGrp="1"/>
          </p:cNvSpPr>
          <p:nvPr>
            <p:ph type="sldNum" sz="quarter" idx="12"/>
          </p:nvPr>
        </p:nvSpPr>
        <p:spPr/>
        <p:txBody>
          <a:bodyPr/>
          <a:lstStyle/>
          <a:p>
            <a:pPr defTabSz="3047970" rtl="0"/>
            <a:fld id="{397F654D-2A27-CF44-8B94-9AF3DEAC68C8}" type="slidenum">
              <a:rPr kumimoji="1" lang="ja-JP" altLang="en-US" kern="1200" smtClean="0">
                <a:solidFill>
                  <a:prstClr val="black">
                    <a:tint val="75000"/>
                  </a:prstClr>
                </a:solidFill>
              </a:rPr>
              <a:pPr defTabSz="3047970" rtl="0"/>
              <a:t>‹#›</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27201969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047970" rtl="0"/>
            <a:endParaRPr kumimoji="1" lang="ja-JP" altLang="en-US" kern="1200">
              <a:solidFill>
                <a:prstClr val="black">
                  <a:tint val="75000"/>
                </a:prstClr>
              </a:solidFill>
            </a:endParaRPr>
          </a:p>
        </p:txBody>
      </p:sp>
      <p:sp>
        <p:nvSpPr>
          <p:cNvPr id="3" name="Footer Placeholder 2"/>
          <p:cNvSpPr>
            <a:spLocks noGrp="1"/>
          </p:cNvSpPr>
          <p:nvPr>
            <p:ph type="ftr" sz="quarter" idx="11"/>
          </p:nvPr>
        </p:nvSpPr>
        <p:spPr/>
        <p:txBody>
          <a:bodyPr/>
          <a:lstStyle/>
          <a:p>
            <a:pPr defTabSz="3047970" rtl="0"/>
            <a:endParaRPr kumimoji="1" lang="ja-JP" altLang="en-US" kern="120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047970" rtl="0"/>
            <a:fld id="{CCBF7DB4-3097-4F13-9E49-6EF691599CE6}" type="slidenum">
              <a:rPr kumimoji="1" lang="ja-JP" altLang="en-US" kern="1200" smtClean="0">
                <a:solidFill>
                  <a:prstClr val="black">
                    <a:tint val="75000"/>
                  </a:prstClr>
                </a:solidFill>
              </a:rPr>
              <a:pPr defTabSz="3047970" rtl="0"/>
              <a:t>‹#›</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19695255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3810000" y="3741210"/>
            <a:ext cx="22860000" cy="7958667"/>
          </a:xfrm>
        </p:spPr>
        <p:txBody>
          <a:bodyPr anchor="b"/>
          <a:lstStyle>
            <a:lvl1pPr algn="ctr">
              <a:defRPr sz="15000"/>
            </a:lvl1pPr>
          </a:lstStyle>
          <a:p>
            <a:r>
              <a:rPr kumimoji="1" lang="ja-JP" altLang="en-US"/>
              <a:t>マスター タイトルの書式設定</a:t>
            </a:r>
          </a:p>
        </p:txBody>
      </p:sp>
      <p:sp>
        <p:nvSpPr>
          <p:cNvPr id="3" name="サブタイトル 2"/>
          <p:cNvSpPr>
            <a:spLocks noGrp="1"/>
          </p:cNvSpPr>
          <p:nvPr>
            <p:ph type="subTitle" idx="1"/>
          </p:nvPr>
        </p:nvSpPr>
        <p:spPr>
          <a:xfrm>
            <a:off x="3810000" y="12006793"/>
            <a:ext cx="22860000" cy="5519207"/>
          </a:xfrm>
        </p:spPr>
        <p:txBody>
          <a:bodyPr/>
          <a:lstStyle>
            <a:lvl1pPr marL="0" indent="0" algn="ctr">
              <a:buNone/>
              <a:defRPr sz="6000"/>
            </a:lvl1pPr>
            <a:lvl2pPr marL="1142989" indent="0" algn="ctr">
              <a:buNone/>
              <a:defRPr sz="5000"/>
            </a:lvl2pPr>
            <a:lvl3pPr marL="2285977" indent="0" algn="ctr">
              <a:buNone/>
              <a:defRPr sz="4500"/>
            </a:lvl3pPr>
            <a:lvl4pPr marL="3428966" indent="0" algn="ctr">
              <a:buNone/>
              <a:defRPr sz="4000"/>
            </a:lvl4pPr>
            <a:lvl5pPr marL="4571954" indent="0" algn="ctr">
              <a:buNone/>
              <a:defRPr sz="4000"/>
            </a:lvl5pPr>
            <a:lvl6pPr marL="5714943" indent="0" algn="ctr">
              <a:buNone/>
              <a:defRPr sz="4000"/>
            </a:lvl6pPr>
            <a:lvl7pPr marL="6857931" indent="0" algn="ctr">
              <a:buNone/>
              <a:defRPr sz="4000"/>
            </a:lvl7pPr>
            <a:lvl8pPr marL="8000920" indent="0" algn="ctr">
              <a:buNone/>
              <a:defRPr sz="4000"/>
            </a:lvl8pPr>
            <a:lvl9pPr marL="9143909" indent="0" algn="ctr">
              <a:buNone/>
              <a:defRPr sz="40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pPr defTabSz="3047970" rtl="0"/>
            <a:endParaRPr kumimoji="1" lang="ja-JP" altLang="en-US" kern="1200">
              <a:solidFill>
                <a:prstClr val="black">
                  <a:tint val="75000"/>
                </a:prstClr>
              </a:solidFill>
            </a:endParaRPr>
          </a:p>
        </p:txBody>
      </p:sp>
      <p:sp>
        <p:nvSpPr>
          <p:cNvPr id="5" name="フッター プレースホルダー 4"/>
          <p:cNvSpPr>
            <a:spLocks noGrp="1"/>
          </p:cNvSpPr>
          <p:nvPr>
            <p:ph type="ftr" sz="quarter" idx="11"/>
          </p:nvPr>
        </p:nvSpPr>
        <p:spPr/>
        <p:txBody>
          <a:bodyPr/>
          <a:lstStyle/>
          <a:p>
            <a:pPr defTabSz="3047970" rtl="0"/>
            <a:endParaRPr kumimoji="1" lang="ja-JP" altLang="en-US" kern="120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pPr defTabSz="3047970" rtl="0"/>
            <a:fld id="{87393167-688F-4474-8FB8-00A9E4355B99}" type="slidenum">
              <a:rPr kumimoji="1" lang="ja-JP" altLang="en-US" kern="1200" smtClean="0">
                <a:solidFill>
                  <a:prstClr val="black">
                    <a:tint val="75000"/>
                  </a:prstClr>
                </a:solidFill>
              </a:rPr>
              <a:pPr defTabSz="3047970" rtl="0"/>
              <a:t>‹#›</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1597739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画像（3点）">
    <p:spTree>
      <p:nvGrpSpPr>
        <p:cNvPr id="1" name=""/>
        <p:cNvGrpSpPr/>
        <p:nvPr/>
      </p:nvGrpSpPr>
      <p:grpSpPr>
        <a:xfrm>
          <a:off x="0" y="0"/>
          <a:ext cx="0" cy="0"/>
          <a:chOff x="0" y="0"/>
          <a:chExt cx="0" cy="0"/>
        </a:xfrm>
      </p:grpSpPr>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 つのコンテンツ">
    <p:spTree>
      <p:nvGrpSpPr>
        <p:cNvPr id="1" name=""/>
        <p:cNvGrpSpPr/>
        <p:nvPr/>
      </p:nvGrpSpPr>
      <p:grpSpPr>
        <a:xfrm>
          <a:off x="0" y="0"/>
          <a:ext cx="0" cy="0"/>
          <a:chOff x="0" y="0"/>
          <a:chExt cx="0" cy="0"/>
        </a:xfrm>
      </p:grpSpPr>
      <p:sp>
        <p:nvSpPr>
          <p:cNvPr id="95" name="Shape 95"/>
          <p:cNvSpPr/>
          <p:nvPr/>
        </p:nvSpPr>
        <p:spPr>
          <a:xfrm>
            <a:off x="703384" y="4865076"/>
            <a:ext cx="29073231" cy="1"/>
          </a:xfrm>
          <a:prstGeom prst="line">
            <a:avLst/>
          </a:prstGeom>
          <a:ln w="12700">
            <a:solidFill/>
            <a:prstDash val="dash"/>
            <a:round/>
          </a:ln>
        </p:spPr>
        <p:txBody>
          <a:bodyPr lIns="0" tIns="0" rIns="0" bIns="0" anchor="ctr"/>
          <a:lstStyle/>
          <a:p>
            <a:pPr marL="0" marR="0" lvl="0" indent="0" algn="l" defTabSz="457200" eaLnBrk="1" fontAlgn="auto" latinLnBrk="0" hangingPunct="1">
              <a:lnSpc>
                <a:spcPct val="100000"/>
              </a:lnSpc>
              <a:spcBef>
                <a:spcPts val="0"/>
              </a:spcBef>
              <a:spcAft>
                <a:spcPts val="0"/>
              </a:spcAft>
              <a:buClrTx/>
              <a:buSzTx/>
              <a:buFontTx/>
              <a:buNone/>
              <a:tabLst/>
              <a:defRPr sz="1200"/>
            </a:pPr>
            <a:endParaRPr kumimoji="0" sz="1200" b="0" i="0" u="none" strike="noStrike" kern="0" cap="none" spc="0" normalizeH="0" baseline="0" noProof="0">
              <a:ln>
                <a:noFill/>
              </a:ln>
              <a:solidFill>
                <a:sysClr val="windowText" lastClr="000000"/>
              </a:solidFill>
              <a:effectLst/>
              <a:uLnTx/>
              <a:uFillTx/>
              <a:latin typeface="ヒラギノ角ゴ ProN W3"/>
              <a:sym typeface="ヒラギノ角ゴ ProN W3"/>
            </a:endParaRPr>
          </a:p>
        </p:txBody>
      </p:sp>
      <p:sp>
        <p:nvSpPr>
          <p:cNvPr id="96" name="Shape 96"/>
          <p:cNvSpPr>
            <a:spLocks noGrp="1"/>
          </p:cNvSpPr>
          <p:nvPr>
            <p:ph type="title"/>
          </p:nvPr>
        </p:nvSpPr>
        <p:spPr>
          <a:xfrm>
            <a:off x="703384" y="879230"/>
            <a:ext cx="29073231" cy="3639041"/>
          </a:xfrm>
          <a:prstGeom prst="rect">
            <a:avLst/>
          </a:prstGeom>
        </p:spPr>
        <p:txBody>
          <a:bodyPr lIns="0" tIns="0" rIns="0" bIns="0" anchor="b">
            <a:noAutofit/>
          </a:bodyPr>
          <a:lstStyle>
            <a:lvl1pPr algn="l" defTabSz="863600">
              <a:defRPr sz="6600">
                <a:latin typeface="HGPSoeiKakugothicUB"/>
                <a:ea typeface="HGPSoeiKakugothicUB"/>
                <a:cs typeface="HGPSoeiKakugothicUB"/>
                <a:sym typeface="HGPSoeiKakugothicUB"/>
              </a:defRPr>
            </a:lvl1pPr>
          </a:lstStyle>
          <a:p>
            <a:pPr lvl="0">
              <a:defRPr sz="1800"/>
            </a:pPr>
            <a:r>
              <a:rPr sz="6600"/>
              <a:t>タイトルテキスト</a:t>
            </a:r>
          </a:p>
        </p:txBody>
      </p:sp>
      <p:sp>
        <p:nvSpPr>
          <p:cNvPr id="97" name="Shape 97"/>
          <p:cNvSpPr>
            <a:spLocks noGrp="1"/>
          </p:cNvSpPr>
          <p:nvPr>
            <p:ph type="body" idx="1"/>
          </p:nvPr>
        </p:nvSpPr>
        <p:spPr>
          <a:xfrm>
            <a:off x="703384" y="5568461"/>
            <a:ext cx="14302154" cy="16412309"/>
          </a:xfrm>
          <a:prstGeom prst="rect">
            <a:avLst/>
          </a:prstGeom>
        </p:spPr>
        <p:txBody>
          <a:bodyPr lIns="132910" tIns="132910" rIns="132910" bIns="132910">
            <a:noAutofit/>
          </a:bodyPr>
          <a:lstStyle>
            <a:lvl1pPr marL="615496" indent="-615496"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1pPr>
            <a:lvl2pPr marL="1095904" indent="-718079"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2pPr>
            <a:lvl3pPr marL="1661160" indent="-905510"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3pPr>
            <a:lvl4pPr marL="2124783" indent="-981783"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4pPr>
            <a:lvl5pPr marL="2507370" indent="-981783" defTabSz="863600">
              <a:spcBef>
                <a:spcPts val="1000"/>
              </a:spcBef>
              <a:buClr>
                <a:srgbClr val="808080"/>
              </a:buClr>
              <a:buFont typeface="Wingdings"/>
              <a:buChar char="▪"/>
              <a:defRPr sz="9200">
                <a:latin typeface="ＭＳ Ｐゴシック"/>
                <a:ea typeface="ＭＳ Ｐゴシック"/>
                <a:cs typeface="ＭＳ Ｐゴシック"/>
                <a:sym typeface="ＭＳ Ｐゴシック"/>
              </a:defRPr>
            </a:lvl5pPr>
          </a:lstStyle>
          <a:p>
            <a:pPr lvl="0">
              <a:defRPr sz="1800"/>
            </a:pPr>
            <a:r>
              <a:rPr sz="9200"/>
              <a:t>本文レベル1</a:t>
            </a:r>
          </a:p>
          <a:p>
            <a:pPr lvl="1">
              <a:defRPr sz="1800"/>
            </a:pPr>
            <a:r>
              <a:rPr sz="9200"/>
              <a:t>本文レベル2</a:t>
            </a:r>
          </a:p>
          <a:p>
            <a:pPr lvl="2">
              <a:defRPr sz="1800"/>
            </a:pPr>
            <a:r>
              <a:rPr sz="9200"/>
              <a:t>本文レベル3</a:t>
            </a:r>
          </a:p>
          <a:p>
            <a:pPr lvl="3">
              <a:defRPr sz="1800"/>
            </a:pPr>
            <a:r>
              <a:rPr sz="9200"/>
              <a:t>本文レベル4</a:t>
            </a:r>
          </a:p>
          <a:p>
            <a:pPr lvl="4">
              <a:defRPr sz="1800"/>
            </a:pPr>
            <a:r>
              <a:rPr sz="9200"/>
              <a:t>本文レベル 5</a:t>
            </a:r>
          </a:p>
        </p:txBody>
      </p:sp>
      <p:sp>
        <p:nvSpPr>
          <p:cNvPr id="98" name="Shape 98"/>
          <p:cNvSpPr>
            <a:spLocks noGrp="1"/>
          </p:cNvSpPr>
          <p:nvPr>
            <p:ph type="sldNum" sz="quarter" idx="2"/>
          </p:nvPr>
        </p:nvSpPr>
        <p:spPr>
          <a:xfrm>
            <a:off x="27744616" y="21324276"/>
            <a:ext cx="2032001" cy="609601"/>
          </a:xfrm>
          <a:prstGeom prst="rect">
            <a:avLst/>
          </a:prstGeom>
        </p:spPr>
        <p:txBody>
          <a:bodyPr lIns="0" tIns="0" rIns="0" bIns="0"/>
          <a:lstStyle>
            <a:lvl1pPr defTabSz="914400">
              <a:defRPr>
                <a:solidFill>
                  <a:srgbClr val="000000"/>
                </a:solidFill>
                <a:latin typeface="ＭＳ Ｐゴシック"/>
                <a:ea typeface="ＭＳ Ｐゴシック"/>
                <a:cs typeface="ＭＳ Ｐゴシック"/>
                <a:sym typeface="ＭＳ Ｐゴシック"/>
              </a:defRPr>
            </a:lvl1p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sz="4000" b="0" i="0" u="none" strike="noStrike" kern="0" cap="none" spc="0" normalizeH="0" baseline="0" noProof="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a:t>
            </a:fld>
            <a:endParaRPr kumimoji="0"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3574172518"/>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12749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引用">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theme" Target="../theme/theme2.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3.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7.xml"/><Relationship Id="rId1"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524000" y="306920"/>
            <a:ext cx="27432001" cy="5027081"/>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152400" tIns="152400" rIns="152400" bIns="152400" anchor="ctr">
            <a:normAutofit/>
          </a:bodyPr>
          <a:lstStyle/>
          <a:p>
            <a:pPr lvl="0">
              <a:defRPr sz="1800"/>
            </a:pPr>
            <a:r>
              <a:rPr sz="14600"/>
              <a:t>タイトルテキスト</a:t>
            </a:r>
          </a:p>
        </p:txBody>
      </p:sp>
      <p:sp>
        <p:nvSpPr>
          <p:cNvPr id="3" name="Shape 3"/>
          <p:cNvSpPr>
            <a:spLocks noGrp="1"/>
          </p:cNvSpPr>
          <p:nvPr>
            <p:ph type="body" idx="1"/>
          </p:nvPr>
        </p:nvSpPr>
        <p:spPr>
          <a:xfrm>
            <a:off x="1524000" y="5334000"/>
            <a:ext cx="27432001" cy="17526000"/>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152400" tIns="152400" rIns="152400" bIns="152400">
            <a:normAutofit/>
          </a:bodyPr>
          <a:lstStyle>
            <a:lvl2pPr>
              <a:buChar char="–"/>
            </a:lvl2pPr>
            <a:lvl4pPr>
              <a:buChar char="–"/>
            </a:lvl4pPr>
            <a:lvl5pPr>
              <a:buChar cha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
        <p:nvSpPr>
          <p:cNvPr id="4" name="Shape 4"/>
          <p:cNvSpPr>
            <a:spLocks noGrp="1"/>
          </p:cNvSpPr>
          <p:nvPr>
            <p:ph type="sldNum" sz="quarter" idx="2"/>
          </p:nvPr>
        </p:nvSpPr>
        <p:spPr>
          <a:xfrm>
            <a:off x="21844000" y="19046825"/>
            <a:ext cx="7112000" cy="927101"/>
          </a:xfrm>
          <a:prstGeom prst="rect">
            <a:avLst/>
          </a:prstGeom>
          <a:ln w="12700">
            <a:miter lim="400000"/>
          </a:ln>
        </p:spPr>
        <p:txBody>
          <a:bodyPr lIns="152400" tIns="152400" rIns="152400" bIns="152400" anchor="ctr">
            <a:spAutoFit/>
          </a:bodyPr>
          <a:lstStyle>
            <a:lvl1pPr algn="r" defTabSz="1524000">
              <a:defRPr sz="4000">
                <a:solidFill>
                  <a:srgbClr val="888888"/>
                </a:solidFill>
                <a:latin typeface="Calibri"/>
                <a:ea typeface="Calibri"/>
                <a:cs typeface="Calibri"/>
                <a:sym typeface="Calibri"/>
              </a:defRPr>
            </a:lvl1pPr>
          </a:lstStyle>
          <a:p>
            <a:pPr lvl="0"/>
            <a:fld id="{86CB4B4D-7CA3-9044-876B-883B54F8677D}" type="slidenum">
              <a:rPr/>
              <a:pPr lvl="0"/>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2" r:id="rId11"/>
    <p:sldLayoutId id="2147483663" r:id="rId12"/>
    <p:sldLayoutId id="2147483664" r:id="rId13"/>
    <p:sldLayoutId id="2147483665"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2" r:id="rId28"/>
  </p:sldLayoutIdLst>
  <p:transition spd="med"/>
  <p:hf hdr="0" ftr="0" dt="0"/>
  <p:txStyles>
    <p:titleStyle>
      <a:lvl1pPr algn="ctr" defTabSz="1524000">
        <a:defRPr sz="14600">
          <a:latin typeface="Calibri"/>
          <a:ea typeface="Calibri"/>
          <a:cs typeface="Calibri"/>
          <a:sym typeface="Calibri"/>
        </a:defRPr>
      </a:lvl1pPr>
      <a:lvl2pPr indent="228600" algn="ctr" defTabSz="1524000">
        <a:defRPr sz="14600">
          <a:latin typeface="Calibri"/>
          <a:ea typeface="Calibri"/>
          <a:cs typeface="Calibri"/>
          <a:sym typeface="Calibri"/>
        </a:defRPr>
      </a:lvl2pPr>
      <a:lvl3pPr indent="457200" algn="ctr" defTabSz="1524000">
        <a:defRPr sz="14600">
          <a:latin typeface="Calibri"/>
          <a:ea typeface="Calibri"/>
          <a:cs typeface="Calibri"/>
          <a:sym typeface="Calibri"/>
        </a:defRPr>
      </a:lvl3pPr>
      <a:lvl4pPr indent="685800" algn="ctr" defTabSz="1524000">
        <a:defRPr sz="14600">
          <a:latin typeface="Calibri"/>
          <a:ea typeface="Calibri"/>
          <a:cs typeface="Calibri"/>
          <a:sym typeface="Calibri"/>
        </a:defRPr>
      </a:lvl4pPr>
      <a:lvl5pPr indent="914400" algn="ctr" defTabSz="1524000">
        <a:defRPr sz="14600">
          <a:latin typeface="Calibri"/>
          <a:ea typeface="Calibri"/>
          <a:cs typeface="Calibri"/>
          <a:sym typeface="Calibri"/>
        </a:defRPr>
      </a:lvl5pPr>
      <a:lvl6pPr indent="1143000" algn="ctr" defTabSz="1524000">
        <a:defRPr sz="14600">
          <a:latin typeface="Calibri"/>
          <a:ea typeface="Calibri"/>
          <a:cs typeface="Calibri"/>
          <a:sym typeface="Calibri"/>
        </a:defRPr>
      </a:lvl6pPr>
      <a:lvl7pPr indent="1371600" algn="ctr" defTabSz="1524000">
        <a:defRPr sz="14600">
          <a:latin typeface="Calibri"/>
          <a:ea typeface="Calibri"/>
          <a:cs typeface="Calibri"/>
          <a:sym typeface="Calibri"/>
        </a:defRPr>
      </a:lvl7pPr>
      <a:lvl8pPr indent="1600200" algn="ctr" defTabSz="1524000">
        <a:defRPr sz="14600">
          <a:latin typeface="Calibri"/>
          <a:ea typeface="Calibri"/>
          <a:cs typeface="Calibri"/>
          <a:sym typeface="Calibri"/>
        </a:defRPr>
      </a:lvl8pPr>
      <a:lvl9pPr indent="1828800" algn="ctr" defTabSz="1524000">
        <a:defRPr sz="14600">
          <a:latin typeface="Calibri"/>
          <a:ea typeface="Calibri"/>
          <a:cs typeface="Calibri"/>
          <a:sym typeface="Calibri"/>
        </a:defRPr>
      </a:lvl9pPr>
    </p:titleStyle>
    <p:bodyStyle>
      <a:lvl1pPr marL="1135856" indent="-1135856" defTabSz="1524000">
        <a:spcBef>
          <a:spcPts val="2500"/>
        </a:spcBef>
        <a:buSzPct val="100000"/>
        <a:buFont typeface="Arial"/>
        <a:buChar char="•"/>
        <a:defRPr sz="10600">
          <a:latin typeface="Calibri"/>
          <a:ea typeface="Calibri"/>
          <a:cs typeface="Calibri"/>
          <a:sym typeface="Calibri"/>
        </a:defRPr>
      </a:lvl1pPr>
      <a:lvl2pPr marL="1538967" indent="-1081767" defTabSz="1524000">
        <a:spcBef>
          <a:spcPts val="2500"/>
        </a:spcBef>
        <a:buSzPct val="100000"/>
        <a:buFont typeface="Arial"/>
        <a:buChar char="•"/>
        <a:defRPr sz="10600">
          <a:latin typeface="Calibri"/>
          <a:ea typeface="Calibri"/>
          <a:cs typeface="Calibri"/>
          <a:sym typeface="Calibri"/>
        </a:defRPr>
      </a:lvl2pPr>
      <a:lvl3pPr marL="1924050" indent="-1009650" defTabSz="1524000">
        <a:spcBef>
          <a:spcPts val="2500"/>
        </a:spcBef>
        <a:buSzPct val="100000"/>
        <a:buFont typeface="Arial"/>
        <a:buChar char="•"/>
        <a:defRPr sz="10600">
          <a:latin typeface="Calibri"/>
          <a:ea typeface="Calibri"/>
          <a:cs typeface="Calibri"/>
          <a:sym typeface="Calibri"/>
        </a:defRPr>
      </a:lvl3pPr>
      <a:lvl4pPr marL="2583179" indent="-1211579" defTabSz="1524000">
        <a:spcBef>
          <a:spcPts val="2500"/>
        </a:spcBef>
        <a:buSzPct val="100000"/>
        <a:buFont typeface="Arial"/>
        <a:buChar char="•"/>
        <a:defRPr sz="10600">
          <a:latin typeface="Calibri"/>
          <a:ea typeface="Calibri"/>
          <a:cs typeface="Calibri"/>
          <a:sym typeface="Calibri"/>
        </a:defRPr>
      </a:lvl4pPr>
      <a:lvl5pPr marL="3040379" indent="-1211579" defTabSz="1524000">
        <a:spcBef>
          <a:spcPts val="2500"/>
        </a:spcBef>
        <a:buSzPct val="100000"/>
        <a:buFont typeface="Arial"/>
        <a:buChar char="•"/>
        <a:defRPr sz="10600">
          <a:latin typeface="Calibri"/>
          <a:ea typeface="Calibri"/>
          <a:cs typeface="Calibri"/>
          <a:sym typeface="Calibri"/>
        </a:defRPr>
      </a:lvl5pPr>
      <a:lvl6pPr marL="0" indent="-51206400" defTabSz="1524000">
        <a:spcBef>
          <a:spcPts val="2500"/>
        </a:spcBef>
        <a:buSzPct val="100000"/>
        <a:buFont typeface="Arial"/>
        <a:buChar char="•"/>
        <a:defRPr sz="10600">
          <a:latin typeface="Calibri"/>
          <a:ea typeface="Calibri"/>
          <a:cs typeface="Calibri"/>
          <a:sym typeface="Calibri"/>
        </a:defRPr>
      </a:lvl6pPr>
      <a:lvl7pPr marL="0" indent="-51206400" defTabSz="1524000">
        <a:spcBef>
          <a:spcPts val="2500"/>
        </a:spcBef>
        <a:buSzPct val="100000"/>
        <a:buFont typeface="Arial"/>
        <a:buChar char="•"/>
        <a:defRPr sz="10600">
          <a:latin typeface="Calibri"/>
          <a:ea typeface="Calibri"/>
          <a:cs typeface="Calibri"/>
          <a:sym typeface="Calibri"/>
        </a:defRPr>
      </a:lvl7pPr>
      <a:lvl8pPr marL="0" indent="-51206400" defTabSz="1524000">
        <a:spcBef>
          <a:spcPts val="2500"/>
        </a:spcBef>
        <a:buSzPct val="100000"/>
        <a:buFont typeface="Arial"/>
        <a:buChar char="•"/>
        <a:defRPr sz="10600">
          <a:latin typeface="Calibri"/>
          <a:ea typeface="Calibri"/>
          <a:cs typeface="Calibri"/>
          <a:sym typeface="Calibri"/>
        </a:defRPr>
      </a:lvl8pPr>
      <a:lvl9pPr marL="0" indent="-51206400" defTabSz="1524000">
        <a:spcBef>
          <a:spcPts val="2500"/>
        </a:spcBef>
        <a:buSzPct val="100000"/>
        <a:buFont typeface="Arial"/>
        <a:buChar char="•"/>
        <a:defRPr sz="10600">
          <a:latin typeface="Calibri"/>
          <a:ea typeface="Calibri"/>
          <a:cs typeface="Calibri"/>
          <a:sym typeface="Calibri"/>
        </a:defRPr>
      </a:lvl9pPr>
    </p:bodyStyle>
    <p:otherStyle>
      <a:lvl1pPr algn="r" defTabSz="1524000">
        <a:defRPr sz="4000">
          <a:solidFill>
            <a:schemeClr val="tx1"/>
          </a:solidFill>
          <a:latin typeface="+mn-lt"/>
          <a:ea typeface="+mn-ea"/>
          <a:cs typeface="+mn-cs"/>
          <a:sym typeface="Calibri"/>
        </a:defRPr>
      </a:lvl1pPr>
      <a:lvl2pPr indent="228600" algn="r" defTabSz="1524000">
        <a:defRPr sz="4000">
          <a:solidFill>
            <a:schemeClr val="tx1"/>
          </a:solidFill>
          <a:latin typeface="+mn-lt"/>
          <a:ea typeface="+mn-ea"/>
          <a:cs typeface="+mn-cs"/>
          <a:sym typeface="Calibri"/>
        </a:defRPr>
      </a:lvl2pPr>
      <a:lvl3pPr indent="457200" algn="r" defTabSz="1524000">
        <a:defRPr sz="4000">
          <a:solidFill>
            <a:schemeClr val="tx1"/>
          </a:solidFill>
          <a:latin typeface="+mn-lt"/>
          <a:ea typeface="+mn-ea"/>
          <a:cs typeface="+mn-cs"/>
          <a:sym typeface="Calibri"/>
        </a:defRPr>
      </a:lvl3pPr>
      <a:lvl4pPr indent="685800" algn="r" defTabSz="1524000">
        <a:defRPr sz="4000">
          <a:solidFill>
            <a:schemeClr val="tx1"/>
          </a:solidFill>
          <a:latin typeface="+mn-lt"/>
          <a:ea typeface="+mn-ea"/>
          <a:cs typeface="+mn-cs"/>
          <a:sym typeface="Calibri"/>
        </a:defRPr>
      </a:lvl4pPr>
      <a:lvl5pPr indent="914400" algn="r" defTabSz="1524000">
        <a:defRPr sz="4000">
          <a:solidFill>
            <a:schemeClr val="tx1"/>
          </a:solidFill>
          <a:latin typeface="+mn-lt"/>
          <a:ea typeface="+mn-ea"/>
          <a:cs typeface="+mn-cs"/>
          <a:sym typeface="Calibri"/>
        </a:defRPr>
      </a:lvl5pPr>
      <a:lvl6pPr indent="1143000" algn="r" defTabSz="1524000">
        <a:defRPr sz="4000">
          <a:solidFill>
            <a:schemeClr val="tx1"/>
          </a:solidFill>
          <a:latin typeface="+mn-lt"/>
          <a:ea typeface="+mn-ea"/>
          <a:cs typeface="+mn-cs"/>
          <a:sym typeface="Calibri"/>
        </a:defRPr>
      </a:lvl6pPr>
      <a:lvl7pPr indent="1371600" algn="r" defTabSz="1524000">
        <a:defRPr sz="4000">
          <a:solidFill>
            <a:schemeClr val="tx1"/>
          </a:solidFill>
          <a:latin typeface="+mn-lt"/>
          <a:ea typeface="+mn-ea"/>
          <a:cs typeface="+mn-cs"/>
          <a:sym typeface="Calibri"/>
        </a:defRPr>
      </a:lvl7pPr>
      <a:lvl8pPr indent="1600200" algn="r" defTabSz="1524000">
        <a:defRPr sz="4000">
          <a:solidFill>
            <a:schemeClr val="tx1"/>
          </a:solidFill>
          <a:latin typeface="+mn-lt"/>
          <a:ea typeface="+mn-ea"/>
          <a:cs typeface="+mn-cs"/>
          <a:sym typeface="Calibri"/>
        </a:defRPr>
      </a:lvl8pPr>
      <a:lvl9pPr indent="1828800" algn="r" defTabSz="1524000">
        <a:defRPr sz="4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524000" y="306920"/>
            <a:ext cx="27432000" cy="5027080"/>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152400" tIns="152400" rIns="152400" bIns="152400" anchor="ctr">
            <a:normAutofit/>
          </a:bodyPr>
          <a:lstStyle/>
          <a:p>
            <a:pPr lvl="0">
              <a:defRPr sz="1800"/>
            </a:pPr>
            <a:r>
              <a:rPr sz="14600"/>
              <a:t>タイトルテキスト</a:t>
            </a:r>
          </a:p>
        </p:txBody>
      </p:sp>
      <p:sp>
        <p:nvSpPr>
          <p:cNvPr id="3" name="Shape 3"/>
          <p:cNvSpPr>
            <a:spLocks noGrp="1"/>
          </p:cNvSpPr>
          <p:nvPr>
            <p:ph type="body" idx="1"/>
          </p:nvPr>
        </p:nvSpPr>
        <p:spPr>
          <a:xfrm>
            <a:off x="1524000" y="5334000"/>
            <a:ext cx="27432000" cy="17526000"/>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152400" tIns="152400" rIns="152400" bIns="152400">
            <a:normAutofit/>
          </a:bodyPr>
          <a:lstStyle>
            <a:lvl2pPr>
              <a:buChar char="–"/>
            </a:lvl2pPr>
            <a:lvl4pPr>
              <a:buChar char="–"/>
            </a:lvl4pPr>
            <a:lvl5pPr>
              <a:buChar cha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
        <p:nvSpPr>
          <p:cNvPr id="4" name="Shape 4"/>
          <p:cNvSpPr>
            <a:spLocks noGrp="1"/>
          </p:cNvSpPr>
          <p:nvPr>
            <p:ph type="sldNum" sz="quarter" idx="2"/>
          </p:nvPr>
        </p:nvSpPr>
        <p:spPr>
          <a:xfrm>
            <a:off x="21844000" y="19048711"/>
            <a:ext cx="7112000" cy="923330"/>
          </a:xfrm>
          <a:prstGeom prst="rect">
            <a:avLst/>
          </a:prstGeom>
          <a:ln w="12700">
            <a:miter lim="400000"/>
          </a:ln>
        </p:spPr>
        <p:txBody>
          <a:bodyPr lIns="152400" tIns="152400" rIns="152400" bIns="152400" anchor="ctr">
            <a:spAutoFit/>
          </a:bodyPr>
          <a:lstStyle>
            <a:lvl1pPr algn="r" defTabSz="1523985">
              <a:defRPr sz="4000">
                <a:solidFill>
                  <a:srgbClr val="888888"/>
                </a:solidFill>
                <a:latin typeface="Calibri"/>
                <a:ea typeface="Calibri"/>
                <a:cs typeface="Calibri"/>
                <a:sym typeface="Calibri"/>
              </a:defRPr>
            </a:lvl1pPr>
          </a:lstStyle>
          <a:p>
            <a:fld id="{86CB4B4D-7CA3-9044-876B-883B54F8677D}" type="slidenum">
              <a:rPr lang="en-US" altLang="ja-JP" kern="0" smtClean="0"/>
              <a:pPr/>
              <a:t>‹#›</a:t>
            </a:fld>
            <a:endParaRPr lang="en-US" altLang="ja-JP" kern="0"/>
          </a:p>
        </p:txBody>
      </p:sp>
    </p:spTree>
    <p:extLst>
      <p:ext uri="{BB962C8B-B14F-4D97-AF65-F5344CB8AC3E}">
        <p14:creationId xmlns:p14="http://schemas.microsoft.com/office/powerpoint/2010/main" val="17029460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 id="2147483706" r:id="rId23"/>
    <p:sldLayoutId id="2147483707" r:id="rId24"/>
    <p:sldLayoutId id="2147483708" r:id="rId25"/>
    <p:sldLayoutId id="2147483709" r:id="rId26"/>
    <p:sldLayoutId id="2147483710" r:id="rId27"/>
    <p:sldLayoutId id="2147483711" r:id="rId28"/>
    <p:sldLayoutId id="2147483712" r:id="rId29"/>
    <p:sldLayoutId id="2147483713" r:id="rId30"/>
  </p:sldLayoutIdLst>
  <p:transition spd="med"/>
  <p:hf hdr="0" ftr="0" dt="0"/>
  <p:txStyles>
    <p:titleStyle>
      <a:lvl1pPr algn="ctr" defTabSz="1523985">
        <a:defRPr sz="14600">
          <a:latin typeface="Calibri"/>
          <a:ea typeface="Calibri"/>
          <a:cs typeface="Calibri"/>
          <a:sym typeface="Calibri"/>
        </a:defRPr>
      </a:lvl1pPr>
      <a:lvl2pPr indent="228598" algn="ctr" defTabSz="1523985">
        <a:defRPr sz="14600">
          <a:latin typeface="Calibri"/>
          <a:ea typeface="Calibri"/>
          <a:cs typeface="Calibri"/>
          <a:sym typeface="Calibri"/>
        </a:defRPr>
      </a:lvl2pPr>
      <a:lvl3pPr indent="457195" algn="ctr" defTabSz="1523985">
        <a:defRPr sz="14600">
          <a:latin typeface="Calibri"/>
          <a:ea typeface="Calibri"/>
          <a:cs typeface="Calibri"/>
          <a:sym typeface="Calibri"/>
        </a:defRPr>
      </a:lvl3pPr>
      <a:lvl4pPr indent="685793" algn="ctr" defTabSz="1523985">
        <a:defRPr sz="14600">
          <a:latin typeface="Calibri"/>
          <a:ea typeface="Calibri"/>
          <a:cs typeface="Calibri"/>
          <a:sym typeface="Calibri"/>
        </a:defRPr>
      </a:lvl4pPr>
      <a:lvl5pPr indent="914391" algn="ctr" defTabSz="1523985">
        <a:defRPr sz="14600">
          <a:latin typeface="Calibri"/>
          <a:ea typeface="Calibri"/>
          <a:cs typeface="Calibri"/>
          <a:sym typeface="Calibri"/>
        </a:defRPr>
      </a:lvl5pPr>
      <a:lvl6pPr indent="1142989" algn="ctr" defTabSz="1523985">
        <a:defRPr sz="14600">
          <a:latin typeface="Calibri"/>
          <a:ea typeface="Calibri"/>
          <a:cs typeface="Calibri"/>
          <a:sym typeface="Calibri"/>
        </a:defRPr>
      </a:lvl6pPr>
      <a:lvl7pPr indent="1371586" algn="ctr" defTabSz="1523985">
        <a:defRPr sz="14600">
          <a:latin typeface="Calibri"/>
          <a:ea typeface="Calibri"/>
          <a:cs typeface="Calibri"/>
          <a:sym typeface="Calibri"/>
        </a:defRPr>
      </a:lvl7pPr>
      <a:lvl8pPr indent="1600184" algn="ctr" defTabSz="1523985">
        <a:defRPr sz="14600">
          <a:latin typeface="Calibri"/>
          <a:ea typeface="Calibri"/>
          <a:cs typeface="Calibri"/>
          <a:sym typeface="Calibri"/>
        </a:defRPr>
      </a:lvl8pPr>
      <a:lvl9pPr indent="1828782" algn="ctr" defTabSz="1523985">
        <a:defRPr sz="14600">
          <a:latin typeface="Calibri"/>
          <a:ea typeface="Calibri"/>
          <a:cs typeface="Calibri"/>
          <a:sym typeface="Calibri"/>
        </a:defRPr>
      </a:lvl9pPr>
    </p:titleStyle>
    <p:bodyStyle>
      <a:lvl1pPr marL="1135845" indent="-1135845" defTabSz="1523985">
        <a:spcBef>
          <a:spcPts val="2500"/>
        </a:spcBef>
        <a:buSzPct val="100000"/>
        <a:buFont typeface="Arial"/>
        <a:buChar char="•"/>
        <a:defRPr sz="10600">
          <a:latin typeface="Calibri"/>
          <a:ea typeface="Calibri"/>
          <a:cs typeface="Calibri"/>
          <a:sym typeface="Calibri"/>
        </a:defRPr>
      </a:lvl1pPr>
      <a:lvl2pPr marL="1538951" indent="-1081756" defTabSz="1523985">
        <a:spcBef>
          <a:spcPts val="2500"/>
        </a:spcBef>
        <a:buSzPct val="100000"/>
        <a:buFont typeface="Arial"/>
        <a:buChar char="•"/>
        <a:defRPr sz="10600">
          <a:latin typeface="Calibri"/>
          <a:ea typeface="Calibri"/>
          <a:cs typeface="Calibri"/>
          <a:sym typeface="Calibri"/>
        </a:defRPr>
      </a:lvl2pPr>
      <a:lvl3pPr marL="1924031" indent="-1009640" defTabSz="1523985">
        <a:spcBef>
          <a:spcPts val="2500"/>
        </a:spcBef>
        <a:buSzPct val="100000"/>
        <a:buFont typeface="Arial"/>
        <a:buChar char="•"/>
        <a:defRPr sz="10600">
          <a:latin typeface="Calibri"/>
          <a:ea typeface="Calibri"/>
          <a:cs typeface="Calibri"/>
          <a:sym typeface="Calibri"/>
        </a:defRPr>
      </a:lvl3pPr>
      <a:lvl4pPr marL="2583154" indent="-1211568" defTabSz="1523985">
        <a:spcBef>
          <a:spcPts val="2500"/>
        </a:spcBef>
        <a:buSzPct val="100000"/>
        <a:buFont typeface="Arial"/>
        <a:buChar char="•"/>
        <a:defRPr sz="10600">
          <a:latin typeface="Calibri"/>
          <a:ea typeface="Calibri"/>
          <a:cs typeface="Calibri"/>
          <a:sym typeface="Calibri"/>
        </a:defRPr>
      </a:lvl4pPr>
      <a:lvl5pPr marL="3040350" indent="-1211568" defTabSz="1523985">
        <a:spcBef>
          <a:spcPts val="2500"/>
        </a:spcBef>
        <a:buSzPct val="100000"/>
        <a:buFont typeface="Arial"/>
        <a:buChar char="•"/>
        <a:defRPr sz="10600">
          <a:latin typeface="Calibri"/>
          <a:ea typeface="Calibri"/>
          <a:cs typeface="Calibri"/>
          <a:sym typeface="Calibri"/>
        </a:defRPr>
      </a:lvl5pPr>
      <a:lvl6pPr marL="0" indent="-51205888" defTabSz="1523985">
        <a:spcBef>
          <a:spcPts val="2500"/>
        </a:spcBef>
        <a:buSzPct val="100000"/>
        <a:buFont typeface="Arial"/>
        <a:buChar char="•"/>
        <a:defRPr sz="10600">
          <a:latin typeface="Calibri"/>
          <a:ea typeface="Calibri"/>
          <a:cs typeface="Calibri"/>
          <a:sym typeface="Calibri"/>
        </a:defRPr>
      </a:lvl6pPr>
      <a:lvl7pPr marL="0" indent="-51205888" defTabSz="1523985">
        <a:spcBef>
          <a:spcPts val="2500"/>
        </a:spcBef>
        <a:buSzPct val="100000"/>
        <a:buFont typeface="Arial"/>
        <a:buChar char="•"/>
        <a:defRPr sz="10600">
          <a:latin typeface="Calibri"/>
          <a:ea typeface="Calibri"/>
          <a:cs typeface="Calibri"/>
          <a:sym typeface="Calibri"/>
        </a:defRPr>
      </a:lvl7pPr>
      <a:lvl8pPr marL="0" indent="-51205888" defTabSz="1523985">
        <a:spcBef>
          <a:spcPts val="2500"/>
        </a:spcBef>
        <a:buSzPct val="100000"/>
        <a:buFont typeface="Arial"/>
        <a:buChar char="•"/>
        <a:defRPr sz="10600">
          <a:latin typeface="Calibri"/>
          <a:ea typeface="Calibri"/>
          <a:cs typeface="Calibri"/>
          <a:sym typeface="Calibri"/>
        </a:defRPr>
      </a:lvl8pPr>
      <a:lvl9pPr marL="0" indent="-51205888" defTabSz="1523985">
        <a:spcBef>
          <a:spcPts val="2500"/>
        </a:spcBef>
        <a:buSzPct val="100000"/>
        <a:buFont typeface="Arial"/>
        <a:buChar char="•"/>
        <a:defRPr sz="10600">
          <a:latin typeface="Calibri"/>
          <a:ea typeface="Calibri"/>
          <a:cs typeface="Calibri"/>
          <a:sym typeface="Calibri"/>
        </a:defRPr>
      </a:lvl9pPr>
    </p:bodyStyle>
    <p:otherStyle>
      <a:lvl1pPr algn="r" defTabSz="1523985">
        <a:defRPr sz="4000">
          <a:solidFill>
            <a:schemeClr val="tx1"/>
          </a:solidFill>
          <a:latin typeface="+mn-lt"/>
          <a:ea typeface="+mn-ea"/>
          <a:cs typeface="+mn-cs"/>
          <a:sym typeface="Calibri"/>
        </a:defRPr>
      </a:lvl1pPr>
      <a:lvl2pPr indent="228598" algn="r" defTabSz="1523985">
        <a:defRPr sz="4000">
          <a:solidFill>
            <a:schemeClr val="tx1"/>
          </a:solidFill>
          <a:latin typeface="+mn-lt"/>
          <a:ea typeface="+mn-ea"/>
          <a:cs typeface="+mn-cs"/>
          <a:sym typeface="Calibri"/>
        </a:defRPr>
      </a:lvl2pPr>
      <a:lvl3pPr indent="457195" algn="r" defTabSz="1523985">
        <a:defRPr sz="4000">
          <a:solidFill>
            <a:schemeClr val="tx1"/>
          </a:solidFill>
          <a:latin typeface="+mn-lt"/>
          <a:ea typeface="+mn-ea"/>
          <a:cs typeface="+mn-cs"/>
          <a:sym typeface="Calibri"/>
        </a:defRPr>
      </a:lvl3pPr>
      <a:lvl4pPr indent="685793" algn="r" defTabSz="1523985">
        <a:defRPr sz="4000">
          <a:solidFill>
            <a:schemeClr val="tx1"/>
          </a:solidFill>
          <a:latin typeface="+mn-lt"/>
          <a:ea typeface="+mn-ea"/>
          <a:cs typeface="+mn-cs"/>
          <a:sym typeface="Calibri"/>
        </a:defRPr>
      </a:lvl4pPr>
      <a:lvl5pPr indent="914391" algn="r" defTabSz="1523985">
        <a:defRPr sz="4000">
          <a:solidFill>
            <a:schemeClr val="tx1"/>
          </a:solidFill>
          <a:latin typeface="+mn-lt"/>
          <a:ea typeface="+mn-ea"/>
          <a:cs typeface="+mn-cs"/>
          <a:sym typeface="Calibri"/>
        </a:defRPr>
      </a:lvl5pPr>
      <a:lvl6pPr indent="1142989" algn="r" defTabSz="1523985">
        <a:defRPr sz="4000">
          <a:solidFill>
            <a:schemeClr val="tx1"/>
          </a:solidFill>
          <a:latin typeface="+mn-lt"/>
          <a:ea typeface="+mn-ea"/>
          <a:cs typeface="+mn-cs"/>
          <a:sym typeface="Calibri"/>
        </a:defRPr>
      </a:lvl6pPr>
      <a:lvl7pPr indent="1371586" algn="r" defTabSz="1523985">
        <a:defRPr sz="4000">
          <a:solidFill>
            <a:schemeClr val="tx1"/>
          </a:solidFill>
          <a:latin typeface="+mn-lt"/>
          <a:ea typeface="+mn-ea"/>
          <a:cs typeface="+mn-cs"/>
          <a:sym typeface="Calibri"/>
        </a:defRPr>
      </a:lvl7pPr>
      <a:lvl8pPr indent="1600184" algn="r" defTabSz="1523985">
        <a:defRPr sz="4000">
          <a:solidFill>
            <a:schemeClr val="tx1"/>
          </a:solidFill>
          <a:latin typeface="+mn-lt"/>
          <a:ea typeface="+mn-ea"/>
          <a:cs typeface="+mn-cs"/>
          <a:sym typeface="Calibri"/>
        </a:defRPr>
      </a:lvl8pPr>
      <a:lvl9pPr indent="1828782" algn="r" defTabSz="1523985">
        <a:defRPr sz="4000">
          <a:solidFill>
            <a:schemeClr val="tx1"/>
          </a:solidFill>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5500" y="1217089"/>
            <a:ext cx="26289000" cy="441854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095500" y="6085417"/>
            <a:ext cx="26289000" cy="1450446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095500" y="21187839"/>
            <a:ext cx="6858000" cy="1217083"/>
          </a:xfrm>
          <a:prstGeom prst="rect">
            <a:avLst/>
          </a:prstGeom>
        </p:spPr>
        <p:txBody>
          <a:bodyPr vert="horz" lIns="91440" tIns="45720" rIns="91440" bIns="45720" rtlCol="0" anchor="ctr"/>
          <a:lstStyle>
            <a:lvl1pPr algn="l">
              <a:defRPr sz="40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10096500" y="21187839"/>
            <a:ext cx="10287000" cy="1217083"/>
          </a:xfrm>
          <a:prstGeom prst="rect">
            <a:avLst/>
          </a:prstGeom>
        </p:spPr>
        <p:txBody>
          <a:bodyPr vert="horz" lIns="91440" tIns="45720" rIns="91440" bIns="45720" rtlCol="0" anchor="ctr"/>
          <a:lstStyle>
            <a:lvl1pPr algn="ctr">
              <a:defRPr sz="40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21526500" y="21187839"/>
            <a:ext cx="6858000" cy="1217083"/>
          </a:xfrm>
          <a:prstGeom prst="rect">
            <a:avLst/>
          </a:prstGeom>
        </p:spPr>
        <p:txBody>
          <a:bodyPr vert="horz" lIns="91440" tIns="45720" rIns="91440" bIns="45720" rtlCol="0" anchor="ctr"/>
          <a:lstStyle>
            <a:lvl1pPr algn="r">
              <a:defRPr sz="4000">
                <a:solidFill>
                  <a:schemeClr val="tx1">
                    <a:tint val="75000"/>
                  </a:schemeClr>
                </a:solidFill>
              </a:defRPr>
            </a:lvl1pPr>
          </a:lstStyle>
          <a:p>
            <a:fld id="{95182244-9645-4106-9629-A2AC09DC352B}" type="slidenum">
              <a:rPr kumimoji="1" lang="ja-JP" altLang="en-US" smtClean="0"/>
              <a:t>‹#›</a:t>
            </a:fld>
            <a:endParaRPr kumimoji="1" lang="ja-JP" altLang="en-US"/>
          </a:p>
        </p:txBody>
      </p:sp>
    </p:spTree>
    <p:extLst>
      <p:ext uri="{BB962C8B-B14F-4D97-AF65-F5344CB8AC3E}">
        <p14:creationId xmlns:p14="http://schemas.microsoft.com/office/powerpoint/2010/main" val="115594004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hf hdr="0" ftr="0" dt="0"/>
  <p:txStyles>
    <p:titleStyle>
      <a:lvl1pPr algn="l" defTabSz="3047970" rtl="0" eaLnBrk="1" latinLnBrk="0" hangingPunct="1">
        <a:lnSpc>
          <a:spcPct val="90000"/>
        </a:lnSpc>
        <a:spcBef>
          <a:spcPct val="0"/>
        </a:spcBef>
        <a:buNone/>
        <a:defRPr kumimoji="1" sz="14667" kern="1200">
          <a:solidFill>
            <a:schemeClr val="tx1"/>
          </a:solidFill>
          <a:latin typeface="+mj-lt"/>
          <a:ea typeface="+mj-ea"/>
          <a:cs typeface="+mj-cs"/>
        </a:defRPr>
      </a:lvl1pPr>
    </p:titleStyle>
    <p:bodyStyle>
      <a:lvl1pPr marL="761992" indent="-761992" algn="l" defTabSz="3047970" rtl="0" eaLnBrk="1" latinLnBrk="0" hangingPunct="1">
        <a:lnSpc>
          <a:spcPct val="90000"/>
        </a:lnSpc>
        <a:spcBef>
          <a:spcPts val="3333"/>
        </a:spcBef>
        <a:buFont typeface="Arial" panose="020B0604020202020204" pitchFamily="34" charset="0"/>
        <a:buChar char="•"/>
        <a:defRPr kumimoji="1" sz="9333" kern="1200">
          <a:solidFill>
            <a:schemeClr val="tx1"/>
          </a:solidFill>
          <a:latin typeface="+mn-lt"/>
          <a:ea typeface="+mn-ea"/>
          <a:cs typeface="+mn-cs"/>
        </a:defRPr>
      </a:lvl1pPr>
      <a:lvl2pPr marL="2285977" indent="-761992" algn="l" defTabSz="3047970" rtl="0" eaLnBrk="1" latinLnBrk="0" hangingPunct="1">
        <a:lnSpc>
          <a:spcPct val="90000"/>
        </a:lnSpc>
        <a:spcBef>
          <a:spcPts val="1667"/>
        </a:spcBef>
        <a:buFont typeface="Arial" panose="020B0604020202020204" pitchFamily="34" charset="0"/>
        <a:buChar char="•"/>
        <a:defRPr kumimoji="1" sz="8000" kern="1200">
          <a:solidFill>
            <a:schemeClr val="tx1"/>
          </a:solidFill>
          <a:latin typeface="+mn-lt"/>
          <a:ea typeface="+mn-ea"/>
          <a:cs typeface="+mn-cs"/>
        </a:defRPr>
      </a:lvl2pPr>
      <a:lvl3pPr marL="3809962" indent="-761992" algn="l" defTabSz="3047970" rtl="0" eaLnBrk="1" latinLnBrk="0" hangingPunct="1">
        <a:lnSpc>
          <a:spcPct val="90000"/>
        </a:lnSpc>
        <a:spcBef>
          <a:spcPts val="1667"/>
        </a:spcBef>
        <a:buFont typeface="Arial" panose="020B0604020202020204" pitchFamily="34" charset="0"/>
        <a:buChar char="•"/>
        <a:defRPr kumimoji="1" sz="6667" kern="1200">
          <a:solidFill>
            <a:schemeClr val="tx1"/>
          </a:solidFill>
          <a:latin typeface="+mn-lt"/>
          <a:ea typeface="+mn-ea"/>
          <a:cs typeface="+mn-cs"/>
        </a:defRPr>
      </a:lvl3pPr>
      <a:lvl4pPr marL="5333947"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4pPr>
      <a:lvl5pPr marL="6857931"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5pPr>
      <a:lvl6pPr marL="8381916"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6pPr>
      <a:lvl7pPr marL="9905901"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7pPr>
      <a:lvl8pPr marL="11429886"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8pPr>
      <a:lvl9pPr marL="12953870"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9pPr>
    </p:bodyStyle>
    <p:otherStyle>
      <a:defPPr>
        <a:defRPr lang="en-US"/>
      </a:defPPr>
      <a:lvl1pPr marL="0" algn="l" defTabSz="3047970" rtl="0" eaLnBrk="1" latinLnBrk="0" hangingPunct="1">
        <a:defRPr kumimoji="1" sz="6000" kern="1200">
          <a:solidFill>
            <a:schemeClr val="tx1"/>
          </a:solidFill>
          <a:latin typeface="+mn-lt"/>
          <a:ea typeface="+mn-ea"/>
          <a:cs typeface="+mn-cs"/>
        </a:defRPr>
      </a:lvl1pPr>
      <a:lvl2pPr marL="1523985" algn="l" defTabSz="3047970" rtl="0" eaLnBrk="1" latinLnBrk="0" hangingPunct="1">
        <a:defRPr kumimoji="1" sz="6000" kern="1200">
          <a:solidFill>
            <a:schemeClr val="tx1"/>
          </a:solidFill>
          <a:latin typeface="+mn-lt"/>
          <a:ea typeface="+mn-ea"/>
          <a:cs typeface="+mn-cs"/>
        </a:defRPr>
      </a:lvl2pPr>
      <a:lvl3pPr marL="3047970" algn="l" defTabSz="3047970" rtl="0" eaLnBrk="1" latinLnBrk="0" hangingPunct="1">
        <a:defRPr kumimoji="1" sz="6000" kern="1200">
          <a:solidFill>
            <a:schemeClr val="tx1"/>
          </a:solidFill>
          <a:latin typeface="+mn-lt"/>
          <a:ea typeface="+mn-ea"/>
          <a:cs typeface="+mn-cs"/>
        </a:defRPr>
      </a:lvl3pPr>
      <a:lvl4pPr marL="4571954" algn="l" defTabSz="3047970" rtl="0" eaLnBrk="1" latinLnBrk="0" hangingPunct="1">
        <a:defRPr kumimoji="1" sz="6000" kern="1200">
          <a:solidFill>
            <a:schemeClr val="tx1"/>
          </a:solidFill>
          <a:latin typeface="+mn-lt"/>
          <a:ea typeface="+mn-ea"/>
          <a:cs typeface="+mn-cs"/>
        </a:defRPr>
      </a:lvl4pPr>
      <a:lvl5pPr marL="6095939" algn="l" defTabSz="3047970" rtl="0" eaLnBrk="1" latinLnBrk="0" hangingPunct="1">
        <a:defRPr kumimoji="1" sz="6000" kern="1200">
          <a:solidFill>
            <a:schemeClr val="tx1"/>
          </a:solidFill>
          <a:latin typeface="+mn-lt"/>
          <a:ea typeface="+mn-ea"/>
          <a:cs typeface="+mn-cs"/>
        </a:defRPr>
      </a:lvl5pPr>
      <a:lvl6pPr marL="7619924" algn="l" defTabSz="3047970" rtl="0" eaLnBrk="1" latinLnBrk="0" hangingPunct="1">
        <a:defRPr kumimoji="1" sz="6000" kern="1200">
          <a:solidFill>
            <a:schemeClr val="tx1"/>
          </a:solidFill>
          <a:latin typeface="+mn-lt"/>
          <a:ea typeface="+mn-ea"/>
          <a:cs typeface="+mn-cs"/>
        </a:defRPr>
      </a:lvl6pPr>
      <a:lvl7pPr marL="9143909" algn="l" defTabSz="3047970" rtl="0" eaLnBrk="1" latinLnBrk="0" hangingPunct="1">
        <a:defRPr kumimoji="1" sz="6000" kern="1200">
          <a:solidFill>
            <a:schemeClr val="tx1"/>
          </a:solidFill>
          <a:latin typeface="+mn-lt"/>
          <a:ea typeface="+mn-ea"/>
          <a:cs typeface="+mn-cs"/>
        </a:defRPr>
      </a:lvl7pPr>
      <a:lvl8pPr marL="10667893" algn="l" defTabSz="3047970" rtl="0" eaLnBrk="1" latinLnBrk="0" hangingPunct="1">
        <a:defRPr kumimoji="1" sz="6000" kern="1200">
          <a:solidFill>
            <a:schemeClr val="tx1"/>
          </a:solidFill>
          <a:latin typeface="+mn-lt"/>
          <a:ea typeface="+mn-ea"/>
          <a:cs typeface="+mn-cs"/>
        </a:defRPr>
      </a:lvl8pPr>
      <a:lvl9pPr marL="12191878" algn="l" defTabSz="3047970" rtl="0" eaLnBrk="1" latinLnBrk="0" hangingPunct="1">
        <a:defRPr kumimoji="1" sz="6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5500" y="1217089"/>
            <a:ext cx="26289000" cy="441854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095500" y="6085417"/>
            <a:ext cx="26289000" cy="1450446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095500" y="21187839"/>
            <a:ext cx="6858000" cy="1217083"/>
          </a:xfrm>
          <a:prstGeom prst="rect">
            <a:avLst/>
          </a:prstGeom>
        </p:spPr>
        <p:txBody>
          <a:bodyPr vert="horz" lIns="91440" tIns="45720" rIns="91440" bIns="45720" rtlCol="0" anchor="ctr"/>
          <a:lstStyle>
            <a:lvl1pPr algn="l">
              <a:defRPr sz="4000">
                <a:solidFill>
                  <a:schemeClr val="tx1">
                    <a:tint val="75000"/>
                  </a:schemeClr>
                </a:solidFill>
              </a:defRPr>
            </a:lvl1pPr>
          </a:lstStyle>
          <a:p>
            <a:pPr defTabSz="1523985"/>
            <a:endParaRPr lang="ja-JP" altLang="en-US">
              <a:solidFill>
                <a:srgbClr val="5A5A5A">
                  <a:tint val="75000"/>
                </a:srgbClr>
              </a:solidFill>
            </a:endParaRPr>
          </a:p>
        </p:txBody>
      </p:sp>
      <p:sp>
        <p:nvSpPr>
          <p:cNvPr id="5" name="Footer Placeholder 4"/>
          <p:cNvSpPr>
            <a:spLocks noGrp="1"/>
          </p:cNvSpPr>
          <p:nvPr>
            <p:ph type="ftr" sz="quarter" idx="3"/>
          </p:nvPr>
        </p:nvSpPr>
        <p:spPr>
          <a:xfrm>
            <a:off x="10096500" y="21187839"/>
            <a:ext cx="10287000" cy="1217083"/>
          </a:xfrm>
          <a:prstGeom prst="rect">
            <a:avLst/>
          </a:prstGeom>
        </p:spPr>
        <p:txBody>
          <a:bodyPr vert="horz" lIns="91440" tIns="45720" rIns="91440" bIns="45720" rtlCol="0" anchor="ctr"/>
          <a:lstStyle>
            <a:lvl1pPr algn="ctr">
              <a:defRPr sz="4000">
                <a:solidFill>
                  <a:schemeClr val="tx1">
                    <a:tint val="75000"/>
                  </a:schemeClr>
                </a:solidFill>
              </a:defRPr>
            </a:lvl1pPr>
          </a:lstStyle>
          <a:p>
            <a:pPr defTabSz="1523985"/>
            <a:endParaRPr lang="ja-JP" altLang="en-US">
              <a:solidFill>
                <a:srgbClr val="5A5A5A">
                  <a:tint val="75000"/>
                </a:srgbClr>
              </a:solidFill>
            </a:endParaRPr>
          </a:p>
        </p:txBody>
      </p:sp>
      <p:sp>
        <p:nvSpPr>
          <p:cNvPr id="6" name="Slide Number Placeholder 5"/>
          <p:cNvSpPr>
            <a:spLocks noGrp="1"/>
          </p:cNvSpPr>
          <p:nvPr>
            <p:ph type="sldNum" sz="quarter" idx="4"/>
          </p:nvPr>
        </p:nvSpPr>
        <p:spPr>
          <a:xfrm>
            <a:off x="21526500" y="21187839"/>
            <a:ext cx="6858000" cy="1217083"/>
          </a:xfrm>
          <a:prstGeom prst="rect">
            <a:avLst/>
          </a:prstGeom>
        </p:spPr>
        <p:txBody>
          <a:bodyPr vert="horz" lIns="91440" tIns="45720" rIns="91440" bIns="45720" rtlCol="0" anchor="ctr"/>
          <a:lstStyle>
            <a:lvl1pPr algn="r">
              <a:defRPr sz="4000">
                <a:solidFill>
                  <a:schemeClr val="tx1">
                    <a:tint val="75000"/>
                  </a:schemeClr>
                </a:solidFill>
              </a:defRPr>
            </a:lvl1pPr>
          </a:lstStyle>
          <a:p>
            <a:pPr defTabSz="1523985"/>
            <a:fld id="{A72A4B98-3CF0-4F4E-8B11-2DBC9153D841}" type="slidenum">
              <a:rPr lang="ja-JP" altLang="en-US" smtClean="0">
                <a:solidFill>
                  <a:srgbClr val="5A5A5A">
                    <a:tint val="75000"/>
                  </a:srgbClr>
                </a:solidFill>
              </a:rPr>
              <a:pPr defTabSz="1523985"/>
              <a:t>‹#›</a:t>
            </a:fld>
            <a:endParaRPr lang="ja-JP" altLang="en-US">
              <a:solidFill>
                <a:srgbClr val="5A5A5A">
                  <a:tint val="75000"/>
                </a:srgbClr>
              </a:solidFill>
            </a:endParaRPr>
          </a:p>
        </p:txBody>
      </p:sp>
    </p:spTree>
    <p:extLst>
      <p:ext uri="{BB962C8B-B14F-4D97-AF65-F5344CB8AC3E}">
        <p14:creationId xmlns:p14="http://schemas.microsoft.com/office/powerpoint/2010/main" val="206358218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Lst>
  <p:hf hdr="0" ftr="0" dt="0"/>
  <p:txStyles>
    <p:titleStyle>
      <a:lvl1pPr algn="l" defTabSz="3047970" rtl="0" eaLnBrk="1" latinLnBrk="0" hangingPunct="1">
        <a:lnSpc>
          <a:spcPct val="90000"/>
        </a:lnSpc>
        <a:spcBef>
          <a:spcPct val="0"/>
        </a:spcBef>
        <a:buNone/>
        <a:defRPr kumimoji="1" sz="14667" kern="1200">
          <a:solidFill>
            <a:schemeClr val="tx1"/>
          </a:solidFill>
          <a:latin typeface="+mj-lt"/>
          <a:ea typeface="+mj-ea"/>
          <a:cs typeface="+mj-cs"/>
        </a:defRPr>
      </a:lvl1pPr>
    </p:titleStyle>
    <p:bodyStyle>
      <a:lvl1pPr marL="761992" indent="-761992" algn="l" defTabSz="3047970" rtl="0" eaLnBrk="1" latinLnBrk="0" hangingPunct="1">
        <a:lnSpc>
          <a:spcPct val="90000"/>
        </a:lnSpc>
        <a:spcBef>
          <a:spcPts val="3333"/>
        </a:spcBef>
        <a:buFont typeface="Arial" panose="020B0604020202020204" pitchFamily="34" charset="0"/>
        <a:buChar char="•"/>
        <a:defRPr kumimoji="1" sz="9333" kern="1200">
          <a:solidFill>
            <a:schemeClr val="tx1"/>
          </a:solidFill>
          <a:latin typeface="+mn-lt"/>
          <a:ea typeface="+mn-ea"/>
          <a:cs typeface="+mn-cs"/>
        </a:defRPr>
      </a:lvl1pPr>
      <a:lvl2pPr marL="2285977" indent="-761992" algn="l" defTabSz="3047970" rtl="0" eaLnBrk="1" latinLnBrk="0" hangingPunct="1">
        <a:lnSpc>
          <a:spcPct val="90000"/>
        </a:lnSpc>
        <a:spcBef>
          <a:spcPts val="1667"/>
        </a:spcBef>
        <a:buFont typeface="Arial" panose="020B0604020202020204" pitchFamily="34" charset="0"/>
        <a:buChar char="•"/>
        <a:defRPr kumimoji="1" sz="8000" kern="1200">
          <a:solidFill>
            <a:schemeClr val="tx1"/>
          </a:solidFill>
          <a:latin typeface="+mn-lt"/>
          <a:ea typeface="+mn-ea"/>
          <a:cs typeface="+mn-cs"/>
        </a:defRPr>
      </a:lvl2pPr>
      <a:lvl3pPr marL="3809962" indent="-761992" algn="l" defTabSz="3047970" rtl="0" eaLnBrk="1" latinLnBrk="0" hangingPunct="1">
        <a:lnSpc>
          <a:spcPct val="90000"/>
        </a:lnSpc>
        <a:spcBef>
          <a:spcPts val="1667"/>
        </a:spcBef>
        <a:buFont typeface="Arial" panose="020B0604020202020204" pitchFamily="34" charset="0"/>
        <a:buChar char="•"/>
        <a:defRPr kumimoji="1" sz="6667" kern="1200">
          <a:solidFill>
            <a:schemeClr val="tx1"/>
          </a:solidFill>
          <a:latin typeface="+mn-lt"/>
          <a:ea typeface="+mn-ea"/>
          <a:cs typeface="+mn-cs"/>
        </a:defRPr>
      </a:lvl3pPr>
      <a:lvl4pPr marL="5333947"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4pPr>
      <a:lvl5pPr marL="6857931"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5pPr>
      <a:lvl6pPr marL="8381916"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6pPr>
      <a:lvl7pPr marL="9905901"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7pPr>
      <a:lvl8pPr marL="11429886"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8pPr>
      <a:lvl9pPr marL="12953870"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9pPr>
    </p:bodyStyle>
    <p:otherStyle>
      <a:defPPr>
        <a:defRPr lang="en-US"/>
      </a:defPPr>
      <a:lvl1pPr marL="0" algn="l" defTabSz="3047970" rtl="0" eaLnBrk="1" latinLnBrk="0" hangingPunct="1">
        <a:defRPr kumimoji="1" sz="6000" kern="1200">
          <a:solidFill>
            <a:schemeClr val="tx1"/>
          </a:solidFill>
          <a:latin typeface="+mn-lt"/>
          <a:ea typeface="+mn-ea"/>
          <a:cs typeface="+mn-cs"/>
        </a:defRPr>
      </a:lvl1pPr>
      <a:lvl2pPr marL="1523985" algn="l" defTabSz="3047970" rtl="0" eaLnBrk="1" latinLnBrk="0" hangingPunct="1">
        <a:defRPr kumimoji="1" sz="6000" kern="1200">
          <a:solidFill>
            <a:schemeClr val="tx1"/>
          </a:solidFill>
          <a:latin typeface="+mn-lt"/>
          <a:ea typeface="+mn-ea"/>
          <a:cs typeface="+mn-cs"/>
        </a:defRPr>
      </a:lvl2pPr>
      <a:lvl3pPr marL="3047970" algn="l" defTabSz="3047970" rtl="0" eaLnBrk="1" latinLnBrk="0" hangingPunct="1">
        <a:defRPr kumimoji="1" sz="6000" kern="1200">
          <a:solidFill>
            <a:schemeClr val="tx1"/>
          </a:solidFill>
          <a:latin typeface="+mn-lt"/>
          <a:ea typeface="+mn-ea"/>
          <a:cs typeface="+mn-cs"/>
        </a:defRPr>
      </a:lvl3pPr>
      <a:lvl4pPr marL="4571954" algn="l" defTabSz="3047970" rtl="0" eaLnBrk="1" latinLnBrk="0" hangingPunct="1">
        <a:defRPr kumimoji="1" sz="6000" kern="1200">
          <a:solidFill>
            <a:schemeClr val="tx1"/>
          </a:solidFill>
          <a:latin typeface="+mn-lt"/>
          <a:ea typeface="+mn-ea"/>
          <a:cs typeface="+mn-cs"/>
        </a:defRPr>
      </a:lvl4pPr>
      <a:lvl5pPr marL="6095939" algn="l" defTabSz="3047970" rtl="0" eaLnBrk="1" latinLnBrk="0" hangingPunct="1">
        <a:defRPr kumimoji="1" sz="6000" kern="1200">
          <a:solidFill>
            <a:schemeClr val="tx1"/>
          </a:solidFill>
          <a:latin typeface="+mn-lt"/>
          <a:ea typeface="+mn-ea"/>
          <a:cs typeface="+mn-cs"/>
        </a:defRPr>
      </a:lvl5pPr>
      <a:lvl6pPr marL="7619924" algn="l" defTabSz="3047970" rtl="0" eaLnBrk="1" latinLnBrk="0" hangingPunct="1">
        <a:defRPr kumimoji="1" sz="6000" kern="1200">
          <a:solidFill>
            <a:schemeClr val="tx1"/>
          </a:solidFill>
          <a:latin typeface="+mn-lt"/>
          <a:ea typeface="+mn-ea"/>
          <a:cs typeface="+mn-cs"/>
        </a:defRPr>
      </a:lvl6pPr>
      <a:lvl7pPr marL="9143909" algn="l" defTabSz="3047970" rtl="0" eaLnBrk="1" latinLnBrk="0" hangingPunct="1">
        <a:defRPr kumimoji="1" sz="6000" kern="1200">
          <a:solidFill>
            <a:schemeClr val="tx1"/>
          </a:solidFill>
          <a:latin typeface="+mn-lt"/>
          <a:ea typeface="+mn-ea"/>
          <a:cs typeface="+mn-cs"/>
        </a:defRPr>
      </a:lvl7pPr>
      <a:lvl8pPr marL="10667893" algn="l" defTabSz="3047970" rtl="0" eaLnBrk="1" latinLnBrk="0" hangingPunct="1">
        <a:defRPr kumimoji="1" sz="6000" kern="1200">
          <a:solidFill>
            <a:schemeClr val="tx1"/>
          </a:solidFill>
          <a:latin typeface="+mn-lt"/>
          <a:ea typeface="+mn-ea"/>
          <a:cs typeface="+mn-cs"/>
        </a:defRPr>
      </a:lvl8pPr>
      <a:lvl9pPr marL="12191878" algn="l" defTabSz="3047970" rtl="0" eaLnBrk="1" latinLnBrk="0" hangingPunct="1">
        <a:defRPr kumimoji="1" sz="6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5500" y="1217089"/>
            <a:ext cx="26289000" cy="441854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095500" y="6085417"/>
            <a:ext cx="26289000" cy="1450446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095500" y="21187839"/>
            <a:ext cx="6858000" cy="1217083"/>
          </a:xfrm>
          <a:prstGeom prst="rect">
            <a:avLst/>
          </a:prstGeom>
        </p:spPr>
        <p:txBody>
          <a:bodyPr vert="horz" lIns="91440" tIns="45720" rIns="91440" bIns="45720" rtlCol="0" anchor="ctr"/>
          <a:lstStyle>
            <a:lvl1pPr algn="l">
              <a:defRPr sz="4000">
                <a:solidFill>
                  <a:schemeClr val="tx1">
                    <a:tint val="75000"/>
                  </a:schemeClr>
                </a:solidFill>
              </a:defRPr>
            </a:lvl1pPr>
          </a:lstStyle>
          <a:p>
            <a:pPr defTabSz="1523985"/>
            <a:endParaRPr lang="ja-JP" altLang="en-US">
              <a:solidFill>
                <a:prstClr val="black">
                  <a:tint val="75000"/>
                </a:prstClr>
              </a:solidFill>
            </a:endParaRPr>
          </a:p>
        </p:txBody>
      </p:sp>
      <p:sp>
        <p:nvSpPr>
          <p:cNvPr id="5" name="Footer Placeholder 4"/>
          <p:cNvSpPr>
            <a:spLocks noGrp="1"/>
          </p:cNvSpPr>
          <p:nvPr>
            <p:ph type="ftr" sz="quarter" idx="3"/>
          </p:nvPr>
        </p:nvSpPr>
        <p:spPr>
          <a:xfrm>
            <a:off x="10096500" y="21187839"/>
            <a:ext cx="10287000" cy="1217083"/>
          </a:xfrm>
          <a:prstGeom prst="rect">
            <a:avLst/>
          </a:prstGeom>
        </p:spPr>
        <p:txBody>
          <a:bodyPr vert="horz" lIns="91440" tIns="45720" rIns="91440" bIns="45720" rtlCol="0" anchor="ctr"/>
          <a:lstStyle>
            <a:lvl1pPr algn="ctr">
              <a:defRPr sz="4000">
                <a:solidFill>
                  <a:schemeClr val="tx1">
                    <a:tint val="75000"/>
                  </a:schemeClr>
                </a:solidFill>
              </a:defRPr>
            </a:lvl1pPr>
          </a:lstStyle>
          <a:p>
            <a:pPr defTabSz="1523985"/>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21526500" y="21187839"/>
            <a:ext cx="6858000" cy="1217083"/>
          </a:xfrm>
          <a:prstGeom prst="rect">
            <a:avLst/>
          </a:prstGeom>
        </p:spPr>
        <p:txBody>
          <a:bodyPr vert="horz" lIns="91440" tIns="45720" rIns="91440" bIns="45720" rtlCol="0" anchor="ctr"/>
          <a:lstStyle>
            <a:lvl1pPr algn="r">
              <a:defRPr sz="4000">
                <a:solidFill>
                  <a:schemeClr val="tx1">
                    <a:tint val="75000"/>
                  </a:schemeClr>
                </a:solidFill>
              </a:defRPr>
            </a:lvl1pPr>
          </a:lstStyle>
          <a:p>
            <a:pPr defTabSz="1523985"/>
            <a:fld id="{B7E5D4FD-4239-4FD8-B7B8-708B2636AEDA}" type="slidenum">
              <a:rPr lang="ja-JP" altLang="en-US" smtClean="0">
                <a:solidFill>
                  <a:prstClr val="black">
                    <a:tint val="75000"/>
                  </a:prstClr>
                </a:solidFill>
              </a:rPr>
              <a:pPr defTabSz="1523985"/>
              <a:t>‹#›</a:t>
            </a:fld>
            <a:endParaRPr lang="ja-JP" altLang="en-US">
              <a:solidFill>
                <a:prstClr val="black">
                  <a:tint val="75000"/>
                </a:prstClr>
              </a:solidFill>
            </a:endParaRPr>
          </a:p>
        </p:txBody>
      </p:sp>
    </p:spTree>
    <p:extLst>
      <p:ext uri="{BB962C8B-B14F-4D97-AF65-F5344CB8AC3E}">
        <p14:creationId xmlns:p14="http://schemas.microsoft.com/office/powerpoint/2010/main" val="802832111"/>
      </p:ext>
    </p:extLst>
  </p:cSld>
  <p:clrMap bg1="lt1" tx1="dk1" bg2="lt2" tx2="dk2" accent1="accent1" accent2="accent2" accent3="accent3" accent4="accent4" accent5="accent5" accent6="accent6" hlink="hlink" folHlink="folHlink"/>
  <p:sldLayoutIdLst>
    <p:sldLayoutId id="2147483734" r:id="rId1"/>
    <p:sldLayoutId id="2147483741" r:id="rId2"/>
    <p:sldLayoutId id="2147483743" r:id="rId3"/>
  </p:sldLayoutIdLst>
  <p:hf hdr="0" ftr="0" dt="0"/>
  <p:txStyles>
    <p:titleStyle>
      <a:lvl1pPr algn="l" defTabSz="3047970" rtl="0" eaLnBrk="1" latinLnBrk="0" hangingPunct="1">
        <a:lnSpc>
          <a:spcPct val="90000"/>
        </a:lnSpc>
        <a:spcBef>
          <a:spcPct val="0"/>
        </a:spcBef>
        <a:buNone/>
        <a:defRPr kumimoji="1" sz="14667" kern="1200">
          <a:solidFill>
            <a:schemeClr val="tx1"/>
          </a:solidFill>
          <a:latin typeface="+mj-lt"/>
          <a:ea typeface="+mj-ea"/>
          <a:cs typeface="+mj-cs"/>
        </a:defRPr>
      </a:lvl1pPr>
    </p:titleStyle>
    <p:bodyStyle>
      <a:lvl1pPr marL="761992" indent="-761992" algn="l" defTabSz="3047970" rtl="0" eaLnBrk="1" latinLnBrk="0" hangingPunct="1">
        <a:lnSpc>
          <a:spcPct val="90000"/>
        </a:lnSpc>
        <a:spcBef>
          <a:spcPts val="3333"/>
        </a:spcBef>
        <a:buFont typeface="Arial" panose="020B0604020202020204" pitchFamily="34" charset="0"/>
        <a:buChar char="•"/>
        <a:defRPr kumimoji="1" sz="9333" kern="1200">
          <a:solidFill>
            <a:schemeClr val="tx1"/>
          </a:solidFill>
          <a:latin typeface="+mn-lt"/>
          <a:ea typeface="+mn-ea"/>
          <a:cs typeface="+mn-cs"/>
        </a:defRPr>
      </a:lvl1pPr>
      <a:lvl2pPr marL="2285977" indent="-761992" algn="l" defTabSz="3047970" rtl="0" eaLnBrk="1" latinLnBrk="0" hangingPunct="1">
        <a:lnSpc>
          <a:spcPct val="90000"/>
        </a:lnSpc>
        <a:spcBef>
          <a:spcPts val="1667"/>
        </a:spcBef>
        <a:buFont typeface="Arial" panose="020B0604020202020204" pitchFamily="34" charset="0"/>
        <a:buChar char="•"/>
        <a:defRPr kumimoji="1" sz="8000" kern="1200">
          <a:solidFill>
            <a:schemeClr val="tx1"/>
          </a:solidFill>
          <a:latin typeface="+mn-lt"/>
          <a:ea typeface="+mn-ea"/>
          <a:cs typeface="+mn-cs"/>
        </a:defRPr>
      </a:lvl2pPr>
      <a:lvl3pPr marL="3809962" indent="-761992" algn="l" defTabSz="3047970" rtl="0" eaLnBrk="1" latinLnBrk="0" hangingPunct="1">
        <a:lnSpc>
          <a:spcPct val="90000"/>
        </a:lnSpc>
        <a:spcBef>
          <a:spcPts val="1667"/>
        </a:spcBef>
        <a:buFont typeface="Arial" panose="020B0604020202020204" pitchFamily="34" charset="0"/>
        <a:buChar char="•"/>
        <a:defRPr kumimoji="1" sz="6667" kern="1200">
          <a:solidFill>
            <a:schemeClr val="tx1"/>
          </a:solidFill>
          <a:latin typeface="+mn-lt"/>
          <a:ea typeface="+mn-ea"/>
          <a:cs typeface="+mn-cs"/>
        </a:defRPr>
      </a:lvl3pPr>
      <a:lvl4pPr marL="5333947"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4pPr>
      <a:lvl5pPr marL="6857931"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5pPr>
      <a:lvl6pPr marL="8381916"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6pPr>
      <a:lvl7pPr marL="9905901"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7pPr>
      <a:lvl8pPr marL="11429886"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8pPr>
      <a:lvl9pPr marL="12953870"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9pPr>
    </p:bodyStyle>
    <p:otherStyle>
      <a:defPPr>
        <a:defRPr lang="en-US"/>
      </a:defPPr>
      <a:lvl1pPr marL="0" algn="l" defTabSz="3047970" rtl="0" eaLnBrk="1" latinLnBrk="0" hangingPunct="1">
        <a:defRPr kumimoji="1" sz="6000" kern="1200">
          <a:solidFill>
            <a:schemeClr val="tx1"/>
          </a:solidFill>
          <a:latin typeface="+mn-lt"/>
          <a:ea typeface="+mn-ea"/>
          <a:cs typeface="+mn-cs"/>
        </a:defRPr>
      </a:lvl1pPr>
      <a:lvl2pPr marL="1523985" algn="l" defTabSz="3047970" rtl="0" eaLnBrk="1" latinLnBrk="0" hangingPunct="1">
        <a:defRPr kumimoji="1" sz="6000" kern="1200">
          <a:solidFill>
            <a:schemeClr val="tx1"/>
          </a:solidFill>
          <a:latin typeface="+mn-lt"/>
          <a:ea typeface="+mn-ea"/>
          <a:cs typeface="+mn-cs"/>
        </a:defRPr>
      </a:lvl2pPr>
      <a:lvl3pPr marL="3047970" algn="l" defTabSz="3047970" rtl="0" eaLnBrk="1" latinLnBrk="0" hangingPunct="1">
        <a:defRPr kumimoji="1" sz="6000" kern="1200">
          <a:solidFill>
            <a:schemeClr val="tx1"/>
          </a:solidFill>
          <a:latin typeface="+mn-lt"/>
          <a:ea typeface="+mn-ea"/>
          <a:cs typeface="+mn-cs"/>
        </a:defRPr>
      </a:lvl3pPr>
      <a:lvl4pPr marL="4571954" algn="l" defTabSz="3047970" rtl="0" eaLnBrk="1" latinLnBrk="0" hangingPunct="1">
        <a:defRPr kumimoji="1" sz="6000" kern="1200">
          <a:solidFill>
            <a:schemeClr val="tx1"/>
          </a:solidFill>
          <a:latin typeface="+mn-lt"/>
          <a:ea typeface="+mn-ea"/>
          <a:cs typeface="+mn-cs"/>
        </a:defRPr>
      </a:lvl4pPr>
      <a:lvl5pPr marL="6095939" algn="l" defTabSz="3047970" rtl="0" eaLnBrk="1" latinLnBrk="0" hangingPunct="1">
        <a:defRPr kumimoji="1" sz="6000" kern="1200">
          <a:solidFill>
            <a:schemeClr val="tx1"/>
          </a:solidFill>
          <a:latin typeface="+mn-lt"/>
          <a:ea typeface="+mn-ea"/>
          <a:cs typeface="+mn-cs"/>
        </a:defRPr>
      </a:lvl5pPr>
      <a:lvl6pPr marL="7619924" algn="l" defTabSz="3047970" rtl="0" eaLnBrk="1" latinLnBrk="0" hangingPunct="1">
        <a:defRPr kumimoji="1" sz="6000" kern="1200">
          <a:solidFill>
            <a:schemeClr val="tx1"/>
          </a:solidFill>
          <a:latin typeface="+mn-lt"/>
          <a:ea typeface="+mn-ea"/>
          <a:cs typeface="+mn-cs"/>
        </a:defRPr>
      </a:lvl6pPr>
      <a:lvl7pPr marL="9143909" algn="l" defTabSz="3047970" rtl="0" eaLnBrk="1" latinLnBrk="0" hangingPunct="1">
        <a:defRPr kumimoji="1" sz="6000" kern="1200">
          <a:solidFill>
            <a:schemeClr val="tx1"/>
          </a:solidFill>
          <a:latin typeface="+mn-lt"/>
          <a:ea typeface="+mn-ea"/>
          <a:cs typeface="+mn-cs"/>
        </a:defRPr>
      </a:lvl7pPr>
      <a:lvl8pPr marL="10667893" algn="l" defTabSz="3047970" rtl="0" eaLnBrk="1" latinLnBrk="0" hangingPunct="1">
        <a:defRPr kumimoji="1" sz="6000" kern="1200">
          <a:solidFill>
            <a:schemeClr val="tx1"/>
          </a:solidFill>
          <a:latin typeface="+mn-lt"/>
          <a:ea typeface="+mn-ea"/>
          <a:cs typeface="+mn-cs"/>
        </a:defRPr>
      </a:lvl8pPr>
      <a:lvl9pPr marL="12191878" algn="l" defTabSz="3047970" rtl="0" eaLnBrk="1" latinLnBrk="0" hangingPunct="1">
        <a:defRPr kumimoji="1" sz="6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1F020C15-885A-0549-9E25-BB2AADB98B5B}"/>
              </a:ext>
            </a:extLst>
          </p:cNvPr>
          <p:cNvSpPr>
            <a:spLocks noGrp="1"/>
          </p:cNvSpPr>
          <p:nvPr>
            <p:ph type="title"/>
          </p:nvPr>
        </p:nvSpPr>
        <p:spPr>
          <a:xfrm>
            <a:off x="2095500" y="1217089"/>
            <a:ext cx="26289000" cy="441854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53F480F-8B50-7144-8DDD-5CAC2452F31B}"/>
              </a:ext>
            </a:extLst>
          </p:cNvPr>
          <p:cNvSpPr>
            <a:spLocks noGrp="1"/>
          </p:cNvSpPr>
          <p:nvPr>
            <p:ph type="body" idx="1"/>
          </p:nvPr>
        </p:nvSpPr>
        <p:spPr>
          <a:xfrm>
            <a:off x="2095500" y="6085417"/>
            <a:ext cx="26289000" cy="14504460"/>
          </a:xfrm>
          <a:prstGeom prst="rect">
            <a:avLst/>
          </a:prstGeom>
        </p:spPr>
        <p:txBody>
          <a:bodyPr vert="horz" lIns="91440" tIns="45720" rIns="91440" bIns="45720" rtlCol="0">
            <a:normAutofit/>
          </a:bodyPr>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89F6AAD-CFEF-D649-8198-8F036602598F}"/>
              </a:ext>
            </a:extLst>
          </p:cNvPr>
          <p:cNvSpPr>
            <a:spLocks noGrp="1"/>
          </p:cNvSpPr>
          <p:nvPr>
            <p:ph type="dt" sz="half" idx="2"/>
          </p:nvPr>
        </p:nvSpPr>
        <p:spPr>
          <a:xfrm>
            <a:off x="2095500" y="21187839"/>
            <a:ext cx="6858000" cy="1217083"/>
          </a:xfrm>
          <a:prstGeom prst="rect">
            <a:avLst/>
          </a:prstGeom>
        </p:spPr>
        <p:txBody>
          <a:bodyPr vert="horz" lIns="91440" tIns="45720" rIns="91440" bIns="45720" rtlCol="0" anchor="ctr"/>
          <a:lstStyle>
            <a:lvl1pPr algn="l">
              <a:defRPr sz="3000">
                <a:solidFill>
                  <a:schemeClr val="tx1">
                    <a:tint val="75000"/>
                  </a:schemeClr>
                </a:solidFill>
              </a:defRPr>
            </a:lvl1pPr>
          </a:lstStyle>
          <a:p>
            <a:endParaRPr lang="ja-JP" altLang="en-US">
              <a:solidFill>
                <a:prstClr val="black">
                  <a:tint val="75000"/>
                </a:prstClr>
              </a:solidFill>
            </a:endParaRPr>
          </a:p>
        </p:txBody>
      </p:sp>
      <p:sp>
        <p:nvSpPr>
          <p:cNvPr id="5" name="フッター プレースホルダー 4">
            <a:extLst>
              <a:ext uri="{FF2B5EF4-FFF2-40B4-BE49-F238E27FC236}">
                <a16:creationId xmlns:a16="http://schemas.microsoft.com/office/drawing/2014/main" id="{433EA872-5D3C-834D-85FC-5E5FA8A629ED}"/>
              </a:ext>
            </a:extLst>
          </p:cNvPr>
          <p:cNvSpPr>
            <a:spLocks noGrp="1"/>
          </p:cNvSpPr>
          <p:nvPr>
            <p:ph type="ftr" sz="quarter" idx="3"/>
          </p:nvPr>
        </p:nvSpPr>
        <p:spPr>
          <a:xfrm>
            <a:off x="10096500" y="21187839"/>
            <a:ext cx="10287000" cy="1217083"/>
          </a:xfrm>
          <a:prstGeom prst="rect">
            <a:avLst/>
          </a:prstGeom>
        </p:spPr>
        <p:txBody>
          <a:bodyPr vert="horz" lIns="91440" tIns="45720" rIns="91440" bIns="45720" rtlCol="0" anchor="ctr"/>
          <a:lstStyle>
            <a:lvl1pPr algn="ctr">
              <a:defRPr sz="30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a:extLst>
              <a:ext uri="{FF2B5EF4-FFF2-40B4-BE49-F238E27FC236}">
                <a16:creationId xmlns:a16="http://schemas.microsoft.com/office/drawing/2014/main" id="{153B0DD8-30A9-A147-9908-0A28E1F68784}"/>
              </a:ext>
            </a:extLst>
          </p:cNvPr>
          <p:cNvSpPr>
            <a:spLocks noGrp="1"/>
          </p:cNvSpPr>
          <p:nvPr>
            <p:ph type="sldNum" sz="quarter" idx="4"/>
          </p:nvPr>
        </p:nvSpPr>
        <p:spPr>
          <a:xfrm>
            <a:off x="21526500" y="21187839"/>
            <a:ext cx="6858000" cy="1217083"/>
          </a:xfrm>
          <a:prstGeom prst="rect">
            <a:avLst/>
          </a:prstGeom>
        </p:spPr>
        <p:txBody>
          <a:bodyPr vert="horz" lIns="91440" tIns="45720" rIns="91440" bIns="45720" rtlCol="0" anchor="ctr"/>
          <a:lstStyle>
            <a:lvl1pPr algn="r">
              <a:defRPr sz="3000">
                <a:solidFill>
                  <a:schemeClr val="tx1">
                    <a:tint val="75000"/>
                  </a:schemeClr>
                </a:solidFill>
              </a:defRPr>
            </a:lvl1pPr>
          </a:lstStyle>
          <a:p>
            <a:fld id="{397F654D-2A27-CF44-8B94-9AF3DEAC68C8}"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99378364"/>
      </p:ext>
    </p:extLst>
  </p:cSld>
  <p:clrMap bg1="lt1" tx1="dk1" bg2="lt2" tx2="dk2" accent1="accent1" accent2="accent2" accent3="accent3" accent4="accent4" accent5="accent5" accent6="accent6" hlink="hlink" folHlink="folHlink"/>
  <p:sldLayoutIdLst>
    <p:sldLayoutId id="2147483736" r:id="rId1"/>
    <p:sldLayoutId id="2147483742" r:id="rId2"/>
  </p:sldLayoutIdLst>
  <p:hf hdr="0" ftr="0" dt="0"/>
  <p:txStyles>
    <p:titleStyle>
      <a:lvl1pPr algn="l" defTabSz="2285977" rtl="0" eaLnBrk="1" latinLnBrk="0" hangingPunct="1">
        <a:lnSpc>
          <a:spcPct val="90000"/>
        </a:lnSpc>
        <a:spcBef>
          <a:spcPct val="0"/>
        </a:spcBef>
        <a:buNone/>
        <a:defRPr kumimoji="1" sz="11000" kern="1200">
          <a:solidFill>
            <a:schemeClr val="tx1"/>
          </a:solidFill>
          <a:latin typeface="+mj-lt"/>
          <a:ea typeface="+mj-ea"/>
          <a:cs typeface="+mj-cs"/>
        </a:defRPr>
      </a:lvl1pPr>
    </p:titleStyle>
    <p:bodyStyle>
      <a:lvl1pPr marL="571494" indent="-571494" algn="l" defTabSz="2285977" rtl="0" eaLnBrk="1" latinLnBrk="0" hangingPunct="1">
        <a:lnSpc>
          <a:spcPct val="90000"/>
        </a:lnSpc>
        <a:spcBef>
          <a:spcPts val="2500"/>
        </a:spcBef>
        <a:buFont typeface="Arial" panose="020B0604020202020204" pitchFamily="34" charset="0"/>
        <a:buChar char="•"/>
        <a:defRPr kumimoji="1" sz="7000" kern="1200">
          <a:solidFill>
            <a:schemeClr val="tx1"/>
          </a:solidFill>
          <a:latin typeface="+mn-lt"/>
          <a:ea typeface="+mn-ea"/>
          <a:cs typeface="+mn-cs"/>
        </a:defRPr>
      </a:lvl1pPr>
      <a:lvl2pPr marL="1714483" indent="-571494" algn="l" defTabSz="2285977" rtl="0" eaLnBrk="1" latinLnBrk="0" hangingPunct="1">
        <a:lnSpc>
          <a:spcPct val="90000"/>
        </a:lnSpc>
        <a:spcBef>
          <a:spcPts val="1250"/>
        </a:spcBef>
        <a:buFont typeface="Arial" panose="020B0604020202020204" pitchFamily="34" charset="0"/>
        <a:buChar char="•"/>
        <a:defRPr kumimoji="1" sz="6000" kern="1200">
          <a:solidFill>
            <a:schemeClr val="tx1"/>
          </a:solidFill>
          <a:latin typeface="+mn-lt"/>
          <a:ea typeface="+mn-ea"/>
          <a:cs typeface="+mn-cs"/>
        </a:defRPr>
      </a:lvl2pPr>
      <a:lvl3pPr marL="2857471" indent="-571494" algn="l" defTabSz="2285977" rtl="0" eaLnBrk="1" latinLnBrk="0" hangingPunct="1">
        <a:lnSpc>
          <a:spcPct val="90000"/>
        </a:lnSpc>
        <a:spcBef>
          <a:spcPts val="1250"/>
        </a:spcBef>
        <a:buFont typeface="Arial" panose="020B0604020202020204" pitchFamily="34" charset="0"/>
        <a:buChar char="•"/>
        <a:defRPr kumimoji="1" sz="5000" kern="1200">
          <a:solidFill>
            <a:schemeClr val="tx1"/>
          </a:solidFill>
          <a:latin typeface="+mn-lt"/>
          <a:ea typeface="+mn-ea"/>
          <a:cs typeface="+mn-cs"/>
        </a:defRPr>
      </a:lvl3pPr>
      <a:lvl4pPr marL="4000460" indent="-571494" algn="l" defTabSz="2285977"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4pPr>
      <a:lvl5pPr marL="5143449" indent="-571494" algn="l" defTabSz="2285977"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5pPr>
      <a:lvl6pPr marL="6286437" indent="-571494" algn="l" defTabSz="2285977"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6pPr>
      <a:lvl7pPr marL="7429426" indent="-571494" algn="l" defTabSz="2285977"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7pPr>
      <a:lvl8pPr marL="8572414" indent="-571494" algn="l" defTabSz="2285977"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8pPr>
      <a:lvl9pPr marL="9715403" indent="-571494" algn="l" defTabSz="2285977"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9pPr>
    </p:bodyStyle>
    <p:otherStyle>
      <a:defPPr>
        <a:defRPr lang="ja-JP"/>
      </a:defPPr>
      <a:lvl1pPr marL="0" algn="l" defTabSz="2285977" rtl="0" eaLnBrk="1" latinLnBrk="0" hangingPunct="1">
        <a:defRPr kumimoji="1" sz="4500" kern="1200">
          <a:solidFill>
            <a:schemeClr val="tx1"/>
          </a:solidFill>
          <a:latin typeface="+mn-lt"/>
          <a:ea typeface="+mn-ea"/>
          <a:cs typeface="+mn-cs"/>
        </a:defRPr>
      </a:lvl1pPr>
      <a:lvl2pPr marL="1142989" algn="l" defTabSz="2285977" rtl="0" eaLnBrk="1" latinLnBrk="0" hangingPunct="1">
        <a:defRPr kumimoji="1" sz="4500" kern="1200">
          <a:solidFill>
            <a:schemeClr val="tx1"/>
          </a:solidFill>
          <a:latin typeface="+mn-lt"/>
          <a:ea typeface="+mn-ea"/>
          <a:cs typeface="+mn-cs"/>
        </a:defRPr>
      </a:lvl2pPr>
      <a:lvl3pPr marL="2285977" algn="l" defTabSz="2285977" rtl="0" eaLnBrk="1" latinLnBrk="0" hangingPunct="1">
        <a:defRPr kumimoji="1" sz="4500" kern="1200">
          <a:solidFill>
            <a:schemeClr val="tx1"/>
          </a:solidFill>
          <a:latin typeface="+mn-lt"/>
          <a:ea typeface="+mn-ea"/>
          <a:cs typeface="+mn-cs"/>
        </a:defRPr>
      </a:lvl3pPr>
      <a:lvl4pPr marL="3428966" algn="l" defTabSz="2285977" rtl="0" eaLnBrk="1" latinLnBrk="0" hangingPunct="1">
        <a:defRPr kumimoji="1" sz="4500" kern="1200">
          <a:solidFill>
            <a:schemeClr val="tx1"/>
          </a:solidFill>
          <a:latin typeface="+mn-lt"/>
          <a:ea typeface="+mn-ea"/>
          <a:cs typeface="+mn-cs"/>
        </a:defRPr>
      </a:lvl4pPr>
      <a:lvl5pPr marL="4571954" algn="l" defTabSz="2285977" rtl="0" eaLnBrk="1" latinLnBrk="0" hangingPunct="1">
        <a:defRPr kumimoji="1" sz="4500" kern="1200">
          <a:solidFill>
            <a:schemeClr val="tx1"/>
          </a:solidFill>
          <a:latin typeface="+mn-lt"/>
          <a:ea typeface="+mn-ea"/>
          <a:cs typeface="+mn-cs"/>
        </a:defRPr>
      </a:lvl5pPr>
      <a:lvl6pPr marL="5714943" algn="l" defTabSz="2285977" rtl="0" eaLnBrk="1" latinLnBrk="0" hangingPunct="1">
        <a:defRPr kumimoji="1" sz="4500" kern="1200">
          <a:solidFill>
            <a:schemeClr val="tx1"/>
          </a:solidFill>
          <a:latin typeface="+mn-lt"/>
          <a:ea typeface="+mn-ea"/>
          <a:cs typeface="+mn-cs"/>
        </a:defRPr>
      </a:lvl6pPr>
      <a:lvl7pPr marL="6857931" algn="l" defTabSz="2285977" rtl="0" eaLnBrk="1" latinLnBrk="0" hangingPunct="1">
        <a:defRPr kumimoji="1" sz="4500" kern="1200">
          <a:solidFill>
            <a:schemeClr val="tx1"/>
          </a:solidFill>
          <a:latin typeface="+mn-lt"/>
          <a:ea typeface="+mn-ea"/>
          <a:cs typeface="+mn-cs"/>
        </a:defRPr>
      </a:lvl7pPr>
      <a:lvl8pPr marL="8000920" algn="l" defTabSz="2285977" rtl="0" eaLnBrk="1" latinLnBrk="0" hangingPunct="1">
        <a:defRPr kumimoji="1" sz="4500" kern="1200">
          <a:solidFill>
            <a:schemeClr val="tx1"/>
          </a:solidFill>
          <a:latin typeface="+mn-lt"/>
          <a:ea typeface="+mn-ea"/>
          <a:cs typeface="+mn-cs"/>
        </a:defRPr>
      </a:lvl8pPr>
      <a:lvl9pPr marL="9143909" algn="l" defTabSz="2285977" rtl="0" eaLnBrk="1" latinLnBrk="0" hangingPunct="1">
        <a:defRPr kumimoji="1" sz="4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5500" y="1217089"/>
            <a:ext cx="26289000" cy="441854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2095500" y="6085417"/>
            <a:ext cx="26289000" cy="14504460"/>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2095500" y="21187839"/>
            <a:ext cx="6858000" cy="1217083"/>
          </a:xfrm>
          <a:prstGeom prst="rect">
            <a:avLst/>
          </a:prstGeom>
        </p:spPr>
        <p:txBody>
          <a:bodyPr vert="horz" lIns="91440" tIns="45720" rIns="91440" bIns="45720" rtlCol="0" anchor="ctr"/>
          <a:lstStyle>
            <a:lvl1pPr algn="l">
              <a:defRPr sz="40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10096500" y="21187839"/>
            <a:ext cx="10287000" cy="1217083"/>
          </a:xfrm>
          <a:prstGeom prst="rect">
            <a:avLst/>
          </a:prstGeom>
        </p:spPr>
        <p:txBody>
          <a:bodyPr vert="horz" lIns="91440" tIns="45720" rIns="91440" bIns="45720" rtlCol="0" anchor="ctr"/>
          <a:lstStyle>
            <a:lvl1pPr algn="ctr">
              <a:defRPr sz="40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21526500" y="21187839"/>
            <a:ext cx="6858000" cy="1217083"/>
          </a:xfrm>
          <a:prstGeom prst="rect">
            <a:avLst/>
          </a:prstGeom>
        </p:spPr>
        <p:txBody>
          <a:bodyPr vert="horz" lIns="91440" tIns="45720" rIns="91440" bIns="45720" rtlCol="0" anchor="ctr"/>
          <a:lstStyle>
            <a:lvl1pPr algn="r">
              <a:defRPr sz="4000">
                <a:solidFill>
                  <a:schemeClr val="tx1">
                    <a:tint val="75000"/>
                  </a:schemeClr>
                </a:solidFill>
              </a:defRPr>
            </a:lvl1pPr>
          </a:lstStyle>
          <a:p>
            <a:fld id="{CCBF7DB4-3097-4F13-9E49-6EF691599CE6}" type="slidenum">
              <a:rPr kumimoji="1" lang="ja-JP" altLang="en-US" smtClean="0"/>
              <a:t>‹#›</a:t>
            </a:fld>
            <a:endParaRPr kumimoji="1" lang="ja-JP" altLang="en-US"/>
          </a:p>
        </p:txBody>
      </p:sp>
    </p:spTree>
    <p:extLst>
      <p:ext uri="{BB962C8B-B14F-4D97-AF65-F5344CB8AC3E}">
        <p14:creationId xmlns:p14="http://schemas.microsoft.com/office/powerpoint/2010/main" val="526120149"/>
      </p:ext>
    </p:extLst>
  </p:cSld>
  <p:clrMap bg1="lt1" tx1="dk1" bg2="lt2" tx2="dk2" accent1="accent1" accent2="accent2" accent3="accent3" accent4="accent4" accent5="accent5" accent6="accent6" hlink="hlink" folHlink="folHlink"/>
  <p:sldLayoutIdLst>
    <p:sldLayoutId id="2147483738" r:id="rId1"/>
  </p:sldLayoutIdLst>
  <p:hf hdr="0" ftr="0" dt="0"/>
  <p:txStyles>
    <p:titleStyle>
      <a:lvl1pPr algn="l" defTabSz="3047970" rtl="0" eaLnBrk="1" latinLnBrk="0" hangingPunct="1">
        <a:lnSpc>
          <a:spcPct val="90000"/>
        </a:lnSpc>
        <a:spcBef>
          <a:spcPct val="0"/>
        </a:spcBef>
        <a:buNone/>
        <a:defRPr kumimoji="1" sz="14667" kern="1200">
          <a:solidFill>
            <a:schemeClr val="tx1"/>
          </a:solidFill>
          <a:latin typeface="+mj-lt"/>
          <a:ea typeface="+mj-ea"/>
          <a:cs typeface="+mj-cs"/>
        </a:defRPr>
      </a:lvl1pPr>
    </p:titleStyle>
    <p:bodyStyle>
      <a:lvl1pPr marL="761992" indent="-761992" algn="l" defTabSz="3047970" rtl="0" eaLnBrk="1" latinLnBrk="0" hangingPunct="1">
        <a:lnSpc>
          <a:spcPct val="90000"/>
        </a:lnSpc>
        <a:spcBef>
          <a:spcPts val="3333"/>
        </a:spcBef>
        <a:buFont typeface="Arial" panose="020B0604020202020204" pitchFamily="34" charset="0"/>
        <a:buChar char="•"/>
        <a:defRPr kumimoji="1" sz="9333" kern="1200">
          <a:solidFill>
            <a:schemeClr val="tx1"/>
          </a:solidFill>
          <a:latin typeface="+mn-lt"/>
          <a:ea typeface="+mn-ea"/>
          <a:cs typeface="+mn-cs"/>
        </a:defRPr>
      </a:lvl1pPr>
      <a:lvl2pPr marL="2285977" indent="-761992" algn="l" defTabSz="3047970" rtl="0" eaLnBrk="1" latinLnBrk="0" hangingPunct="1">
        <a:lnSpc>
          <a:spcPct val="90000"/>
        </a:lnSpc>
        <a:spcBef>
          <a:spcPts val="1667"/>
        </a:spcBef>
        <a:buFont typeface="Arial" panose="020B0604020202020204" pitchFamily="34" charset="0"/>
        <a:buChar char="•"/>
        <a:defRPr kumimoji="1" sz="8000" kern="1200">
          <a:solidFill>
            <a:schemeClr val="tx1"/>
          </a:solidFill>
          <a:latin typeface="+mn-lt"/>
          <a:ea typeface="+mn-ea"/>
          <a:cs typeface="+mn-cs"/>
        </a:defRPr>
      </a:lvl2pPr>
      <a:lvl3pPr marL="3809962" indent="-761992" algn="l" defTabSz="3047970" rtl="0" eaLnBrk="1" latinLnBrk="0" hangingPunct="1">
        <a:lnSpc>
          <a:spcPct val="90000"/>
        </a:lnSpc>
        <a:spcBef>
          <a:spcPts val="1667"/>
        </a:spcBef>
        <a:buFont typeface="Arial" panose="020B0604020202020204" pitchFamily="34" charset="0"/>
        <a:buChar char="•"/>
        <a:defRPr kumimoji="1" sz="6667" kern="1200">
          <a:solidFill>
            <a:schemeClr val="tx1"/>
          </a:solidFill>
          <a:latin typeface="+mn-lt"/>
          <a:ea typeface="+mn-ea"/>
          <a:cs typeface="+mn-cs"/>
        </a:defRPr>
      </a:lvl3pPr>
      <a:lvl4pPr marL="5333947"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4pPr>
      <a:lvl5pPr marL="6857931"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5pPr>
      <a:lvl6pPr marL="8381916"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6pPr>
      <a:lvl7pPr marL="9905901"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7pPr>
      <a:lvl8pPr marL="11429886"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8pPr>
      <a:lvl9pPr marL="12953870" indent="-761992" algn="l" defTabSz="3047970" rtl="0" eaLnBrk="1" latinLnBrk="0" hangingPunct="1">
        <a:lnSpc>
          <a:spcPct val="90000"/>
        </a:lnSpc>
        <a:spcBef>
          <a:spcPts val="1667"/>
        </a:spcBef>
        <a:buFont typeface="Arial" panose="020B0604020202020204" pitchFamily="34" charset="0"/>
        <a:buChar char="•"/>
        <a:defRPr kumimoji="1" sz="6000" kern="1200">
          <a:solidFill>
            <a:schemeClr val="tx1"/>
          </a:solidFill>
          <a:latin typeface="+mn-lt"/>
          <a:ea typeface="+mn-ea"/>
          <a:cs typeface="+mn-cs"/>
        </a:defRPr>
      </a:lvl9pPr>
    </p:bodyStyle>
    <p:otherStyle>
      <a:defPPr>
        <a:defRPr lang="en-US"/>
      </a:defPPr>
      <a:lvl1pPr marL="0" algn="l" defTabSz="3047970" rtl="0" eaLnBrk="1" latinLnBrk="0" hangingPunct="1">
        <a:defRPr kumimoji="1" sz="6000" kern="1200">
          <a:solidFill>
            <a:schemeClr val="tx1"/>
          </a:solidFill>
          <a:latin typeface="+mn-lt"/>
          <a:ea typeface="+mn-ea"/>
          <a:cs typeface="+mn-cs"/>
        </a:defRPr>
      </a:lvl1pPr>
      <a:lvl2pPr marL="1523985" algn="l" defTabSz="3047970" rtl="0" eaLnBrk="1" latinLnBrk="0" hangingPunct="1">
        <a:defRPr kumimoji="1" sz="6000" kern="1200">
          <a:solidFill>
            <a:schemeClr val="tx1"/>
          </a:solidFill>
          <a:latin typeface="+mn-lt"/>
          <a:ea typeface="+mn-ea"/>
          <a:cs typeface="+mn-cs"/>
        </a:defRPr>
      </a:lvl2pPr>
      <a:lvl3pPr marL="3047970" algn="l" defTabSz="3047970" rtl="0" eaLnBrk="1" latinLnBrk="0" hangingPunct="1">
        <a:defRPr kumimoji="1" sz="6000" kern="1200">
          <a:solidFill>
            <a:schemeClr val="tx1"/>
          </a:solidFill>
          <a:latin typeface="+mn-lt"/>
          <a:ea typeface="+mn-ea"/>
          <a:cs typeface="+mn-cs"/>
        </a:defRPr>
      </a:lvl3pPr>
      <a:lvl4pPr marL="4571954" algn="l" defTabSz="3047970" rtl="0" eaLnBrk="1" latinLnBrk="0" hangingPunct="1">
        <a:defRPr kumimoji="1" sz="6000" kern="1200">
          <a:solidFill>
            <a:schemeClr val="tx1"/>
          </a:solidFill>
          <a:latin typeface="+mn-lt"/>
          <a:ea typeface="+mn-ea"/>
          <a:cs typeface="+mn-cs"/>
        </a:defRPr>
      </a:lvl4pPr>
      <a:lvl5pPr marL="6095939" algn="l" defTabSz="3047970" rtl="0" eaLnBrk="1" latinLnBrk="0" hangingPunct="1">
        <a:defRPr kumimoji="1" sz="6000" kern="1200">
          <a:solidFill>
            <a:schemeClr val="tx1"/>
          </a:solidFill>
          <a:latin typeface="+mn-lt"/>
          <a:ea typeface="+mn-ea"/>
          <a:cs typeface="+mn-cs"/>
        </a:defRPr>
      </a:lvl5pPr>
      <a:lvl6pPr marL="7619924" algn="l" defTabSz="3047970" rtl="0" eaLnBrk="1" latinLnBrk="0" hangingPunct="1">
        <a:defRPr kumimoji="1" sz="6000" kern="1200">
          <a:solidFill>
            <a:schemeClr val="tx1"/>
          </a:solidFill>
          <a:latin typeface="+mn-lt"/>
          <a:ea typeface="+mn-ea"/>
          <a:cs typeface="+mn-cs"/>
        </a:defRPr>
      </a:lvl6pPr>
      <a:lvl7pPr marL="9143909" algn="l" defTabSz="3047970" rtl="0" eaLnBrk="1" latinLnBrk="0" hangingPunct="1">
        <a:defRPr kumimoji="1" sz="6000" kern="1200">
          <a:solidFill>
            <a:schemeClr val="tx1"/>
          </a:solidFill>
          <a:latin typeface="+mn-lt"/>
          <a:ea typeface="+mn-ea"/>
          <a:cs typeface="+mn-cs"/>
        </a:defRPr>
      </a:lvl7pPr>
      <a:lvl8pPr marL="10667893" algn="l" defTabSz="3047970" rtl="0" eaLnBrk="1" latinLnBrk="0" hangingPunct="1">
        <a:defRPr kumimoji="1" sz="6000" kern="1200">
          <a:solidFill>
            <a:schemeClr val="tx1"/>
          </a:solidFill>
          <a:latin typeface="+mn-lt"/>
          <a:ea typeface="+mn-ea"/>
          <a:cs typeface="+mn-cs"/>
        </a:defRPr>
      </a:lvl8pPr>
      <a:lvl9pPr marL="12191878" algn="l" defTabSz="3047970" rtl="0" eaLnBrk="1" latinLnBrk="0" hangingPunct="1">
        <a:defRPr kumimoji="1" sz="6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095500" y="1217089"/>
            <a:ext cx="26289000" cy="441854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2095500" y="6085417"/>
            <a:ext cx="26289000" cy="1450446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2095500" y="21187839"/>
            <a:ext cx="6858000" cy="1217083"/>
          </a:xfrm>
          <a:prstGeom prst="rect">
            <a:avLst/>
          </a:prstGeom>
        </p:spPr>
        <p:txBody>
          <a:bodyPr vert="horz" lIns="91440" tIns="45720" rIns="91440" bIns="45720" rtlCol="0" anchor="ctr"/>
          <a:lstStyle>
            <a:lvl1pPr algn="l">
              <a:defRPr sz="3000">
                <a:solidFill>
                  <a:schemeClr val="tx1">
                    <a:tint val="75000"/>
                  </a:schemeClr>
                </a:solidFill>
              </a:defRPr>
            </a:lvl1pPr>
          </a:lstStyle>
          <a:p>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10096500" y="21187839"/>
            <a:ext cx="10287000" cy="1217083"/>
          </a:xfrm>
          <a:prstGeom prst="rect">
            <a:avLst/>
          </a:prstGeom>
        </p:spPr>
        <p:txBody>
          <a:bodyPr vert="horz" lIns="91440" tIns="45720" rIns="91440" bIns="45720" rtlCol="0" anchor="ctr"/>
          <a:lstStyle>
            <a:lvl1pPr algn="ctr">
              <a:defRPr sz="30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21526500" y="21187839"/>
            <a:ext cx="6858000" cy="1217083"/>
          </a:xfrm>
          <a:prstGeom prst="rect">
            <a:avLst/>
          </a:prstGeom>
        </p:spPr>
        <p:txBody>
          <a:bodyPr vert="horz" lIns="91440" tIns="45720" rIns="91440" bIns="45720" rtlCol="0" anchor="ctr"/>
          <a:lstStyle>
            <a:lvl1pPr algn="r">
              <a:defRPr sz="3000">
                <a:solidFill>
                  <a:schemeClr val="tx1">
                    <a:tint val="75000"/>
                  </a:schemeClr>
                </a:solidFill>
              </a:defRPr>
            </a:lvl1pPr>
          </a:lstStyle>
          <a:p>
            <a:fld id="{87393167-688F-4474-8FB8-00A9E4355B9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2404916"/>
      </p:ext>
    </p:extLst>
  </p:cSld>
  <p:clrMap bg1="lt1" tx1="dk1" bg2="lt2" tx2="dk2" accent1="accent1" accent2="accent2" accent3="accent3" accent4="accent4" accent5="accent5" accent6="accent6" hlink="hlink" folHlink="folHlink"/>
  <p:sldLayoutIdLst>
    <p:sldLayoutId id="2147483740" r:id="rId1"/>
  </p:sldLayoutIdLst>
  <p:hf hdr="0" ftr="0" dt="0"/>
  <p:txStyles>
    <p:titleStyle>
      <a:lvl1pPr algn="l" defTabSz="2285977" rtl="0" eaLnBrk="1" latinLnBrk="0" hangingPunct="1">
        <a:lnSpc>
          <a:spcPct val="90000"/>
        </a:lnSpc>
        <a:spcBef>
          <a:spcPct val="0"/>
        </a:spcBef>
        <a:buNone/>
        <a:defRPr kumimoji="1" sz="11000" kern="1200">
          <a:solidFill>
            <a:schemeClr val="tx1"/>
          </a:solidFill>
          <a:latin typeface="+mj-lt"/>
          <a:ea typeface="+mj-ea"/>
          <a:cs typeface="+mj-cs"/>
        </a:defRPr>
      </a:lvl1pPr>
    </p:titleStyle>
    <p:bodyStyle>
      <a:lvl1pPr marL="571494" indent="-571494" algn="l" defTabSz="2285977" rtl="0" eaLnBrk="1" latinLnBrk="0" hangingPunct="1">
        <a:lnSpc>
          <a:spcPct val="90000"/>
        </a:lnSpc>
        <a:spcBef>
          <a:spcPts val="2500"/>
        </a:spcBef>
        <a:buFont typeface="Arial" panose="020B0604020202020204" pitchFamily="34" charset="0"/>
        <a:buChar char="•"/>
        <a:defRPr kumimoji="1" sz="7000" kern="1200">
          <a:solidFill>
            <a:schemeClr val="tx1"/>
          </a:solidFill>
          <a:latin typeface="+mn-lt"/>
          <a:ea typeface="+mn-ea"/>
          <a:cs typeface="+mn-cs"/>
        </a:defRPr>
      </a:lvl1pPr>
      <a:lvl2pPr marL="1714483" indent="-571494" algn="l" defTabSz="2285977" rtl="0" eaLnBrk="1" latinLnBrk="0" hangingPunct="1">
        <a:lnSpc>
          <a:spcPct val="90000"/>
        </a:lnSpc>
        <a:spcBef>
          <a:spcPts val="1250"/>
        </a:spcBef>
        <a:buFont typeface="Arial" panose="020B0604020202020204" pitchFamily="34" charset="0"/>
        <a:buChar char="•"/>
        <a:defRPr kumimoji="1" sz="6000" kern="1200">
          <a:solidFill>
            <a:schemeClr val="tx1"/>
          </a:solidFill>
          <a:latin typeface="+mn-lt"/>
          <a:ea typeface="+mn-ea"/>
          <a:cs typeface="+mn-cs"/>
        </a:defRPr>
      </a:lvl2pPr>
      <a:lvl3pPr marL="2857471" indent="-571494" algn="l" defTabSz="2285977" rtl="0" eaLnBrk="1" latinLnBrk="0" hangingPunct="1">
        <a:lnSpc>
          <a:spcPct val="90000"/>
        </a:lnSpc>
        <a:spcBef>
          <a:spcPts val="1250"/>
        </a:spcBef>
        <a:buFont typeface="Arial" panose="020B0604020202020204" pitchFamily="34" charset="0"/>
        <a:buChar char="•"/>
        <a:defRPr kumimoji="1" sz="5000" kern="1200">
          <a:solidFill>
            <a:schemeClr val="tx1"/>
          </a:solidFill>
          <a:latin typeface="+mn-lt"/>
          <a:ea typeface="+mn-ea"/>
          <a:cs typeface="+mn-cs"/>
        </a:defRPr>
      </a:lvl3pPr>
      <a:lvl4pPr marL="4000460" indent="-571494" algn="l" defTabSz="2285977"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4pPr>
      <a:lvl5pPr marL="5143449" indent="-571494" algn="l" defTabSz="2285977"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5pPr>
      <a:lvl6pPr marL="6286437" indent="-571494" algn="l" defTabSz="2285977"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6pPr>
      <a:lvl7pPr marL="7429426" indent="-571494" algn="l" defTabSz="2285977"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7pPr>
      <a:lvl8pPr marL="8572414" indent="-571494" algn="l" defTabSz="2285977"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8pPr>
      <a:lvl9pPr marL="9715403" indent="-571494" algn="l" defTabSz="2285977" rtl="0" eaLnBrk="1" latinLnBrk="0" hangingPunct="1">
        <a:lnSpc>
          <a:spcPct val="90000"/>
        </a:lnSpc>
        <a:spcBef>
          <a:spcPts val="1250"/>
        </a:spcBef>
        <a:buFont typeface="Arial" panose="020B0604020202020204" pitchFamily="34" charset="0"/>
        <a:buChar char="•"/>
        <a:defRPr kumimoji="1" sz="4500" kern="1200">
          <a:solidFill>
            <a:schemeClr val="tx1"/>
          </a:solidFill>
          <a:latin typeface="+mn-lt"/>
          <a:ea typeface="+mn-ea"/>
          <a:cs typeface="+mn-cs"/>
        </a:defRPr>
      </a:lvl9pPr>
    </p:bodyStyle>
    <p:otherStyle>
      <a:defPPr>
        <a:defRPr lang="ja-JP"/>
      </a:defPPr>
      <a:lvl1pPr marL="0" algn="l" defTabSz="2285977" rtl="0" eaLnBrk="1" latinLnBrk="0" hangingPunct="1">
        <a:defRPr kumimoji="1" sz="4500" kern="1200">
          <a:solidFill>
            <a:schemeClr val="tx1"/>
          </a:solidFill>
          <a:latin typeface="+mn-lt"/>
          <a:ea typeface="+mn-ea"/>
          <a:cs typeface="+mn-cs"/>
        </a:defRPr>
      </a:lvl1pPr>
      <a:lvl2pPr marL="1142989" algn="l" defTabSz="2285977" rtl="0" eaLnBrk="1" latinLnBrk="0" hangingPunct="1">
        <a:defRPr kumimoji="1" sz="4500" kern="1200">
          <a:solidFill>
            <a:schemeClr val="tx1"/>
          </a:solidFill>
          <a:latin typeface="+mn-lt"/>
          <a:ea typeface="+mn-ea"/>
          <a:cs typeface="+mn-cs"/>
        </a:defRPr>
      </a:lvl2pPr>
      <a:lvl3pPr marL="2285977" algn="l" defTabSz="2285977" rtl="0" eaLnBrk="1" latinLnBrk="0" hangingPunct="1">
        <a:defRPr kumimoji="1" sz="4500" kern="1200">
          <a:solidFill>
            <a:schemeClr val="tx1"/>
          </a:solidFill>
          <a:latin typeface="+mn-lt"/>
          <a:ea typeface="+mn-ea"/>
          <a:cs typeface="+mn-cs"/>
        </a:defRPr>
      </a:lvl3pPr>
      <a:lvl4pPr marL="3428966" algn="l" defTabSz="2285977" rtl="0" eaLnBrk="1" latinLnBrk="0" hangingPunct="1">
        <a:defRPr kumimoji="1" sz="4500" kern="1200">
          <a:solidFill>
            <a:schemeClr val="tx1"/>
          </a:solidFill>
          <a:latin typeface="+mn-lt"/>
          <a:ea typeface="+mn-ea"/>
          <a:cs typeface="+mn-cs"/>
        </a:defRPr>
      </a:lvl4pPr>
      <a:lvl5pPr marL="4571954" algn="l" defTabSz="2285977" rtl="0" eaLnBrk="1" latinLnBrk="0" hangingPunct="1">
        <a:defRPr kumimoji="1" sz="4500" kern="1200">
          <a:solidFill>
            <a:schemeClr val="tx1"/>
          </a:solidFill>
          <a:latin typeface="+mn-lt"/>
          <a:ea typeface="+mn-ea"/>
          <a:cs typeface="+mn-cs"/>
        </a:defRPr>
      </a:lvl5pPr>
      <a:lvl6pPr marL="5714943" algn="l" defTabSz="2285977" rtl="0" eaLnBrk="1" latinLnBrk="0" hangingPunct="1">
        <a:defRPr kumimoji="1" sz="4500" kern="1200">
          <a:solidFill>
            <a:schemeClr val="tx1"/>
          </a:solidFill>
          <a:latin typeface="+mn-lt"/>
          <a:ea typeface="+mn-ea"/>
          <a:cs typeface="+mn-cs"/>
        </a:defRPr>
      </a:lvl6pPr>
      <a:lvl7pPr marL="6857931" algn="l" defTabSz="2285977" rtl="0" eaLnBrk="1" latinLnBrk="0" hangingPunct="1">
        <a:defRPr kumimoji="1" sz="4500" kern="1200">
          <a:solidFill>
            <a:schemeClr val="tx1"/>
          </a:solidFill>
          <a:latin typeface="+mn-lt"/>
          <a:ea typeface="+mn-ea"/>
          <a:cs typeface="+mn-cs"/>
        </a:defRPr>
      </a:lvl7pPr>
      <a:lvl8pPr marL="8000920" algn="l" defTabSz="2285977" rtl="0" eaLnBrk="1" latinLnBrk="0" hangingPunct="1">
        <a:defRPr kumimoji="1" sz="4500" kern="1200">
          <a:solidFill>
            <a:schemeClr val="tx1"/>
          </a:solidFill>
          <a:latin typeface="+mn-lt"/>
          <a:ea typeface="+mn-ea"/>
          <a:cs typeface="+mn-cs"/>
        </a:defRPr>
      </a:lvl8pPr>
      <a:lvl9pPr marL="9143909" algn="l" defTabSz="2285977" rtl="0" eaLnBrk="1" latinLnBrk="0" hangingPunct="1">
        <a:defRPr kumimoji="1" sz="45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524000" y="306920"/>
            <a:ext cx="27432001" cy="5027081"/>
          </a:xfrm>
          <a:prstGeom prst="rect">
            <a:avLst/>
          </a:prstGeom>
          <a:ln w="12700">
            <a:miter lim="400000"/>
          </a:ln>
          <a:extLst>
            <a:ext uri="{C572A759-6A51-4108-AA02-DFA0A04FC94B}">
              <ma14:wrappingTextBoxFlag xmlns:ma14="http://schemas.microsoft.com/office/mac/drawingml/2011/main" xmlns="" val="1"/>
            </a:ext>
          </a:extLst>
        </p:spPr>
        <p:txBody>
          <a:bodyPr lIns="152400" tIns="152400" rIns="152400" bIns="152400" anchor="ctr">
            <a:normAutofit/>
          </a:bodyPr>
          <a:lstStyle/>
          <a:p>
            <a:pPr lvl="0">
              <a:defRPr sz="1800"/>
            </a:pPr>
            <a:r>
              <a:rPr sz="14600"/>
              <a:t>タイトルテキスト</a:t>
            </a:r>
          </a:p>
        </p:txBody>
      </p:sp>
      <p:sp>
        <p:nvSpPr>
          <p:cNvPr id="3" name="Shape 3"/>
          <p:cNvSpPr>
            <a:spLocks noGrp="1"/>
          </p:cNvSpPr>
          <p:nvPr>
            <p:ph type="body" idx="1"/>
          </p:nvPr>
        </p:nvSpPr>
        <p:spPr>
          <a:xfrm>
            <a:off x="1524000" y="5334000"/>
            <a:ext cx="27432001" cy="17526000"/>
          </a:xfrm>
          <a:prstGeom prst="rect">
            <a:avLst/>
          </a:prstGeom>
          <a:ln w="12700">
            <a:miter lim="400000"/>
          </a:ln>
          <a:extLst>
            <a:ext uri="{C572A759-6A51-4108-AA02-DFA0A04FC94B}">
              <ma14:wrappingTextBoxFlag xmlns:ma14="http://schemas.microsoft.com/office/mac/drawingml/2011/main" xmlns="" val="1"/>
            </a:ext>
          </a:extLst>
        </p:spPr>
        <p:txBody>
          <a:bodyPr lIns="152400" tIns="152400" rIns="152400" bIns="152400">
            <a:normAutofit/>
          </a:bodyPr>
          <a:lstStyle>
            <a:lvl2pPr>
              <a:buChar char="–"/>
            </a:lvl2pPr>
            <a:lvl4pPr>
              <a:buChar char="–"/>
            </a:lvl4pPr>
            <a:lvl5pPr>
              <a:buChar char="»"/>
            </a:lvl5pPr>
          </a:lstStyle>
          <a:p>
            <a:pPr lvl="0">
              <a:defRPr sz="1800"/>
            </a:pPr>
            <a:r>
              <a:rPr sz="10600"/>
              <a:t>本文レベル1</a:t>
            </a:r>
          </a:p>
          <a:p>
            <a:pPr lvl="1">
              <a:defRPr sz="1800"/>
            </a:pPr>
            <a:r>
              <a:rPr sz="10600"/>
              <a:t>本文レベル2</a:t>
            </a:r>
          </a:p>
          <a:p>
            <a:pPr lvl="2">
              <a:defRPr sz="1800"/>
            </a:pPr>
            <a:r>
              <a:rPr sz="10600"/>
              <a:t>本文レベル3</a:t>
            </a:r>
          </a:p>
          <a:p>
            <a:pPr lvl="3">
              <a:defRPr sz="1800"/>
            </a:pPr>
            <a:r>
              <a:rPr sz="10600"/>
              <a:t>本文レベル4</a:t>
            </a:r>
          </a:p>
          <a:p>
            <a:pPr lvl="4">
              <a:defRPr sz="1800"/>
            </a:pPr>
            <a:r>
              <a:rPr sz="10600"/>
              <a:t>本文レベル 5</a:t>
            </a:r>
          </a:p>
        </p:txBody>
      </p:sp>
      <p:sp>
        <p:nvSpPr>
          <p:cNvPr id="4" name="Shape 4"/>
          <p:cNvSpPr>
            <a:spLocks noGrp="1"/>
          </p:cNvSpPr>
          <p:nvPr>
            <p:ph type="sldNum" sz="quarter" idx="2"/>
          </p:nvPr>
        </p:nvSpPr>
        <p:spPr>
          <a:xfrm>
            <a:off x="21844000" y="19053175"/>
            <a:ext cx="7112000" cy="914400"/>
          </a:xfrm>
          <a:prstGeom prst="rect">
            <a:avLst/>
          </a:prstGeom>
          <a:ln w="12700">
            <a:miter lim="400000"/>
          </a:ln>
        </p:spPr>
        <p:txBody>
          <a:bodyPr lIns="152400" tIns="152400" rIns="152400" bIns="152400" anchor="ctr"/>
          <a:lstStyle>
            <a:lvl1pPr algn="r" defTabSz="1524000">
              <a:defRPr sz="4000">
                <a:solidFill>
                  <a:srgbClr val="888888"/>
                </a:solidFill>
                <a:latin typeface="Calibri"/>
                <a:ea typeface="Calibri"/>
                <a:cs typeface="Calibri"/>
                <a:sym typeface="Calibri"/>
              </a:defRPr>
            </a:lvl1pPr>
          </a:lstStyle>
          <a:p>
            <a:pPr lvl="0"/>
            <a:fld id="{86CB4B4D-7CA3-9044-876B-883B54F8677D}" type="slidenum">
              <a:t>‹#›</a:t>
            </a:fld>
            <a:endParaRPr/>
          </a:p>
        </p:txBody>
      </p:sp>
    </p:spTree>
    <p:extLst>
      <p:ext uri="{BB962C8B-B14F-4D97-AF65-F5344CB8AC3E}">
        <p14:creationId xmlns:p14="http://schemas.microsoft.com/office/powerpoint/2010/main" val="508144875"/>
      </p:ext>
    </p:extLst>
  </p:cSld>
  <p:clrMap bg1="lt1" tx1="dk1" bg2="lt2" tx2="dk2" accent1="accent1" accent2="accent2" accent3="accent3" accent4="accent4" accent5="accent5" accent6="accent6" hlink="hlink" folHlink="folHlink"/>
  <p:sldLayoutIdLst>
    <p:sldLayoutId id="2147483745" r:id="rId1"/>
    <p:sldLayoutId id="2147483746" r:id="rId2"/>
  </p:sldLayoutIdLst>
  <p:transition spd="med"/>
  <p:hf hdr="0" ftr="0" dt="0"/>
  <p:txStyles>
    <p:titleStyle>
      <a:lvl1pPr algn="ctr" defTabSz="1524000">
        <a:defRPr sz="14600">
          <a:latin typeface="Calibri"/>
          <a:ea typeface="Calibri"/>
          <a:cs typeface="Calibri"/>
          <a:sym typeface="Calibri"/>
        </a:defRPr>
      </a:lvl1pPr>
      <a:lvl2pPr indent="228600" algn="ctr" defTabSz="1524000">
        <a:defRPr sz="14600">
          <a:latin typeface="Calibri"/>
          <a:ea typeface="Calibri"/>
          <a:cs typeface="Calibri"/>
          <a:sym typeface="Calibri"/>
        </a:defRPr>
      </a:lvl2pPr>
      <a:lvl3pPr indent="457200" algn="ctr" defTabSz="1524000">
        <a:defRPr sz="14600">
          <a:latin typeface="Calibri"/>
          <a:ea typeface="Calibri"/>
          <a:cs typeface="Calibri"/>
          <a:sym typeface="Calibri"/>
        </a:defRPr>
      </a:lvl3pPr>
      <a:lvl4pPr indent="685800" algn="ctr" defTabSz="1524000">
        <a:defRPr sz="14600">
          <a:latin typeface="Calibri"/>
          <a:ea typeface="Calibri"/>
          <a:cs typeface="Calibri"/>
          <a:sym typeface="Calibri"/>
        </a:defRPr>
      </a:lvl4pPr>
      <a:lvl5pPr indent="914400" algn="ctr" defTabSz="1524000">
        <a:defRPr sz="14600">
          <a:latin typeface="Calibri"/>
          <a:ea typeface="Calibri"/>
          <a:cs typeface="Calibri"/>
          <a:sym typeface="Calibri"/>
        </a:defRPr>
      </a:lvl5pPr>
      <a:lvl6pPr indent="1143000" algn="ctr" defTabSz="1524000">
        <a:defRPr sz="14600">
          <a:latin typeface="Calibri"/>
          <a:ea typeface="Calibri"/>
          <a:cs typeface="Calibri"/>
          <a:sym typeface="Calibri"/>
        </a:defRPr>
      </a:lvl6pPr>
      <a:lvl7pPr indent="1371600" algn="ctr" defTabSz="1524000">
        <a:defRPr sz="14600">
          <a:latin typeface="Calibri"/>
          <a:ea typeface="Calibri"/>
          <a:cs typeface="Calibri"/>
          <a:sym typeface="Calibri"/>
        </a:defRPr>
      </a:lvl7pPr>
      <a:lvl8pPr indent="1600200" algn="ctr" defTabSz="1524000">
        <a:defRPr sz="14600">
          <a:latin typeface="Calibri"/>
          <a:ea typeface="Calibri"/>
          <a:cs typeface="Calibri"/>
          <a:sym typeface="Calibri"/>
        </a:defRPr>
      </a:lvl8pPr>
      <a:lvl9pPr indent="1828800" algn="ctr" defTabSz="1524000">
        <a:defRPr sz="14600">
          <a:latin typeface="Calibri"/>
          <a:ea typeface="Calibri"/>
          <a:cs typeface="Calibri"/>
          <a:sym typeface="Calibri"/>
        </a:defRPr>
      </a:lvl9pPr>
    </p:titleStyle>
    <p:bodyStyle>
      <a:lvl1pPr marL="1135856" indent="-1135856" defTabSz="1524000">
        <a:spcBef>
          <a:spcPts val="2500"/>
        </a:spcBef>
        <a:buSzPct val="100000"/>
        <a:buFont typeface="Arial"/>
        <a:buChar char="•"/>
        <a:defRPr sz="10600">
          <a:latin typeface="Calibri"/>
          <a:ea typeface="Calibri"/>
          <a:cs typeface="Calibri"/>
          <a:sym typeface="Calibri"/>
        </a:defRPr>
      </a:lvl1pPr>
      <a:lvl2pPr marL="1538967" indent="-1081767" defTabSz="1524000">
        <a:spcBef>
          <a:spcPts val="2500"/>
        </a:spcBef>
        <a:buSzPct val="100000"/>
        <a:buFont typeface="Arial"/>
        <a:buChar char="•"/>
        <a:defRPr sz="10600">
          <a:latin typeface="Calibri"/>
          <a:ea typeface="Calibri"/>
          <a:cs typeface="Calibri"/>
          <a:sym typeface="Calibri"/>
        </a:defRPr>
      </a:lvl2pPr>
      <a:lvl3pPr marL="1924050" indent="-1009650" defTabSz="1524000">
        <a:spcBef>
          <a:spcPts val="2500"/>
        </a:spcBef>
        <a:buSzPct val="100000"/>
        <a:buFont typeface="Arial"/>
        <a:buChar char="•"/>
        <a:defRPr sz="10600">
          <a:latin typeface="Calibri"/>
          <a:ea typeface="Calibri"/>
          <a:cs typeface="Calibri"/>
          <a:sym typeface="Calibri"/>
        </a:defRPr>
      </a:lvl3pPr>
      <a:lvl4pPr marL="2583179" indent="-1211579" defTabSz="1524000">
        <a:spcBef>
          <a:spcPts val="2500"/>
        </a:spcBef>
        <a:buSzPct val="100000"/>
        <a:buFont typeface="Arial"/>
        <a:buChar char="•"/>
        <a:defRPr sz="10600">
          <a:latin typeface="Calibri"/>
          <a:ea typeface="Calibri"/>
          <a:cs typeface="Calibri"/>
          <a:sym typeface="Calibri"/>
        </a:defRPr>
      </a:lvl4pPr>
      <a:lvl5pPr marL="3040379" indent="-1211579" defTabSz="1524000">
        <a:spcBef>
          <a:spcPts val="2500"/>
        </a:spcBef>
        <a:buSzPct val="100000"/>
        <a:buFont typeface="Arial"/>
        <a:buChar char="•"/>
        <a:defRPr sz="10600">
          <a:latin typeface="Calibri"/>
          <a:ea typeface="Calibri"/>
          <a:cs typeface="Calibri"/>
          <a:sym typeface="Calibri"/>
        </a:defRPr>
      </a:lvl5pPr>
      <a:lvl6pPr marL="0" indent="-51206400" defTabSz="1524000">
        <a:spcBef>
          <a:spcPts val="2500"/>
        </a:spcBef>
        <a:buSzPct val="100000"/>
        <a:buFont typeface="Arial"/>
        <a:buChar char="•"/>
        <a:defRPr sz="10600">
          <a:latin typeface="Calibri"/>
          <a:ea typeface="Calibri"/>
          <a:cs typeface="Calibri"/>
          <a:sym typeface="Calibri"/>
        </a:defRPr>
      </a:lvl6pPr>
      <a:lvl7pPr marL="0" indent="-51206400" defTabSz="1524000">
        <a:spcBef>
          <a:spcPts val="2500"/>
        </a:spcBef>
        <a:buSzPct val="100000"/>
        <a:buFont typeface="Arial"/>
        <a:buChar char="•"/>
        <a:defRPr sz="10600">
          <a:latin typeface="Calibri"/>
          <a:ea typeface="Calibri"/>
          <a:cs typeface="Calibri"/>
          <a:sym typeface="Calibri"/>
        </a:defRPr>
      </a:lvl7pPr>
      <a:lvl8pPr marL="0" indent="-51206400" defTabSz="1524000">
        <a:spcBef>
          <a:spcPts val="2500"/>
        </a:spcBef>
        <a:buSzPct val="100000"/>
        <a:buFont typeface="Arial"/>
        <a:buChar char="•"/>
        <a:defRPr sz="10600">
          <a:latin typeface="Calibri"/>
          <a:ea typeface="Calibri"/>
          <a:cs typeface="Calibri"/>
          <a:sym typeface="Calibri"/>
        </a:defRPr>
      </a:lvl8pPr>
      <a:lvl9pPr marL="0" indent="-51206400" defTabSz="1524000">
        <a:spcBef>
          <a:spcPts val="2500"/>
        </a:spcBef>
        <a:buSzPct val="100000"/>
        <a:buFont typeface="Arial"/>
        <a:buChar char="•"/>
        <a:defRPr sz="10600">
          <a:latin typeface="Calibri"/>
          <a:ea typeface="Calibri"/>
          <a:cs typeface="Calibri"/>
          <a:sym typeface="Calibri"/>
        </a:defRPr>
      </a:lvl9pPr>
    </p:bodyStyle>
    <p:otherStyle>
      <a:lvl1pPr algn="r" defTabSz="1524000">
        <a:defRPr sz="4000">
          <a:solidFill>
            <a:schemeClr val="tx1"/>
          </a:solidFill>
          <a:latin typeface="+mn-lt"/>
          <a:ea typeface="+mn-ea"/>
          <a:cs typeface="+mn-cs"/>
          <a:sym typeface="Calibri"/>
        </a:defRPr>
      </a:lvl1pPr>
      <a:lvl2pPr indent="228600" algn="r" defTabSz="1524000">
        <a:defRPr sz="4000">
          <a:solidFill>
            <a:schemeClr val="tx1"/>
          </a:solidFill>
          <a:latin typeface="+mn-lt"/>
          <a:ea typeface="+mn-ea"/>
          <a:cs typeface="+mn-cs"/>
          <a:sym typeface="Calibri"/>
        </a:defRPr>
      </a:lvl2pPr>
      <a:lvl3pPr indent="457200" algn="r" defTabSz="1524000">
        <a:defRPr sz="4000">
          <a:solidFill>
            <a:schemeClr val="tx1"/>
          </a:solidFill>
          <a:latin typeface="+mn-lt"/>
          <a:ea typeface="+mn-ea"/>
          <a:cs typeface="+mn-cs"/>
          <a:sym typeface="Calibri"/>
        </a:defRPr>
      </a:lvl3pPr>
      <a:lvl4pPr indent="685800" algn="r" defTabSz="1524000">
        <a:defRPr sz="4000">
          <a:solidFill>
            <a:schemeClr val="tx1"/>
          </a:solidFill>
          <a:latin typeface="+mn-lt"/>
          <a:ea typeface="+mn-ea"/>
          <a:cs typeface="+mn-cs"/>
          <a:sym typeface="Calibri"/>
        </a:defRPr>
      </a:lvl4pPr>
      <a:lvl5pPr indent="914400" algn="r" defTabSz="1524000">
        <a:defRPr sz="4000">
          <a:solidFill>
            <a:schemeClr val="tx1"/>
          </a:solidFill>
          <a:latin typeface="+mn-lt"/>
          <a:ea typeface="+mn-ea"/>
          <a:cs typeface="+mn-cs"/>
          <a:sym typeface="Calibri"/>
        </a:defRPr>
      </a:lvl5pPr>
      <a:lvl6pPr indent="1143000" algn="r" defTabSz="1524000">
        <a:defRPr sz="4000">
          <a:solidFill>
            <a:schemeClr val="tx1"/>
          </a:solidFill>
          <a:latin typeface="+mn-lt"/>
          <a:ea typeface="+mn-ea"/>
          <a:cs typeface="+mn-cs"/>
          <a:sym typeface="Calibri"/>
        </a:defRPr>
      </a:lvl6pPr>
      <a:lvl7pPr indent="1371600" algn="r" defTabSz="1524000">
        <a:defRPr sz="4000">
          <a:solidFill>
            <a:schemeClr val="tx1"/>
          </a:solidFill>
          <a:latin typeface="+mn-lt"/>
          <a:ea typeface="+mn-ea"/>
          <a:cs typeface="+mn-cs"/>
          <a:sym typeface="Calibri"/>
        </a:defRPr>
      </a:lvl7pPr>
      <a:lvl8pPr indent="1600200" algn="r" defTabSz="1524000">
        <a:defRPr sz="4000">
          <a:solidFill>
            <a:schemeClr val="tx1"/>
          </a:solidFill>
          <a:latin typeface="+mn-lt"/>
          <a:ea typeface="+mn-ea"/>
          <a:cs typeface="+mn-cs"/>
          <a:sym typeface="Calibri"/>
        </a:defRPr>
      </a:lvl8pPr>
      <a:lvl9pPr indent="1828800" algn="r" defTabSz="1524000">
        <a:defRPr sz="4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60.xml"/><Relationship Id="rId6" Type="http://schemas.openxmlformats.org/officeDocument/2006/relationships/image" Target="../media/image15.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1.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4.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0.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0.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44.xml"/><Relationship Id="rId5" Type="http://schemas.openxmlformats.org/officeDocument/2006/relationships/image" Target="../media/image5.emf"/><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0.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0.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0.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0.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0.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0.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4.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0.xml"/><Relationship Id="rId5" Type="http://schemas.openxmlformats.org/officeDocument/2006/relationships/image" Target="../media/image63.jpeg"/><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80.xml"/><Relationship Id="rId5" Type="http://schemas.openxmlformats.org/officeDocument/2006/relationships/image" Target="../media/image67.jpeg"/><Relationship Id="rId4" Type="http://schemas.openxmlformats.org/officeDocument/2006/relationships/image" Target="../media/image66.jpeg"/></Relationships>
</file>

<file path=ppt/slides/_rels/slide5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80.xml"/><Relationship Id="rId4" Type="http://schemas.openxmlformats.org/officeDocument/2006/relationships/image" Target="../media/image71.jpe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6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1.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1.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703384" y="5320353"/>
            <a:ext cx="29073231" cy="1730414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lIns="140676" tIns="140676" rIns="140676" bIns="140676">
            <a:spAutoFit/>
          </a:bodyPr>
          <a:lstStyle/>
          <a:p>
            <a:pPr lvl="0" algn="l" defTabSz="914400">
              <a:defRPr sz="1800"/>
            </a:pPr>
            <a:r>
              <a:rPr lang="ja-JP" altLang="en-US" sz="5400" dirty="0">
                <a:latin typeface="ＭＳ Ｐゴシック"/>
                <a:ea typeface="ＭＳ Ｐゴシック"/>
                <a:cs typeface="ＭＳ Ｐゴシック"/>
                <a:sym typeface="ＭＳ Ｐゴシック"/>
              </a:rPr>
              <a:t>◇企画　　</a:t>
            </a:r>
          </a:p>
          <a:p>
            <a:pPr algn="l" defTabSz="914400">
              <a:defRPr sz="1800"/>
            </a:pPr>
            <a:r>
              <a:rPr lang="ja-JP" altLang="en-US" sz="5400" dirty="0">
                <a:latin typeface="ＭＳ Ｐゴシック"/>
                <a:ea typeface="ＭＳ Ｐゴシック"/>
                <a:cs typeface="ＭＳ Ｐゴシック"/>
                <a:sym typeface="ＭＳ Ｐゴシック"/>
              </a:rPr>
              <a:t>　「</a:t>
            </a:r>
            <a:r>
              <a:rPr lang="ja-JP" altLang="en-US" sz="5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気象災害とグリーンインフラ</a:t>
            </a:r>
            <a:r>
              <a:rPr lang="ja-JP" altLang="en-US" sz="5400" dirty="0">
                <a:latin typeface="ＭＳ Ｐゴシック"/>
                <a:ea typeface="ＭＳ Ｐゴシック"/>
                <a:cs typeface="ＭＳ Ｐゴシック"/>
                <a:sym typeface="ＭＳ Ｐゴシック"/>
              </a:rPr>
              <a:t>」</a:t>
            </a:r>
            <a:endParaRPr lang="ja-JP" altLang="en-US" sz="5400" dirty="0">
              <a:latin typeface="Arial"/>
              <a:ea typeface="Arial"/>
              <a:cs typeface="Arial"/>
              <a:sym typeface="Arial"/>
            </a:endParaRPr>
          </a:p>
          <a:p>
            <a:pPr lvl="0" algn="l" defTabSz="914400">
              <a:defRPr sz="1800"/>
            </a:pPr>
            <a:endParaRPr lang="en-US" altLang="ja-JP" sz="5400" dirty="0">
              <a:latin typeface="ＭＳ Ｐゴシック"/>
              <a:ea typeface="ＭＳ Ｐゴシック"/>
              <a:cs typeface="ＭＳ Ｐゴシック"/>
              <a:sym typeface="ＭＳ Ｐゴシック"/>
            </a:endParaRPr>
          </a:p>
          <a:p>
            <a:pPr lvl="0" algn="l" defTabSz="914400">
              <a:defRPr sz="1800"/>
            </a:pPr>
            <a:r>
              <a:rPr sz="5400" dirty="0">
                <a:latin typeface="ＭＳ Ｐゴシック"/>
                <a:ea typeface="ＭＳ Ｐゴシック"/>
                <a:cs typeface="ＭＳ Ｐゴシック"/>
                <a:sym typeface="ＭＳ Ｐゴシック"/>
              </a:rPr>
              <a:t>◇</a:t>
            </a:r>
            <a:r>
              <a:rPr sz="5400" dirty="0" err="1">
                <a:latin typeface="ＭＳ Ｐゴシック"/>
                <a:ea typeface="ＭＳ Ｐゴシック"/>
                <a:cs typeface="ＭＳ Ｐゴシック"/>
                <a:sym typeface="ＭＳ Ｐゴシック"/>
              </a:rPr>
              <a:t>目的</a:t>
            </a:r>
            <a:endParaRPr lang="en-US" altLang="ja-JP" sz="5400" dirty="0">
              <a:latin typeface="ＭＳ Ｐゴシック"/>
              <a:ea typeface="ＭＳ Ｐゴシック"/>
              <a:cs typeface="ＭＳ Ｐゴシック"/>
              <a:sym typeface="ＭＳ Ｐゴシック"/>
            </a:endParaRPr>
          </a:p>
          <a:p>
            <a:pPr lvl="0" algn="l" defTabSz="914400">
              <a:spcBef>
                <a:spcPts val="2400"/>
              </a:spcBef>
              <a:defRPr sz="1800"/>
            </a:pPr>
            <a:r>
              <a:rPr lang="ja-JP" altLang="en-US" sz="5400" kern="100" dirty="0">
                <a:latin typeface="ＭＳ Ｐゴシック"/>
                <a:ea typeface="ＭＳ Ｐゴシック"/>
                <a:cs typeface="Times New Roman" panose="02020603050405020304" pitchFamily="18" charset="0"/>
                <a:sym typeface="ＭＳ Ｐゴシック"/>
              </a:rPr>
              <a:t>　</a:t>
            </a:r>
            <a:r>
              <a:rPr lang="ja-JP" altLang="en-US" sz="5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昨今の大型台風等による被害の甚大さを鑑み、第</a:t>
            </a:r>
            <a:r>
              <a:rPr lang="en-US" altLang="ja-JP" sz="5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4</a:t>
            </a:r>
            <a:r>
              <a:rPr lang="ja-JP" altLang="en-US" sz="5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回</a:t>
            </a:r>
            <a:r>
              <a:rPr lang="en-US" altLang="ja-JP" sz="5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WS</a:t>
            </a:r>
            <a:r>
              <a:rPr lang="ja-JP" altLang="en-US" sz="5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では、「気象災害」に着目し、都市とインフ</a:t>
            </a:r>
            <a:endParaRPr lang="en-US" altLang="ja-JP" sz="54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l" defTabSz="914400">
              <a:defRPr sz="1800"/>
            </a:pPr>
            <a:r>
              <a:rPr lang="ja-JP" altLang="en-US" sz="5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ラの在り方についてより議論を深める。</a:t>
            </a:r>
            <a:endParaRPr lang="en-US" altLang="ja-JP" sz="54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l" defTabSz="914400">
              <a:defRPr sz="1800"/>
            </a:pPr>
            <a:r>
              <a:rPr lang="ja-JP" altLang="en-US" sz="5400" kern="100" dirty="0">
                <a:latin typeface="ＭＳ Ｐゴシック" panose="020B0600070205080204" pitchFamily="50" charset="-128"/>
                <a:ea typeface="ＭＳ Ｐゴシック" panose="020B0600070205080204" pitchFamily="50" charset="-128"/>
                <a:cs typeface="Times New Roman" panose="02020603050405020304" pitchFamily="18" charset="0"/>
              </a:rPr>
              <a:t>　特に、「グリーンインフラ」の役割について中心的に考える。</a:t>
            </a:r>
            <a:endParaRPr lang="en-US" altLang="ja-JP" sz="5400" kern="100" dirty="0">
              <a:latin typeface="ＭＳ Ｐゴシック" panose="020B0600070205080204" pitchFamily="50" charset="-128"/>
              <a:ea typeface="ＭＳ Ｐゴシック" panose="020B0600070205080204" pitchFamily="50" charset="-128"/>
              <a:cs typeface="Times New Roman" panose="02020603050405020304" pitchFamily="18" charset="0"/>
            </a:endParaRPr>
          </a:p>
          <a:p>
            <a:pPr lvl="0" algn="l" defTabSz="914400">
              <a:defRPr sz="1800"/>
            </a:pPr>
            <a:endParaRPr sz="5400" dirty="0">
              <a:latin typeface="Arial"/>
              <a:ea typeface="Arial"/>
              <a:cs typeface="Arial"/>
              <a:sym typeface="Arial"/>
            </a:endParaRPr>
          </a:p>
          <a:p>
            <a:pPr lvl="0" algn="l" defTabSz="914400">
              <a:defRPr sz="1800"/>
            </a:pPr>
            <a:r>
              <a:rPr sz="5400" dirty="0">
                <a:latin typeface="ＭＳ Ｐゴシック"/>
                <a:ea typeface="ＭＳ Ｐゴシック"/>
                <a:cs typeface="ＭＳ Ｐゴシック"/>
                <a:sym typeface="ＭＳ Ｐゴシック"/>
              </a:rPr>
              <a:t>◇</a:t>
            </a:r>
            <a:r>
              <a:rPr sz="5400" dirty="0" err="1">
                <a:latin typeface="ＭＳ Ｐゴシック"/>
                <a:ea typeface="ＭＳ Ｐゴシック"/>
                <a:cs typeface="ＭＳ Ｐゴシック"/>
                <a:sym typeface="ＭＳ Ｐゴシック"/>
              </a:rPr>
              <a:t>日時・場所</a:t>
            </a:r>
            <a:endParaRPr sz="5400" dirty="0">
              <a:latin typeface="Arial"/>
              <a:ea typeface="Arial"/>
              <a:cs typeface="Arial"/>
              <a:sym typeface="Arial"/>
            </a:endParaRPr>
          </a:p>
          <a:p>
            <a:pPr lvl="0" algn="l" defTabSz="914400">
              <a:spcBef>
                <a:spcPts val="2400"/>
              </a:spcBef>
              <a:defRPr sz="1800"/>
            </a:pPr>
            <a:r>
              <a:rPr lang="ja-JP" altLang="en-US" sz="5400" dirty="0">
                <a:latin typeface="ＭＳ Ｐゴシック"/>
                <a:ea typeface="ＭＳ Ｐゴシック"/>
                <a:cs typeface="ＭＳ Ｐゴシック"/>
                <a:sym typeface="ＭＳ Ｐゴシック"/>
              </a:rPr>
              <a:t>　</a:t>
            </a:r>
            <a:r>
              <a:rPr sz="5400" dirty="0">
                <a:latin typeface="ＭＳ Ｐゴシック"/>
                <a:ea typeface="ＭＳ Ｐゴシック"/>
                <a:cs typeface="ＭＳ Ｐゴシック"/>
                <a:sym typeface="ＭＳ Ｐゴシック"/>
              </a:rPr>
              <a:t>日時：2019年</a:t>
            </a:r>
            <a:r>
              <a:rPr lang="en-US" altLang="ja-JP" sz="5400" dirty="0">
                <a:latin typeface="ＭＳ Ｐゴシック"/>
                <a:ea typeface="ＭＳ Ｐゴシック"/>
                <a:cs typeface="ＭＳ Ｐゴシック"/>
                <a:sym typeface="ＭＳ Ｐゴシック"/>
              </a:rPr>
              <a:t>11</a:t>
            </a:r>
            <a:r>
              <a:rPr sz="5400" dirty="0">
                <a:latin typeface="ＭＳ Ｐゴシック"/>
                <a:ea typeface="ＭＳ Ｐゴシック"/>
                <a:cs typeface="ＭＳ Ｐゴシック"/>
                <a:sym typeface="ＭＳ Ｐゴシック"/>
              </a:rPr>
              <a:t>月</a:t>
            </a:r>
            <a:r>
              <a:rPr lang="en-US" altLang="ja-JP" sz="5400" dirty="0">
                <a:latin typeface="ＭＳ Ｐゴシック"/>
                <a:ea typeface="ＭＳ Ｐゴシック"/>
                <a:cs typeface="ＭＳ Ｐゴシック"/>
                <a:sym typeface="ＭＳ Ｐゴシック"/>
              </a:rPr>
              <a:t>27</a:t>
            </a:r>
            <a:r>
              <a:rPr sz="5400" dirty="0">
                <a:latin typeface="ＭＳ Ｐゴシック"/>
                <a:ea typeface="ＭＳ Ｐゴシック"/>
                <a:cs typeface="ＭＳ Ｐゴシック"/>
                <a:sym typeface="ＭＳ Ｐゴシック"/>
              </a:rPr>
              <a:t>日（水）</a:t>
            </a:r>
          </a:p>
          <a:p>
            <a:pPr lvl="0" algn="l" defTabSz="914400">
              <a:defRPr sz="1800"/>
            </a:pPr>
            <a:r>
              <a:rPr lang="ja-JP" altLang="en-US" sz="5400" dirty="0">
                <a:latin typeface="ＭＳ Ｐゴシック"/>
                <a:ea typeface="ＭＳ Ｐゴシック"/>
                <a:cs typeface="ＭＳ Ｐゴシック"/>
                <a:sym typeface="ＭＳ Ｐゴシック"/>
              </a:rPr>
              <a:t>　</a:t>
            </a:r>
            <a:r>
              <a:rPr sz="5400" dirty="0" err="1">
                <a:latin typeface="ＭＳ Ｐゴシック"/>
                <a:ea typeface="ＭＳ Ｐゴシック"/>
                <a:cs typeface="ＭＳ Ｐゴシック"/>
                <a:sym typeface="ＭＳ Ｐゴシック"/>
              </a:rPr>
              <a:t>会場</a:t>
            </a:r>
            <a:r>
              <a:rPr sz="5400" dirty="0">
                <a:latin typeface="ＭＳ Ｐゴシック"/>
                <a:ea typeface="ＭＳ Ｐゴシック"/>
                <a:cs typeface="ＭＳ Ｐゴシック"/>
                <a:sym typeface="ＭＳ Ｐゴシック"/>
              </a:rPr>
              <a:t>：</a:t>
            </a:r>
            <a:r>
              <a:rPr lang="ja-JP" altLang="en-US" sz="5400" dirty="0">
                <a:latin typeface="ＭＳ Ｐゴシック"/>
                <a:ea typeface="ＭＳ Ｐゴシック"/>
                <a:cs typeface="ＭＳ Ｐゴシック"/>
                <a:sym typeface="ＭＳ Ｐゴシック"/>
              </a:rPr>
              <a:t>百年記念館フェライト記念会議室</a:t>
            </a:r>
            <a:endParaRPr sz="5400" dirty="0">
              <a:latin typeface="Arial"/>
              <a:ea typeface="Arial"/>
              <a:cs typeface="Arial"/>
              <a:sym typeface="Arial"/>
            </a:endParaRPr>
          </a:p>
          <a:p>
            <a:pPr lvl="0" algn="l" defTabSz="914400">
              <a:defRPr sz="1800"/>
            </a:pPr>
            <a:endParaRPr sz="5400" dirty="0">
              <a:latin typeface="Arial"/>
              <a:ea typeface="Arial"/>
              <a:cs typeface="Arial"/>
              <a:sym typeface="Arial"/>
            </a:endParaRPr>
          </a:p>
          <a:p>
            <a:pPr lvl="0" algn="l" defTabSz="914400">
              <a:defRPr sz="1800"/>
            </a:pPr>
            <a:r>
              <a:rPr lang="ja-JP" altLang="en-US" sz="5400" dirty="0">
                <a:latin typeface="ＭＳ Ｐゴシック"/>
                <a:ea typeface="ＭＳ Ｐゴシック"/>
                <a:cs typeface="ＭＳ Ｐゴシック"/>
                <a:sym typeface="ＭＳ Ｐゴシック"/>
              </a:rPr>
              <a:t>◇ご講演</a:t>
            </a:r>
            <a:endParaRPr lang="en-US" altLang="ja-JP" sz="5400" dirty="0">
              <a:latin typeface="ＭＳ Ｐゴシック"/>
              <a:ea typeface="ＭＳ Ｐゴシック"/>
              <a:cs typeface="ＭＳ Ｐゴシック"/>
              <a:sym typeface="ＭＳ Ｐゴシック"/>
            </a:endParaRPr>
          </a:p>
          <a:p>
            <a:pPr lvl="0" algn="l" defTabSz="914400">
              <a:spcBef>
                <a:spcPts val="2400"/>
              </a:spcBef>
              <a:defRPr sz="1800"/>
            </a:pPr>
            <a:r>
              <a:rPr lang="ja-JP" altLang="en-US" sz="5400" dirty="0">
                <a:latin typeface="ＭＳ Ｐゴシック"/>
                <a:ea typeface="ＭＳ Ｐゴシック"/>
                <a:cs typeface="Arial"/>
                <a:sym typeface="ＭＳ Ｐゴシック"/>
              </a:rPr>
              <a:t>　</a:t>
            </a:r>
            <a:r>
              <a:rPr lang="en-US" altLang="ja-JP" sz="5400" dirty="0">
                <a:latin typeface="ＭＳ Ｐゴシック"/>
                <a:ea typeface="ＭＳ Ｐゴシック"/>
                <a:cs typeface="Arial"/>
                <a:sym typeface="ＭＳ Ｐゴシック"/>
              </a:rPr>
              <a:t>1</a:t>
            </a:r>
            <a:r>
              <a:rPr lang="ja-JP" altLang="en-US" sz="5400" dirty="0">
                <a:latin typeface="ＭＳ Ｐゴシック"/>
                <a:ea typeface="ＭＳ Ｐゴシック"/>
                <a:cs typeface="Arial"/>
                <a:sym typeface="ＭＳ Ｐゴシック"/>
              </a:rPr>
              <a:t>）横山仁　氏　防災科学技術研究所</a:t>
            </a:r>
          </a:p>
          <a:p>
            <a:pPr lvl="0" algn="l" defTabSz="914400">
              <a:defRPr sz="1800"/>
            </a:pPr>
            <a:r>
              <a:rPr lang="ja-JP" altLang="en-US" sz="5400" dirty="0">
                <a:latin typeface="ＭＳ Ｐゴシック"/>
                <a:ea typeface="ＭＳ Ｐゴシック"/>
                <a:cs typeface="Arial"/>
                <a:sym typeface="ＭＳ Ｐゴシック"/>
              </a:rPr>
              <a:t>　　　　「最近の気象災害現場で見えてきたこと　</a:t>
            </a:r>
            <a:r>
              <a:rPr lang="ja-JP" altLang="en-US" sz="5400" dirty="0" err="1">
                <a:latin typeface="ＭＳ Ｐゴシック"/>
                <a:ea typeface="ＭＳ Ｐゴシック"/>
                <a:cs typeface="Arial"/>
                <a:sym typeface="ＭＳ Ｐゴシック"/>
              </a:rPr>
              <a:t>ー</a:t>
            </a:r>
            <a:r>
              <a:rPr lang="ja-JP" altLang="en-US" sz="5400" dirty="0">
                <a:latin typeface="ＭＳ Ｐゴシック"/>
                <a:ea typeface="ＭＳ Ｐゴシック"/>
                <a:cs typeface="Arial"/>
                <a:sym typeface="ＭＳ Ｐゴシック"/>
              </a:rPr>
              <a:t>農地や緑地の視点からー」</a:t>
            </a:r>
          </a:p>
          <a:p>
            <a:pPr lvl="0" algn="l" defTabSz="914400">
              <a:defRPr sz="1800"/>
            </a:pPr>
            <a:r>
              <a:rPr lang="ja-JP" altLang="en-US" sz="5400" dirty="0">
                <a:latin typeface="ＭＳ Ｐゴシック"/>
                <a:ea typeface="ＭＳ Ｐゴシック"/>
                <a:cs typeface="Arial"/>
                <a:sym typeface="ＭＳ Ｐゴシック"/>
              </a:rPr>
              <a:t>　</a:t>
            </a:r>
            <a:r>
              <a:rPr lang="en-US" altLang="ja-JP" sz="5400" dirty="0">
                <a:latin typeface="ＭＳ Ｐゴシック"/>
                <a:ea typeface="ＭＳ Ｐゴシック"/>
                <a:cs typeface="Arial"/>
                <a:sym typeface="ＭＳ Ｐゴシック"/>
              </a:rPr>
              <a:t>2</a:t>
            </a:r>
            <a:r>
              <a:rPr lang="ja-JP" altLang="en-US" sz="5400" dirty="0">
                <a:latin typeface="ＭＳ Ｐゴシック"/>
                <a:ea typeface="ＭＳ Ｐゴシック"/>
                <a:cs typeface="Arial"/>
                <a:sym typeface="ＭＳ Ｐゴシック"/>
              </a:rPr>
              <a:t>）真田純子　准教授　東京工業大学　環境・社会理工学院　土木・環境工学系</a:t>
            </a:r>
            <a:endParaRPr lang="en-US" altLang="ja-JP" sz="5400" dirty="0">
              <a:latin typeface="ＭＳ Ｐゴシック"/>
              <a:ea typeface="ＭＳ Ｐゴシック"/>
              <a:cs typeface="Arial"/>
              <a:sym typeface="ＭＳ Ｐゴシック"/>
            </a:endParaRPr>
          </a:p>
          <a:p>
            <a:pPr lvl="0" algn="l" defTabSz="914400">
              <a:defRPr sz="1800"/>
            </a:pPr>
            <a:r>
              <a:rPr lang="ja-JP" altLang="en-US" sz="5400" dirty="0">
                <a:latin typeface="ＭＳ Ｐゴシック"/>
                <a:ea typeface="ＭＳ Ｐゴシック"/>
                <a:cs typeface="Arial"/>
                <a:sym typeface="ＭＳ Ｐゴシック"/>
              </a:rPr>
              <a:t>　　　　「石積みの歴史と現代的価値」</a:t>
            </a:r>
          </a:p>
          <a:p>
            <a:pPr lvl="0" algn="l" defTabSz="914400">
              <a:defRPr sz="1800"/>
            </a:pPr>
            <a:r>
              <a:rPr lang="ja-JP" altLang="en-US" sz="5400" dirty="0">
                <a:latin typeface="ＭＳ Ｐゴシック"/>
                <a:ea typeface="ＭＳ Ｐゴシック"/>
                <a:cs typeface="Arial"/>
                <a:sym typeface="ＭＳ Ｐゴシック"/>
              </a:rPr>
              <a:t>　</a:t>
            </a:r>
            <a:r>
              <a:rPr lang="en-US" altLang="ja-JP" sz="5400" dirty="0">
                <a:latin typeface="ＭＳ Ｐゴシック"/>
                <a:ea typeface="ＭＳ Ｐゴシック"/>
                <a:cs typeface="Arial"/>
                <a:sym typeface="ＭＳ Ｐゴシック"/>
              </a:rPr>
              <a:t>3</a:t>
            </a:r>
            <a:r>
              <a:rPr lang="ja-JP" altLang="en-US" sz="5400" dirty="0">
                <a:latin typeface="ＭＳ Ｐゴシック"/>
                <a:ea typeface="ＭＳ Ｐゴシック"/>
                <a:cs typeface="Arial"/>
                <a:sym typeface="ＭＳ Ｐゴシック"/>
              </a:rPr>
              <a:t>）中村晋一郎　准教授　名古屋大学　工学研究科　土木工学専攻</a:t>
            </a:r>
          </a:p>
          <a:p>
            <a:pPr lvl="0" algn="l" defTabSz="914400">
              <a:defRPr sz="1800"/>
            </a:pPr>
            <a:r>
              <a:rPr lang="ja-JP" altLang="en-US" sz="5400" dirty="0">
                <a:latin typeface="ＭＳ Ｐゴシック"/>
                <a:ea typeface="ＭＳ Ｐゴシック"/>
                <a:cs typeface="Arial"/>
                <a:sym typeface="ＭＳ Ｐゴシック"/>
              </a:rPr>
              <a:t>　　　　「洪水災害とグリーンインフラ」</a:t>
            </a:r>
          </a:p>
        </p:txBody>
      </p:sp>
      <p:sp>
        <p:nvSpPr>
          <p:cNvPr id="103" name="Shape 103"/>
          <p:cNvSpPr>
            <a:spLocks noGrp="1"/>
          </p:cNvSpPr>
          <p:nvPr>
            <p:ph type="title"/>
          </p:nvPr>
        </p:nvSpPr>
        <p:spPr>
          <a:xfrm>
            <a:off x="791310" y="1474144"/>
            <a:ext cx="29073231" cy="2935656"/>
          </a:xfrm>
          <a:prstGeom prst="rect">
            <a:avLst/>
          </a:prstGeom>
        </p:spPr>
        <p:txBody>
          <a:bodyPr>
            <a:normAutofit fontScale="90000"/>
          </a:bodyPr>
          <a:lstStyle/>
          <a:p>
            <a:pPr lvl="0">
              <a:defRPr sz="1800"/>
            </a:pPr>
            <a:br>
              <a:rPr sz="6600" dirty="0"/>
            </a:br>
            <a:r>
              <a:rPr sz="4200" dirty="0" err="1">
                <a:solidFill>
                  <a:srgbClr val="052D5D"/>
                </a:solidFill>
                <a:latin typeface="ＭＳ Ｐゴシック"/>
                <a:ea typeface="ＭＳ Ｐゴシック"/>
                <a:cs typeface="ＭＳ Ｐゴシック"/>
                <a:sym typeface="ＭＳ Ｐゴシック"/>
              </a:rPr>
              <a:t>東京工業大学</a:t>
            </a:r>
            <a:r>
              <a:rPr sz="4200" dirty="0">
                <a:solidFill>
                  <a:srgbClr val="052D5D"/>
                </a:solidFill>
                <a:latin typeface="ＭＳ Ｐゴシック"/>
                <a:ea typeface="ＭＳ Ｐゴシック"/>
                <a:cs typeface="ＭＳ Ｐゴシック"/>
                <a:sym typeface="ＭＳ Ｐゴシック"/>
              </a:rPr>
              <a:t>　産学協働プログラム「人生</a:t>
            </a:r>
            <a:r>
              <a:rPr sz="4200" dirty="0">
                <a:solidFill>
                  <a:srgbClr val="052D5D"/>
                </a:solidFill>
              </a:rPr>
              <a:t>100</a:t>
            </a:r>
            <a:r>
              <a:rPr sz="4200" dirty="0">
                <a:solidFill>
                  <a:srgbClr val="052D5D"/>
                </a:solidFill>
                <a:latin typeface="ＭＳ Ｐゴシック"/>
                <a:ea typeface="ＭＳ Ｐゴシック"/>
                <a:cs typeface="ＭＳ Ｐゴシック"/>
                <a:sym typeface="ＭＳ Ｐゴシック"/>
              </a:rPr>
              <a:t>年時代の都市・インフラ学」</a:t>
            </a:r>
            <a:br>
              <a:rPr sz="4200" dirty="0">
                <a:solidFill>
                  <a:srgbClr val="052D5D"/>
                </a:solidFill>
                <a:latin typeface="ＭＳ Ｐゴシック"/>
                <a:ea typeface="ＭＳ Ｐゴシック"/>
                <a:cs typeface="ＭＳ Ｐゴシック"/>
                <a:sym typeface="ＭＳ Ｐゴシック"/>
              </a:rPr>
            </a:br>
            <a:br>
              <a:rPr sz="4200" dirty="0">
                <a:solidFill>
                  <a:srgbClr val="052D5D"/>
                </a:solidFill>
                <a:latin typeface="ＭＳ Ｐゴシック"/>
                <a:ea typeface="ＭＳ Ｐゴシック"/>
                <a:cs typeface="ＭＳ Ｐゴシック"/>
                <a:sym typeface="ＭＳ Ｐゴシック"/>
              </a:rPr>
            </a:br>
            <a:r>
              <a:rPr sz="6600" dirty="0">
                <a:solidFill>
                  <a:srgbClr val="052D5D"/>
                </a:solidFill>
                <a:latin typeface="ＭＳ Ｐゴシック"/>
                <a:ea typeface="ＭＳ Ｐゴシック"/>
                <a:cs typeface="ＭＳ Ｐゴシック"/>
                <a:sym typeface="ＭＳ Ｐゴシック"/>
              </a:rPr>
              <a:t>第</a:t>
            </a:r>
            <a:r>
              <a:rPr lang="en-US" altLang="ja-JP" sz="6600" dirty="0">
                <a:solidFill>
                  <a:srgbClr val="052D5D"/>
                </a:solidFill>
                <a:latin typeface="ＭＳ Ｐゴシック"/>
                <a:ea typeface="ＭＳ Ｐゴシック"/>
                <a:cs typeface="ＭＳ Ｐゴシック"/>
                <a:sym typeface="ＭＳ Ｐゴシック"/>
              </a:rPr>
              <a:t>4</a:t>
            </a:r>
            <a:r>
              <a:rPr sz="6600" dirty="0">
                <a:solidFill>
                  <a:srgbClr val="052D5D"/>
                </a:solidFill>
                <a:latin typeface="ＭＳ Ｐゴシック"/>
                <a:ea typeface="ＭＳ Ｐゴシック"/>
                <a:cs typeface="ＭＳ Ｐゴシック"/>
                <a:sym typeface="ＭＳ Ｐゴシック"/>
              </a:rPr>
              <a:t>回ワークショップ</a:t>
            </a:r>
            <a:r>
              <a:rPr lang="en-US" altLang="ja-JP" sz="6600" dirty="0">
                <a:solidFill>
                  <a:srgbClr val="052D5D"/>
                </a:solidFill>
                <a:latin typeface="ＭＳ Ｐゴシック"/>
                <a:ea typeface="ＭＳ Ｐゴシック"/>
                <a:cs typeface="ＭＳ Ｐゴシック"/>
                <a:sym typeface="ＭＳ Ｐゴシック"/>
              </a:rPr>
              <a:t>[</a:t>
            </a:r>
            <a:r>
              <a:rPr lang="ja-JP" altLang="en-US" sz="6600" dirty="0">
                <a:solidFill>
                  <a:srgbClr val="052D5D"/>
                </a:solidFill>
                <a:latin typeface="ＭＳ Ｐゴシック"/>
                <a:ea typeface="ＭＳ Ｐゴシック"/>
                <a:cs typeface="ＭＳ Ｐゴシック"/>
                <a:sym typeface="ＭＳ Ｐゴシック"/>
              </a:rPr>
              <a:t>自然</a:t>
            </a:r>
            <a:r>
              <a:rPr sz="6600" dirty="0">
                <a:solidFill>
                  <a:srgbClr val="052D5D"/>
                </a:solidFill>
                <a:latin typeface="ＭＳ Ｐゴシック"/>
                <a:ea typeface="ＭＳ Ｐゴシック"/>
                <a:cs typeface="ＭＳ Ｐゴシック"/>
                <a:sym typeface="ＭＳ Ｐゴシック"/>
              </a:rPr>
              <a:t>」　</a:t>
            </a:r>
            <a:r>
              <a:rPr sz="6600" dirty="0" err="1">
                <a:solidFill>
                  <a:srgbClr val="052D5D"/>
                </a:solidFill>
                <a:latin typeface="ＭＳ Ｐゴシック"/>
                <a:ea typeface="ＭＳ Ｐゴシック"/>
                <a:cs typeface="ＭＳ Ｐゴシック"/>
                <a:sym typeface="ＭＳ Ｐゴシック"/>
              </a:rPr>
              <a:t>総括</a:t>
            </a:r>
            <a:r>
              <a:rPr sz="66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コーディネータ</a:t>
            </a:r>
            <a:r>
              <a:rPr sz="4800" dirty="0">
                <a:solidFill>
                  <a:srgbClr val="052D5D"/>
                </a:solidFill>
                <a:latin typeface="ＭＳ Ｐゴシック"/>
                <a:ea typeface="ＭＳ Ｐゴシック"/>
                <a:cs typeface="ＭＳ Ｐゴシック"/>
                <a:sym typeface="ＭＳ Ｐゴシック"/>
              </a:rPr>
              <a:t>ー　</a:t>
            </a:r>
            <a:r>
              <a:rPr sz="4800" dirty="0" err="1">
                <a:solidFill>
                  <a:srgbClr val="052D5D"/>
                </a:solidFill>
                <a:latin typeface="ＭＳ Ｐゴシック"/>
                <a:ea typeface="ＭＳ Ｐゴシック"/>
                <a:cs typeface="ＭＳ Ｐゴシック"/>
                <a:sym typeface="ＭＳ Ｐゴシック"/>
              </a:rPr>
              <a:t>環境・社会理工学院</a:t>
            </a:r>
            <a:r>
              <a:rPr sz="48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建築学系</a:t>
            </a:r>
            <a:r>
              <a:rPr sz="4800" dirty="0">
                <a:solidFill>
                  <a:srgbClr val="052D5D"/>
                </a:solidFill>
                <a:latin typeface="ＭＳ Ｐゴシック"/>
                <a:ea typeface="ＭＳ Ｐゴシック"/>
                <a:cs typeface="ＭＳ Ｐゴシック"/>
                <a:sym typeface="ＭＳ Ｐゴシック"/>
              </a:rPr>
              <a:t>　</a:t>
            </a:r>
            <a:r>
              <a:rPr lang="ja-JP" altLang="en-US" sz="4800" dirty="0">
                <a:solidFill>
                  <a:srgbClr val="052D5D"/>
                </a:solidFill>
                <a:latin typeface="ＭＳ Ｐゴシック"/>
                <a:ea typeface="ＭＳ Ｐゴシック"/>
                <a:cs typeface="ＭＳ Ｐゴシック"/>
                <a:sym typeface="ＭＳ Ｐゴシック"/>
              </a:rPr>
              <a:t>浅輪貴史</a:t>
            </a:r>
            <a:r>
              <a:rPr sz="6600" dirty="0">
                <a:solidFill>
                  <a:srgbClr val="052D5D"/>
                </a:solidFill>
                <a:latin typeface="ＭＳ Ｐゴシック"/>
                <a:ea typeface="ＭＳ Ｐゴシック"/>
                <a:cs typeface="ＭＳ Ｐゴシック"/>
                <a:sym typeface="ＭＳ Ｐゴシック"/>
              </a:rPr>
              <a:t>　</a:t>
            </a:r>
            <a:r>
              <a:rPr sz="6600" dirty="0">
                <a:latin typeface="ＭＳ Ｐゴシック"/>
                <a:ea typeface="ＭＳ Ｐゴシック"/>
                <a:cs typeface="ＭＳ Ｐゴシック"/>
                <a:sym typeface="ＭＳ Ｐゴシック"/>
              </a:rPr>
              <a:t>　　　　　　　　　　　　</a:t>
            </a:r>
            <a:r>
              <a:rPr sz="4800" dirty="0">
                <a:latin typeface="ＭＳ Ｐゴシック"/>
                <a:ea typeface="ＭＳ Ｐゴシック"/>
                <a:cs typeface="ＭＳ Ｐゴシック"/>
                <a:sym typeface="ＭＳ Ｐゴシック"/>
              </a:rPr>
              <a:t>　</a:t>
            </a:r>
          </a:p>
        </p:txBody>
      </p:sp>
      <p:sp>
        <p:nvSpPr>
          <p:cNvPr id="3" name="テキスト ボックス 2">
            <a:extLst>
              <a:ext uri="{FF2B5EF4-FFF2-40B4-BE49-F238E27FC236}">
                <a16:creationId xmlns:a16="http://schemas.microsoft.com/office/drawing/2014/main" id="{AD6542A4-557D-4FA1-B229-9DBED43CBB1C}"/>
              </a:ext>
            </a:extLst>
          </p:cNvPr>
          <p:cNvSpPr txBox="1"/>
          <p:nvPr/>
        </p:nvSpPr>
        <p:spPr>
          <a:xfrm>
            <a:off x="11046162" y="990829"/>
            <a:ext cx="18730453" cy="687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1" hangingPunct="0">
              <a:lnSpc>
                <a:spcPct val="100000"/>
              </a:lnSpc>
              <a:spcBef>
                <a:spcPts val="0"/>
              </a:spcBef>
              <a:spcAft>
                <a:spcPts val="0"/>
              </a:spcAft>
              <a:buClrTx/>
              <a:buSzTx/>
              <a:buFontTx/>
              <a:buNone/>
              <a:tabLst/>
            </a:pPr>
            <a:r>
              <a:rPr kumimoji="0" lang="ja-JP" altLang="en-US" sz="3800" b="0" i="0" u="none" strike="noStrike" cap="none" spc="0" normalizeH="0" baseline="0" dirty="0">
                <a:ln>
                  <a:noFill/>
                </a:ln>
                <a:solidFill>
                  <a:srgbClr val="002060"/>
                </a:solidFill>
                <a:effectLst/>
                <a:uFillTx/>
                <a:latin typeface="+mn-lt"/>
                <a:ea typeface="+mn-ea"/>
                <a:cs typeface="+mn-cs"/>
                <a:sym typeface="ヒラギノ角ゴ ProN W3"/>
              </a:rPr>
              <a:t>第</a:t>
            </a:r>
            <a:r>
              <a:rPr lang="en-US" altLang="ja-JP" sz="3800" dirty="0">
                <a:solidFill>
                  <a:srgbClr val="002060"/>
                </a:solidFill>
              </a:rPr>
              <a:t>2</a:t>
            </a:r>
            <a:r>
              <a:rPr kumimoji="0" lang="ja-JP" altLang="en-US" sz="3800" b="0" i="0" u="none" strike="noStrike" cap="none" spc="0" normalizeH="0" baseline="0" dirty="0">
                <a:ln>
                  <a:noFill/>
                </a:ln>
                <a:solidFill>
                  <a:srgbClr val="002060"/>
                </a:solidFill>
                <a:effectLst/>
                <a:uFillTx/>
                <a:latin typeface="+mn-lt"/>
                <a:ea typeface="+mn-ea"/>
                <a:cs typeface="+mn-cs"/>
                <a:sym typeface="ヒラギノ角ゴ ProN W3"/>
              </a:rPr>
              <a:t>回企画・連絡会議　</a:t>
            </a:r>
            <a:r>
              <a:rPr kumimoji="0" lang="en-US" altLang="ja-JP" sz="3800" b="0" i="0" u="none" strike="noStrike" cap="none" spc="0" normalizeH="0" baseline="0" dirty="0">
                <a:ln>
                  <a:noFill/>
                </a:ln>
                <a:solidFill>
                  <a:srgbClr val="002060"/>
                </a:solidFill>
                <a:effectLst/>
                <a:uFillTx/>
                <a:latin typeface="+mn-lt"/>
                <a:ea typeface="+mn-ea"/>
                <a:cs typeface="+mn-cs"/>
                <a:sym typeface="ヒラギノ角ゴ ProN W3"/>
              </a:rPr>
              <a:t>2020.2.19</a:t>
            </a:r>
            <a:endParaRPr kumimoji="0" lang="ja-JP" altLang="en-US" sz="3800" b="0" i="0" u="none" strike="noStrike" cap="none" spc="0" normalizeH="0" baseline="0" dirty="0">
              <a:ln>
                <a:noFill/>
              </a:ln>
              <a:solidFill>
                <a:srgbClr val="002060"/>
              </a:solidFill>
              <a:effectLst/>
              <a:uFillTx/>
              <a:latin typeface="+mn-lt"/>
              <a:ea typeface="+mn-ea"/>
              <a:cs typeface="+mn-cs"/>
              <a:sym typeface="ヒラギノ角ゴ ProN W3"/>
            </a:endParaRPr>
          </a:p>
        </p:txBody>
      </p:sp>
      <p:sp>
        <p:nvSpPr>
          <p:cNvPr id="2" name="スライド番号プレースホルダー 1">
            <a:extLst>
              <a:ext uri="{FF2B5EF4-FFF2-40B4-BE49-F238E27FC236}">
                <a16:creationId xmlns:a16="http://schemas.microsoft.com/office/drawing/2014/main" id="{021C5080-56F2-4A96-90C5-CD7722319AED}"/>
              </a:ext>
            </a:extLst>
          </p:cNvPr>
          <p:cNvSpPr>
            <a:spLocks noGrp="1"/>
          </p:cNvSpPr>
          <p:nvPr>
            <p:ph type="sldNum" sz="quarter" idx="2"/>
          </p:nvPr>
        </p:nvSpPr>
        <p:spPr/>
        <p:txBody>
          <a:bodyPr/>
          <a:lstStyle/>
          <a:p>
            <a:pPr lvl="0"/>
            <a:fld id="{86CB4B4D-7CA3-9044-876B-883B54F8677D}" type="slidenum">
              <a:rPr lang="en-US" altLang="ja-JP" smtClean="0"/>
              <a:pPr lvl="0"/>
              <a:t>1</a:t>
            </a:fld>
            <a:endParaRPr lang="en-US" altLang="ja-JP"/>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788" y="1286204"/>
            <a:ext cx="9803436" cy="6535623"/>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9474" y="1286204"/>
            <a:ext cx="9803436" cy="6535623"/>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83160" y="1286204"/>
            <a:ext cx="9803436" cy="6535623"/>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788" y="8230701"/>
            <a:ext cx="9803436" cy="6535623"/>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9474" y="8230701"/>
            <a:ext cx="9803436" cy="6535623"/>
          </a:xfrm>
          <a:prstGeom prst="rect">
            <a:avLst/>
          </a:prstGeom>
        </p:spPr>
      </p:pic>
      <p:pic>
        <p:nvPicPr>
          <p:cNvPr id="8" name="図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83160" y="8230701"/>
            <a:ext cx="9803436" cy="6535623"/>
          </a:xfrm>
          <a:prstGeom prst="rect">
            <a:avLst/>
          </a:prstGeom>
        </p:spPr>
      </p:pic>
      <p:pic>
        <p:nvPicPr>
          <p:cNvPr id="9" name="図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5788" y="15113414"/>
            <a:ext cx="9803436" cy="6535623"/>
          </a:xfrm>
          <a:prstGeom prst="rect">
            <a:avLst/>
          </a:prstGeom>
        </p:spPr>
      </p:pic>
      <p:pic>
        <p:nvPicPr>
          <p:cNvPr id="10" name="図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49474" y="15190939"/>
            <a:ext cx="9803436" cy="6535623"/>
          </a:xfrm>
          <a:prstGeom prst="rect">
            <a:avLst/>
          </a:prstGeom>
        </p:spPr>
      </p:pic>
      <p:pic>
        <p:nvPicPr>
          <p:cNvPr id="11" name="図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83160" y="15190939"/>
            <a:ext cx="9803436" cy="6535623"/>
          </a:xfrm>
          <a:prstGeom prst="rect">
            <a:avLst/>
          </a:prstGeom>
        </p:spPr>
      </p:pic>
      <p:sp>
        <p:nvSpPr>
          <p:cNvPr id="12" name="テキスト ボックス 11"/>
          <p:cNvSpPr txBox="1"/>
          <p:nvPr/>
        </p:nvSpPr>
        <p:spPr>
          <a:xfrm>
            <a:off x="4431072" y="1286204"/>
            <a:ext cx="1572866" cy="1107996"/>
          </a:xfrm>
          <a:prstGeom prst="rect">
            <a:avLst/>
          </a:prstGeom>
          <a:noFill/>
        </p:spPr>
        <p:txBody>
          <a:bodyPr wrap="none" rtlCol="0">
            <a:spAutoFit/>
          </a:bodyPr>
          <a:lstStyle/>
          <a:p>
            <a:r>
              <a:rPr kumimoji="1" lang="en-US" altLang="ja-JP" sz="6600" b="1" dirty="0">
                <a:latin typeface="ＭＳ Ｐゴシック" panose="020B0600070205080204" pitchFamily="50" charset="-128"/>
                <a:ea typeface="ＭＳ Ｐゴシック" panose="020B0600070205080204" pitchFamily="50" charset="-128"/>
              </a:rPr>
              <a:t>A</a:t>
            </a:r>
            <a:r>
              <a:rPr kumimoji="1" lang="ja-JP" altLang="en-US" sz="6600" b="1" dirty="0">
                <a:latin typeface="ＭＳ Ｐゴシック" panose="020B0600070205080204" pitchFamily="50" charset="-128"/>
                <a:ea typeface="ＭＳ Ｐゴシック" panose="020B0600070205080204" pitchFamily="50" charset="-128"/>
              </a:rPr>
              <a:t>班</a:t>
            </a:r>
          </a:p>
        </p:txBody>
      </p:sp>
      <p:sp>
        <p:nvSpPr>
          <p:cNvPr id="13" name="テキスト ボックス 12"/>
          <p:cNvSpPr txBox="1"/>
          <p:nvPr/>
        </p:nvSpPr>
        <p:spPr>
          <a:xfrm>
            <a:off x="14464759" y="1434488"/>
            <a:ext cx="1572866" cy="1107996"/>
          </a:xfrm>
          <a:prstGeom prst="rect">
            <a:avLst/>
          </a:prstGeom>
          <a:noFill/>
        </p:spPr>
        <p:txBody>
          <a:bodyPr wrap="none" rtlCol="0">
            <a:spAutoFit/>
          </a:bodyPr>
          <a:lstStyle/>
          <a:p>
            <a:r>
              <a:rPr kumimoji="1" lang="en-US" altLang="ja-JP" sz="6600" b="1" dirty="0">
                <a:latin typeface="ＭＳ Ｐゴシック" panose="020B0600070205080204" pitchFamily="50" charset="-128"/>
                <a:ea typeface="ＭＳ Ｐゴシック" panose="020B0600070205080204" pitchFamily="50" charset="-128"/>
              </a:rPr>
              <a:t>B</a:t>
            </a:r>
            <a:r>
              <a:rPr kumimoji="1" lang="ja-JP" altLang="en-US" sz="6600" b="1" dirty="0">
                <a:latin typeface="ＭＳ Ｐゴシック" panose="020B0600070205080204" pitchFamily="50" charset="-128"/>
                <a:ea typeface="ＭＳ Ｐゴシック" panose="020B0600070205080204" pitchFamily="50" charset="-128"/>
              </a:rPr>
              <a:t>班</a:t>
            </a:r>
          </a:p>
        </p:txBody>
      </p:sp>
      <p:sp>
        <p:nvSpPr>
          <p:cNvPr id="14" name="テキスト ボックス 13"/>
          <p:cNvSpPr txBox="1"/>
          <p:nvPr/>
        </p:nvSpPr>
        <p:spPr>
          <a:xfrm>
            <a:off x="24254569" y="1434488"/>
            <a:ext cx="1600118" cy="1107996"/>
          </a:xfrm>
          <a:prstGeom prst="rect">
            <a:avLst/>
          </a:prstGeom>
          <a:noFill/>
        </p:spPr>
        <p:txBody>
          <a:bodyPr wrap="none" rtlCol="0">
            <a:spAutoFit/>
          </a:bodyPr>
          <a:lstStyle/>
          <a:p>
            <a:r>
              <a:rPr kumimoji="1" lang="en-US" altLang="ja-JP" sz="6600" b="1" dirty="0">
                <a:latin typeface="ＭＳ Ｐゴシック" panose="020B0600070205080204" pitchFamily="50" charset="-128"/>
                <a:ea typeface="ＭＳ Ｐゴシック" panose="020B0600070205080204" pitchFamily="50" charset="-128"/>
              </a:rPr>
              <a:t>C</a:t>
            </a:r>
            <a:r>
              <a:rPr kumimoji="1" lang="ja-JP" altLang="en-US" sz="6600" b="1" dirty="0">
                <a:latin typeface="ＭＳ Ｐゴシック" panose="020B0600070205080204" pitchFamily="50" charset="-128"/>
                <a:ea typeface="ＭＳ Ｐゴシック" panose="020B0600070205080204" pitchFamily="50" charset="-128"/>
              </a:rPr>
              <a:t>班</a:t>
            </a:r>
          </a:p>
        </p:txBody>
      </p:sp>
      <p:sp>
        <p:nvSpPr>
          <p:cNvPr id="15" name="テキスト ボックス 14"/>
          <p:cNvSpPr txBox="1"/>
          <p:nvPr/>
        </p:nvSpPr>
        <p:spPr>
          <a:xfrm>
            <a:off x="4431072" y="8605523"/>
            <a:ext cx="1572866" cy="1107996"/>
          </a:xfrm>
          <a:prstGeom prst="rect">
            <a:avLst/>
          </a:prstGeom>
          <a:noFill/>
        </p:spPr>
        <p:txBody>
          <a:bodyPr wrap="none" rtlCol="0">
            <a:spAutoFit/>
          </a:bodyPr>
          <a:lstStyle/>
          <a:p>
            <a:r>
              <a:rPr kumimoji="1" lang="en-US" altLang="ja-JP" sz="6600" b="1" dirty="0">
                <a:latin typeface="ＭＳ Ｐゴシック" panose="020B0600070205080204" pitchFamily="50" charset="-128"/>
                <a:ea typeface="ＭＳ Ｐゴシック" panose="020B0600070205080204" pitchFamily="50" charset="-128"/>
              </a:rPr>
              <a:t>D</a:t>
            </a:r>
            <a:r>
              <a:rPr kumimoji="1" lang="ja-JP" altLang="en-US" sz="6600" b="1" dirty="0">
                <a:latin typeface="ＭＳ Ｐゴシック" panose="020B0600070205080204" pitchFamily="50" charset="-128"/>
                <a:ea typeface="ＭＳ Ｐゴシック" panose="020B0600070205080204" pitchFamily="50" charset="-128"/>
              </a:rPr>
              <a:t>班</a:t>
            </a:r>
          </a:p>
        </p:txBody>
      </p:sp>
      <p:sp>
        <p:nvSpPr>
          <p:cNvPr id="16" name="テキスト ボックス 15"/>
          <p:cNvSpPr txBox="1"/>
          <p:nvPr/>
        </p:nvSpPr>
        <p:spPr>
          <a:xfrm>
            <a:off x="14234508" y="8272264"/>
            <a:ext cx="1572866" cy="1107996"/>
          </a:xfrm>
          <a:prstGeom prst="rect">
            <a:avLst/>
          </a:prstGeom>
          <a:noFill/>
        </p:spPr>
        <p:txBody>
          <a:bodyPr wrap="none" rtlCol="0">
            <a:spAutoFit/>
          </a:bodyPr>
          <a:lstStyle/>
          <a:p>
            <a:r>
              <a:rPr kumimoji="1" lang="en-US" altLang="ja-JP" sz="6600" b="1" dirty="0">
                <a:latin typeface="ＭＳ Ｐゴシック" panose="020B0600070205080204" pitchFamily="50" charset="-128"/>
                <a:ea typeface="ＭＳ Ｐゴシック" panose="020B0600070205080204" pitchFamily="50" charset="-128"/>
              </a:rPr>
              <a:t>E</a:t>
            </a:r>
            <a:r>
              <a:rPr kumimoji="1" lang="ja-JP" altLang="en-US" sz="6600" b="1" dirty="0">
                <a:latin typeface="ＭＳ Ｐゴシック" panose="020B0600070205080204" pitchFamily="50" charset="-128"/>
                <a:ea typeface="ＭＳ Ｐゴシック" panose="020B0600070205080204" pitchFamily="50" charset="-128"/>
              </a:rPr>
              <a:t>班</a:t>
            </a:r>
          </a:p>
        </p:txBody>
      </p:sp>
      <p:sp>
        <p:nvSpPr>
          <p:cNvPr id="17" name="テキスト ボックス 16"/>
          <p:cNvSpPr txBox="1"/>
          <p:nvPr/>
        </p:nvSpPr>
        <p:spPr>
          <a:xfrm>
            <a:off x="24532909" y="8272264"/>
            <a:ext cx="1503938" cy="1107996"/>
          </a:xfrm>
          <a:prstGeom prst="rect">
            <a:avLst/>
          </a:prstGeom>
          <a:noFill/>
        </p:spPr>
        <p:txBody>
          <a:bodyPr wrap="none" rtlCol="0">
            <a:spAutoFit/>
          </a:bodyPr>
          <a:lstStyle/>
          <a:p>
            <a:r>
              <a:rPr kumimoji="1" lang="en-US" altLang="ja-JP" sz="6600" b="1" dirty="0">
                <a:latin typeface="ＭＳ Ｐゴシック" panose="020B0600070205080204" pitchFamily="50" charset="-128"/>
                <a:ea typeface="ＭＳ Ｐゴシック" panose="020B0600070205080204" pitchFamily="50" charset="-128"/>
              </a:rPr>
              <a:t>F</a:t>
            </a:r>
            <a:r>
              <a:rPr kumimoji="1" lang="ja-JP" altLang="en-US" sz="6600" b="1" dirty="0">
                <a:latin typeface="ＭＳ Ｐゴシック" panose="020B0600070205080204" pitchFamily="50" charset="-128"/>
                <a:ea typeface="ＭＳ Ｐゴシック" panose="020B0600070205080204" pitchFamily="50" charset="-128"/>
              </a:rPr>
              <a:t>班</a:t>
            </a:r>
          </a:p>
        </p:txBody>
      </p:sp>
      <p:sp>
        <p:nvSpPr>
          <p:cNvPr id="18" name="テキスト ボックス 17"/>
          <p:cNvSpPr txBox="1"/>
          <p:nvPr/>
        </p:nvSpPr>
        <p:spPr>
          <a:xfrm>
            <a:off x="4411034" y="15282289"/>
            <a:ext cx="1612942" cy="1107996"/>
          </a:xfrm>
          <a:prstGeom prst="rect">
            <a:avLst/>
          </a:prstGeom>
          <a:noFill/>
        </p:spPr>
        <p:txBody>
          <a:bodyPr wrap="none" rtlCol="0">
            <a:spAutoFit/>
          </a:bodyPr>
          <a:lstStyle/>
          <a:p>
            <a:r>
              <a:rPr kumimoji="1" lang="en-US" altLang="ja-JP" sz="6600" b="1" dirty="0">
                <a:latin typeface="ＭＳ Ｐゴシック" panose="020B0600070205080204" pitchFamily="50" charset="-128"/>
                <a:ea typeface="ＭＳ Ｐゴシック" panose="020B0600070205080204" pitchFamily="50" charset="-128"/>
              </a:rPr>
              <a:t>G</a:t>
            </a:r>
            <a:r>
              <a:rPr kumimoji="1" lang="ja-JP" altLang="en-US" sz="6600" b="1" dirty="0">
                <a:latin typeface="ＭＳ Ｐゴシック" panose="020B0600070205080204" pitchFamily="50" charset="-128"/>
                <a:ea typeface="ＭＳ Ｐゴシック" panose="020B0600070205080204" pitchFamily="50" charset="-128"/>
              </a:rPr>
              <a:t>班</a:t>
            </a:r>
          </a:p>
        </p:txBody>
      </p:sp>
      <p:sp>
        <p:nvSpPr>
          <p:cNvPr id="19" name="テキスト ボックス 18"/>
          <p:cNvSpPr txBox="1"/>
          <p:nvPr/>
        </p:nvSpPr>
        <p:spPr>
          <a:xfrm>
            <a:off x="14194432" y="15113414"/>
            <a:ext cx="1612942" cy="1107996"/>
          </a:xfrm>
          <a:prstGeom prst="rect">
            <a:avLst/>
          </a:prstGeom>
          <a:noFill/>
        </p:spPr>
        <p:txBody>
          <a:bodyPr wrap="none" rtlCol="0">
            <a:spAutoFit/>
          </a:bodyPr>
          <a:lstStyle/>
          <a:p>
            <a:r>
              <a:rPr kumimoji="1" lang="en-US" altLang="ja-JP" sz="6600" b="1" dirty="0">
                <a:latin typeface="ＭＳ Ｐゴシック" panose="020B0600070205080204" pitchFamily="50" charset="-128"/>
                <a:ea typeface="ＭＳ Ｐゴシック" panose="020B0600070205080204" pitchFamily="50" charset="-128"/>
              </a:rPr>
              <a:t>H</a:t>
            </a:r>
            <a:r>
              <a:rPr kumimoji="1" lang="ja-JP" altLang="en-US" sz="6600" b="1" dirty="0">
                <a:latin typeface="ＭＳ Ｐゴシック" panose="020B0600070205080204" pitchFamily="50" charset="-128"/>
                <a:ea typeface="ＭＳ Ｐゴシック" panose="020B0600070205080204" pitchFamily="50" charset="-128"/>
              </a:rPr>
              <a:t>班</a:t>
            </a:r>
          </a:p>
        </p:txBody>
      </p:sp>
      <p:sp>
        <p:nvSpPr>
          <p:cNvPr id="20" name="テキスト ボックス 19"/>
          <p:cNvSpPr txBox="1"/>
          <p:nvPr/>
        </p:nvSpPr>
        <p:spPr>
          <a:xfrm>
            <a:off x="25058332" y="15155710"/>
            <a:ext cx="1245854" cy="1107996"/>
          </a:xfrm>
          <a:prstGeom prst="rect">
            <a:avLst/>
          </a:prstGeom>
          <a:noFill/>
        </p:spPr>
        <p:txBody>
          <a:bodyPr wrap="none" rtlCol="0">
            <a:spAutoFit/>
          </a:bodyPr>
          <a:lstStyle/>
          <a:p>
            <a:r>
              <a:rPr kumimoji="1" lang="en-US" altLang="ja-JP" sz="6600" b="1" dirty="0">
                <a:latin typeface="ＭＳ Ｐゴシック" panose="020B0600070205080204" pitchFamily="50" charset="-128"/>
                <a:ea typeface="ＭＳ Ｐゴシック" panose="020B0600070205080204" pitchFamily="50" charset="-128"/>
              </a:rPr>
              <a:t>I</a:t>
            </a:r>
            <a:r>
              <a:rPr kumimoji="1" lang="ja-JP" altLang="en-US" sz="6600" b="1" dirty="0">
                <a:latin typeface="ＭＳ Ｐゴシック" panose="020B0600070205080204" pitchFamily="50" charset="-128"/>
                <a:ea typeface="ＭＳ Ｐゴシック" panose="020B0600070205080204" pitchFamily="50" charset="-128"/>
              </a:rPr>
              <a:t>班</a:t>
            </a:r>
          </a:p>
        </p:txBody>
      </p:sp>
      <p:sp>
        <p:nvSpPr>
          <p:cNvPr id="5" name="スライド番号プレースホルダー 4">
            <a:extLst>
              <a:ext uri="{FF2B5EF4-FFF2-40B4-BE49-F238E27FC236}">
                <a16:creationId xmlns:a16="http://schemas.microsoft.com/office/drawing/2014/main" id="{228981DD-0B25-4BDD-BC17-24C9F412B57C}"/>
              </a:ext>
            </a:extLst>
          </p:cNvPr>
          <p:cNvSpPr>
            <a:spLocks noGrp="1"/>
          </p:cNvSpPr>
          <p:nvPr>
            <p:ph type="sldNum" sz="quarter" idx="12"/>
          </p:nvPr>
        </p:nvSpPr>
        <p:spPr/>
        <p:txBody>
          <a:bodyPr/>
          <a:lstStyle/>
          <a:p>
            <a:fld id="{95182244-9645-4106-9629-A2AC09DC352B}" type="slidenum">
              <a:rPr kumimoji="1" lang="ja-JP" altLang="en-US" smtClean="0"/>
              <a:t>10</a:t>
            </a:fld>
            <a:endParaRPr kumimoji="1" lang="ja-JP" altLang="en-US"/>
          </a:p>
        </p:txBody>
      </p:sp>
    </p:spTree>
    <p:extLst>
      <p:ext uri="{BB962C8B-B14F-4D97-AF65-F5344CB8AC3E}">
        <p14:creationId xmlns:p14="http://schemas.microsoft.com/office/powerpoint/2010/main" val="595697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858719" y="1655877"/>
            <a:ext cx="7378943" cy="1107996"/>
          </a:xfrm>
          <a:prstGeom prst="rect">
            <a:avLst/>
          </a:prstGeom>
          <a:noFill/>
        </p:spPr>
        <p:txBody>
          <a:bodyPr wrap="none" rtlCol="0">
            <a:spAutoFit/>
          </a:bodyPr>
          <a:lstStyle/>
          <a:p>
            <a:r>
              <a:rPr kumimoji="1" lang="ja-JP" altLang="en-US" sz="6600" dirty="0">
                <a:latin typeface="ＭＳ Ｐゴシック" panose="020B0600070205080204" pitchFamily="50" charset="-128"/>
                <a:ea typeface="ＭＳ Ｐゴシック" panose="020B0600070205080204" pitchFamily="50" charset="-128"/>
              </a:rPr>
              <a:t>土地利用・都市計画</a:t>
            </a:r>
          </a:p>
        </p:txBody>
      </p:sp>
      <p:sp>
        <p:nvSpPr>
          <p:cNvPr id="5" name="テキスト ボックス 4"/>
          <p:cNvSpPr txBox="1"/>
          <p:nvPr/>
        </p:nvSpPr>
        <p:spPr>
          <a:xfrm>
            <a:off x="2241954" y="17634320"/>
            <a:ext cx="5711820" cy="1107996"/>
          </a:xfrm>
          <a:prstGeom prst="rect">
            <a:avLst/>
          </a:prstGeom>
          <a:noFill/>
        </p:spPr>
        <p:txBody>
          <a:bodyPr wrap="none" rtlCol="0">
            <a:spAutoFit/>
          </a:bodyPr>
          <a:lstStyle/>
          <a:p>
            <a:r>
              <a:rPr kumimoji="1" lang="ja-JP" altLang="en-US" sz="6600" dirty="0">
                <a:latin typeface="ＭＳ Ｐゴシック" panose="020B0600070205080204" pitchFamily="50" charset="-128"/>
                <a:ea typeface="ＭＳ Ｐゴシック" panose="020B0600070205080204" pitchFamily="50" charset="-128"/>
              </a:rPr>
              <a:t>移住（の難しさ）</a:t>
            </a:r>
          </a:p>
        </p:txBody>
      </p:sp>
      <p:sp>
        <p:nvSpPr>
          <p:cNvPr id="11" name="正方形/長方形 10"/>
          <p:cNvSpPr/>
          <p:nvPr/>
        </p:nvSpPr>
        <p:spPr>
          <a:xfrm>
            <a:off x="2770705" y="18839595"/>
            <a:ext cx="24426641" cy="1015663"/>
          </a:xfrm>
          <a:prstGeom prst="rect">
            <a:avLst/>
          </a:prstGeom>
        </p:spPr>
        <p:txBody>
          <a:bodyPr wrap="square">
            <a:spAutoFit/>
          </a:bodyPr>
          <a:lstStyle/>
          <a:p>
            <a:pPr algn="l"/>
            <a:r>
              <a:rPr lang="ja-JP" altLang="en-US" sz="6000" dirty="0">
                <a:latin typeface="ＭＳ Ｐゴシック" panose="020B0600070205080204" pitchFamily="50" charset="-128"/>
                <a:ea typeface="ＭＳ Ｐゴシック" panose="020B0600070205080204" pitchFamily="50" charset="-128"/>
              </a:rPr>
              <a:t>危険地域からの移住喚起による対策、新たな居住、公共エリアの誘導</a:t>
            </a:r>
            <a:endParaRPr lang="en-US" altLang="ja-JP" sz="6000" dirty="0">
              <a:latin typeface="ＭＳ Ｐゴシック" panose="020B0600070205080204" pitchFamily="50" charset="-128"/>
              <a:ea typeface="ＭＳ Ｐゴシック" panose="020B0600070205080204" pitchFamily="50" charset="-128"/>
            </a:endParaRPr>
          </a:p>
        </p:txBody>
      </p:sp>
      <p:sp>
        <p:nvSpPr>
          <p:cNvPr id="12" name="テキスト ボックス 11"/>
          <p:cNvSpPr txBox="1"/>
          <p:nvPr/>
        </p:nvSpPr>
        <p:spPr>
          <a:xfrm>
            <a:off x="2076044" y="7767348"/>
            <a:ext cx="8063426" cy="1107996"/>
          </a:xfrm>
          <a:prstGeom prst="rect">
            <a:avLst/>
          </a:prstGeom>
          <a:noFill/>
        </p:spPr>
        <p:txBody>
          <a:bodyPr wrap="none" rtlCol="0">
            <a:spAutoFit/>
          </a:bodyPr>
          <a:lstStyle/>
          <a:p>
            <a:r>
              <a:rPr kumimoji="1" lang="ja-JP" altLang="en-US" sz="6600" dirty="0">
                <a:latin typeface="ＭＳ Ｐゴシック" panose="020B0600070205080204" pitchFamily="50" charset="-128"/>
                <a:ea typeface="ＭＳ Ｐゴシック" panose="020B0600070205080204" pitchFamily="50" charset="-128"/>
              </a:rPr>
              <a:t>洪水を前提とした計画</a:t>
            </a:r>
          </a:p>
        </p:txBody>
      </p:sp>
      <p:sp>
        <p:nvSpPr>
          <p:cNvPr id="14" name="正方形/長方形 13"/>
          <p:cNvSpPr/>
          <p:nvPr/>
        </p:nvSpPr>
        <p:spPr>
          <a:xfrm>
            <a:off x="2770705" y="9083509"/>
            <a:ext cx="24309860"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洪水を前提として、浸水エリアを設定→必要なエリアを設定し段階的に放水</a:t>
            </a:r>
          </a:p>
        </p:txBody>
      </p:sp>
      <p:sp>
        <p:nvSpPr>
          <p:cNvPr id="15" name="正方形/長方形 14"/>
          <p:cNvSpPr/>
          <p:nvPr/>
        </p:nvSpPr>
        <p:spPr>
          <a:xfrm>
            <a:off x="2770703" y="10276196"/>
            <a:ext cx="14033009"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公園を低地に設け、洪水時の貯水池とする</a:t>
            </a:r>
          </a:p>
        </p:txBody>
      </p:sp>
      <p:sp>
        <p:nvSpPr>
          <p:cNvPr id="17" name="正方形/長方形 16"/>
          <p:cNvSpPr/>
          <p:nvPr/>
        </p:nvSpPr>
        <p:spPr>
          <a:xfrm>
            <a:off x="2770704" y="5085903"/>
            <a:ext cx="21081412" cy="1015663"/>
          </a:xfrm>
          <a:prstGeom prst="rect">
            <a:avLst/>
          </a:prstGeom>
        </p:spPr>
        <p:txBody>
          <a:bodyPr wrap="none">
            <a:spAutoFit/>
          </a:bodyPr>
          <a:lstStyle/>
          <a:p>
            <a:pPr algn="l"/>
            <a:r>
              <a:rPr lang="en-US" altLang="ja-JP" sz="6000" dirty="0">
                <a:latin typeface="ＭＳ Ｐゴシック" panose="020B0600070205080204" pitchFamily="50" charset="-128"/>
                <a:ea typeface="ＭＳ Ｐゴシック" panose="020B0600070205080204" pitchFamily="50" charset="-128"/>
              </a:rPr>
              <a:t>40</a:t>
            </a:r>
            <a:r>
              <a:rPr lang="ja-JP" altLang="en-US" sz="6000" dirty="0">
                <a:latin typeface="ＭＳ Ｐゴシック" panose="020B0600070205080204" pitchFamily="50" charset="-128"/>
                <a:ea typeface="ＭＳ Ｐゴシック" panose="020B0600070205080204" pitchFamily="50" charset="-128"/>
              </a:rPr>
              <a:t>年に一度の頻度で水害が起こるため、住み続けることは難しい</a:t>
            </a:r>
          </a:p>
        </p:txBody>
      </p:sp>
      <p:sp>
        <p:nvSpPr>
          <p:cNvPr id="18" name="正方形/長方形 17"/>
          <p:cNvSpPr/>
          <p:nvPr/>
        </p:nvSpPr>
        <p:spPr>
          <a:xfrm>
            <a:off x="2770705" y="6175701"/>
            <a:ext cx="11070659"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居住地ではなく、農地・水田とする</a:t>
            </a:r>
          </a:p>
        </p:txBody>
      </p:sp>
      <p:sp>
        <p:nvSpPr>
          <p:cNvPr id="19" name="正方形/長方形 18"/>
          <p:cNvSpPr/>
          <p:nvPr/>
        </p:nvSpPr>
        <p:spPr>
          <a:xfrm>
            <a:off x="2770704" y="2915761"/>
            <a:ext cx="9676047"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河川の近くに町の中心がある</a:t>
            </a:r>
          </a:p>
        </p:txBody>
      </p:sp>
      <p:sp>
        <p:nvSpPr>
          <p:cNvPr id="20" name="正方形/長方形 19"/>
          <p:cNvSpPr/>
          <p:nvPr/>
        </p:nvSpPr>
        <p:spPr>
          <a:xfrm>
            <a:off x="2770703" y="3959088"/>
            <a:ext cx="18338675"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避難所である学校や公民館も、浸水地域に位置している</a:t>
            </a:r>
          </a:p>
        </p:txBody>
      </p:sp>
      <p:sp>
        <p:nvSpPr>
          <p:cNvPr id="21" name="正方形/長方形 20"/>
          <p:cNvSpPr/>
          <p:nvPr/>
        </p:nvSpPr>
        <p:spPr>
          <a:xfrm>
            <a:off x="2770703" y="11475058"/>
            <a:ext cx="20113198"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放水路を設け、貯水池に速やかに放水する（バイパス貯水池）</a:t>
            </a:r>
          </a:p>
        </p:txBody>
      </p:sp>
      <p:sp>
        <p:nvSpPr>
          <p:cNvPr id="22" name="正方形/長方形 21"/>
          <p:cNvSpPr/>
          <p:nvPr/>
        </p:nvSpPr>
        <p:spPr>
          <a:xfrm>
            <a:off x="2770705" y="12639342"/>
            <a:ext cx="7566495"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自然に逆らわない方針</a:t>
            </a:r>
          </a:p>
        </p:txBody>
      </p:sp>
      <p:sp>
        <p:nvSpPr>
          <p:cNvPr id="23" name="正方形/長方形 22"/>
          <p:cNvSpPr/>
          <p:nvPr/>
        </p:nvSpPr>
        <p:spPr>
          <a:xfrm>
            <a:off x="2770705" y="13780094"/>
            <a:ext cx="24128721"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浸水することを目玉にする街づくり（水に浮かぶ街、ベネチアなどを例に）</a:t>
            </a:r>
          </a:p>
        </p:txBody>
      </p:sp>
      <p:sp>
        <p:nvSpPr>
          <p:cNvPr id="24" name="正方形/長方形 23"/>
          <p:cNvSpPr/>
          <p:nvPr/>
        </p:nvSpPr>
        <p:spPr>
          <a:xfrm>
            <a:off x="2770703" y="14917982"/>
            <a:ext cx="12205585"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洪水によって肥沃な土地がつくられる</a:t>
            </a:r>
          </a:p>
        </p:txBody>
      </p:sp>
      <p:sp>
        <p:nvSpPr>
          <p:cNvPr id="25" name="正方形/長方形 24"/>
          <p:cNvSpPr/>
          <p:nvPr/>
        </p:nvSpPr>
        <p:spPr>
          <a:xfrm>
            <a:off x="2770703" y="16036690"/>
            <a:ext cx="25411124"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品種改良をして氾濫や水に強いマスカットを栽培→ブランド化、マスカットワイン</a:t>
            </a:r>
          </a:p>
        </p:txBody>
      </p:sp>
      <p:sp>
        <p:nvSpPr>
          <p:cNvPr id="26" name="正方形/長方形 25"/>
          <p:cNvSpPr/>
          <p:nvPr/>
        </p:nvSpPr>
        <p:spPr>
          <a:xfrm>
            <a:off x="2805113" y="19952537"/>
            <a:ext cx="18665682" cy="1015663"/>
          </a:xfrm>
          <a:prstGeom prst="rect">
            <a:avLst/>
          </a:prstGeom>
        </p:spPr>
        <p:txBody>
          <a:bodyPr wrap="square">
            <a:spAutoFit/>
          </a:bodyPr>
          <a:lstStyle/>
          <a:p>
            <a:pPr algn="l"/>
            <a:r>
              <a:rPr lang="ja-JP" altLang="en-US" sz="6000" dirty="0">
                <a:latin typeface="ＭＳ Ｐゴシック" panose="020B0600070205080204" pitchFamily="50" charset="-128"/>
                <a:ea typeface="ＭＳ Ｐゴシック" panose="020B0600070205080204" pitchFamily="50" charset="-128"/>
              </a:rPr>
              <a:t>鉄道路線の変更</a:t>
            </a:r>
            <a:endParaRPr lang="en-US" altLang="ja-JP" sz="6000" dirty="0">
              <a:latin typeface="ＭＳ Ｐゴシック" panose="020B0600070205080204" pitchFamily="50" charset="-128"/>
              <a:ea typeface="ＭＳ Ｐゴシック" panose="020B0600070205080204" pitchFamily="50" charset="-128"/>
            </a:endParaRPr>
          </a:p>
        </p:txBody>
      </p:sp>
      <p:sp>
        <p:nvSpPr>
          <p:cNvPr id="27" name="正方形/長方形 26"/>
          <p:cNvSpPr/>
          <p:nvPr/>
        </p:nvSpPr>
        <p:spPr>
          <a:xfrm>
            <a:off x="2770705" y="21065479"/>
            <a:ext cx="21510448" cy="1015663"/>
          </a:xfrm>
          <a:prstGeom prst="rect">
            <a:avLst/>
          </a:prstGeom>
        </p:spPr>
        <p:txBody>
          <a:bodyPr wrap="square">
            <a:spAutoFit/>
          </a:bodyPr>
          <a:lstStyle/>
          <a:p>
            <a:pPr algn="l"/>
            <a:r>
              <a:rPr lang="ja-JP" altLang="en-US" sz="6000" dirty="0">
                <a:latin typeface="ＭＳ Ｐゴシック" panose="020B0600070205080204" pitchFamily="50" charset="-128"/>
                <a:ea typeface="ＭＳ Ｐゴシック" panose="020B0600070205080204" pitchFamily="50" charset="-128"/>
              </a:rPr>
              <a:t>近隣中心市街に積極的に移転してもらうには？（強制は難しい）</a:t>
            </a:r>
          </a:p>
        </p:txBody>
      </p:sp>
      <p:sp>
        <p:nvSpPr>
          <p:cNvPr id="28" name="テキスト ボックス 27"/>
          <p:cNvSpPr txBox="1"/>
          <p:nvPr/>
        </p:nvSpPr>
        <p:spPr>
          <a:xfrm>
            <a:off x="252388" y="149480"/>
            <a:ext cx="10084812" cy="1323439"/>
          </a:xfrm>
          <a:prstGeom prst="rect">
            <a:avLst/>
          </a:prstGeom>
          <a:noFill/>
        </p:spPr>
        <p:txBody>
          <a:bodyPr wrap="none" rtlCol="0">
            <a:spAutoFit/>
          </a:bodyPr>
          <a:lstStyle/>
          <a:p>
            <a:r>
              <a:rPr kumimoji="1" lang="ja-JP" altLang="en-US" sz="8000" dirty="0">
                <a:latin typeface="ＭＳ Ｐゴシック" panose="020B0600070205080204" pitchFamily="50" charset="-128"/>
                <a:ea typeface="ＭＳ Ｐゴシック" panose="020B0600070205080204" pitchFamily="50" charset="-128"/>
              </a:rPr>
              <a:t>第</a:t>
            </a:r>
            <a:r>
              <a:rPr kumimoji="1" lang="en-US" altLang="ja-JP" sz="8000" dirty="0">
                <a:latin typeface="ＭＳ Ｐゴシック" panose="020B0600070205080204" pitchFamily="50" charset="-128"/>
                <a:ea typeface="ＭＳ Ｐゴシック" panose="020B0600070205080204" pitchFamily="50" charset="-128"/>
              </a:rPr>
              <a:t>4</a:t>
            </a:r>
            <a:r>
              <a:rPr kumimoji="1" lang="ja-JP" altLang="en-US" sz="8000" dirty="0">
                <a:latin typeface="ＭＳ Ｐゴシック" panose="020B0600070205080204" pitchFamily="50" charset="-128"/>
                <a:ea typeface="ＭＳ Ｐゴシック" panose="020B0600070205080204" pitchFamily="50" charset="-128"/>
              </a:rPr>
              <a:t>回</a:t>
            </a:r>
            <a:r>
              <a:rPr kumimoji="1" lang="en-US" altLang="ja-JP" sz="8000" dirty="0">
                <a:latin typeface="ＭＳ Ｐゴシック" panose="020B0600070205080204" pitchFamily="50" charset="-128"/>
                <a:ea typeface="ＭＳ Ｐゴシック" panose="020B0600070205080204" pitchFamily="50" charset="-128"/>
              </a:rPr>
              <a:t>WS</a:t>
            </a:r>
            <a:r>
              <a:rPr kumimoji="1" lang="ja-JP" altLang="en-US" sz="8000" dirty="0" err="1">
                <a:latin typeface="ＭＳ Ｐゴシック" panose="020B0600070205080204" pitchFamily="50" charset="-128"/>
                <a:ea typeface="ＭＳ Ｐゴシック" panose="020B0600070205080204" pitchFamily="50" charset="-128"/>
              </a:rPr>
              <a:t>での</a:t>
            </a:r>
            <a:r>
              <a:rPr kumimoji="1" lang="ja-JP" altLang="en-US" sz="8000" dirty="0">
                <a:latin typeface="ＭＳ Ｐゴシック" panose="020B0600070205080204" pitchFamily="50" charset="-128"/>
                <a:ea typeface="ＭＳ Ｐゴシック" panose="020B0600070205080204" pitchFamily="50" charset="-128"/>
              </a:rPr>
              <a:t>主な議論</a:t>
            </a:r>
          </a:p>
        </p:txBody>
      </p:sp>
      <p:sp>
        <p:nvSpPr>
          <p:cNvPr id="3" name="スライド番号プレースホルダー 2">
            <a:extLst>
              <a:ext uri="{FF2B5EF4-FFF2-40B4-BE49-F238E27FC236}">
                <a16:creationId xmlns:a16="http://schemas.microsoft.com/office/drawing/2014/main" id="{D589D591-D048-4B17-8474-34C5159DEAFE}"/>
              </a:ext>
            </a:extLst>
          </p:cNvPr>
          <p:cNvSpPr>
            <a:spLocks noGrp="1"/>
          </p:cNvSpPr>
          <p:nvPr>
            <p:ph type="sldNum" sz="quarter" idx="12"/>
          </p:nvPr>
        </p:nvSpPr>
        <p:spPr/>
        <p:txBody>
          <a:bodyPr/>
          <a:lstStyle/>
          <a:p>
            <a:fld id="{95182244-9645-4106-9629-A2AC09DC352B}" type="slidenum">
              <a:rPr kumimoji="1" lang="ja-JP" altLang="en-US" smtClean="0"/>
              <a:t>11</a:t>
            </a:fld>
            <a:endParaRPr kumimoji="1" lang="ja-JP" altLang="en-US"/>
          </a:p>
        </p:txBody>
      </p:sp>
    </p:spTree>
    <p:extLst>
      <p:ext uri="{BB962C8B-B14F-4D97-AF65-F5344CB8AC3E}">
        <p14:creationId xmlns:p14="http://schemas.microsoft.com/office/powerpoint/2010/main" val="109700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61683" y="5625463"/>
            <a:ext cx="10397398" cy="1107996"/>
          </a:xfrm>
          <a:prstGeom prst="rect">
            <a:avLst/>
          </a:prstGeom>
          <a:noFill/>
        </p:spPr>
        <p:txBody>
          <a:bodyPr wrap="none" rtlCol="0">
            <a:spAutoFit/>
          </a:bodyPr>
          <a:lstStyle/>
          <a:p>
            <a:r>
              <a:rPr kumimoji="1" lang="ja-JP" altLang="en-US" sz="6600" dirty="0">
                <a:latin typeface="ＭＳ Ｐゴシック" panose="020B0600070205080204" pitchFamily="50" charset="-128"/>
                <a:ea typeface="ＭＳ Ｐゴシック" panose="020B0600070205080204" pitchFamily="50" charset="-128"/>
              </a:rPr>
              <a:t>災害頻度とインフラ整備予算</a:t>
            </a:r>
          </a:p>
        </p:txBody>
      </p:sp>
      <p:sp>
        <p:nvSpPr>
          <p:cNvPr id="7" name="テキスト ボックス 6"/>
          <p:cNvSpPr txBox="1"/>
          <p:nvPr/>
        </p:nvSpPr>
        <p:spPr>
          <a:xfrm>
            <a:off x="2429064" y="8306941"/>
            <a:ext cx="5950668" cy="1107996"/>
          </a:xfrm>
          <a:prstGeom prst="rect">
            <a:avLst/>
          </a:prstGeom>
          <a:noFill/>
        </p:spPr>
        <p:txBody>
          <a:bodyPr wrap="none" rtlCol="0">
            <a:spAutoFit/>
          </a:bodyPr>
          <a:lstStyle/>
          <a:p>
            <a:r>
              <a:rPr kumimoji="1" lang="ja-JP" altLang="en-US" sz="6600" dirty="0">
                <a:latin typeface="ＭＳ Ｐゴシック" panose="020B0600070205080204" pitchFamily="50" charset="-128"/>
                <a:ea typeface="ＭＳ Ｐゴシック" panose="020B0600070205080204" pitchFamily="50" charset="-128"/>
              </a:rPr>
              <a:t>グリーンインフラ</a:t>
            </a:r>
          </a:p>
        </p:txBody>
      </p:sp>
      <p:sp>
        <p:nvSpPr>
          <p:cNvPr id="8" name="テキスト ボックス 7"/>
          <p:cNvSpPr txBox="1"/>
          <p:nvPr/>
        </p:nvSpPr>
        <p:spPr>
          <a:xfrm>
            <a:off x="2453110" y="12840762"/>
            <a:ext cx="9918100" cy="1107996"/>
          </a:xfrm>
          <a:prstGeom prst="rect">
            <a:avLst/>
          </a:prstGeom>
          <a:noFill/>
        </p:spPr>
        <p:txBody>
          <a:bodyPr wrap="none" rtlCol="0">
            <a:spAutoFit/>
          </a:bodyPr>
          <a:lstStyle/>
          <a:p>
            <a:r>
              <a:rPr kumimoji="1" lang="ja-JP" altLang="en-US" sz="6600" dirty="0">
                <a:latin typeface="ＭＳ Ｐゴシック" panose="020B0600070205080204" pitchFamily="50" charset="-128"/>
                <a:ea typeface="ＭＳ Ｐゴシック" panose="020B0600070205080204" pitchFamily="50" charset="-128"/>
              </a:rPr>
              <a:t>避難計画・避難情報の伝達</a:t>
            </a:r>
          </a:p>
        </p:txBody>
      </p:sp>
      <p:sp>
        <p:nvSpPr>
          <p:cNvPr id="9" name="テキスト ボックス 8"/>
          <p:cNvSpPr txBox="1"/>
          <p:nvPr/>
        </p:nvSpPr>
        <p:spPr>
          <a:xfrm>
            <a:off x="3365143" y="18929001"/>
            <a:ext cx="21376365" cy="1015663"/>
          </a:xfrm>
          <a:prstGeom prst="rect">
            <a:avLst/>
          </a:prstGeom>
          <a:noFill/>
        </p:spPr>
        <p:txBody>
          <a:bodyPr wrap="none" rtlCol="0">
            <a:spAutoFit/>
          </a:bodyPr>
          <a:lstStyle/>
          <a:p>
            <a:r>
              <a:rPr kumimoji="1" lang="ja-JP" altLang="en-US" sz="6000" dirty="0">
                <a:latin typeface="ＭＳ Ｐゴシック" panose="020B0600070205080204" pitchFamily="50" charset="-128"/>
                <a:ea typeface="ＭＳ Ｐゴシック" panose="020B0600070205080204" pitchFamily="50" charset="-128"/>
              </a:rPr>
              <a:t>神社仏閣などの立地→山腹に位置しており、水害に会わない場所</a:t>
            </a:r>
          </a:p>
        </p:txBody>
      </p:sp>
      <p:sp>
        <p:nvSpPr>
          <p:cNvPr id="12" name="正方形/長方形 11"/>
          <p:cNvSpPr/>
          <p:nvPr/>
        </p:nvSpPr>
        <p:spPr>
          <a:xfrm>
            <a:off x="3365143" y="9514529"/>
            <a:ext cx="14901836" cy="1015663"/>
          </a:xfrm>
          <a:prstGeom prst="rect">
            <a:avLst/>
          </a:prstGeom>
        </p:spPr>
        <p:txBody>
          <a:bodyPr wrap="none">
            <a:spAutoFit/>
          </a:bodyPr>
          <a:lstStyle/>
          <a:p>
            <a:pPr algn="l"/>
            <a:r>
              <a:rPr lang="ja-JP" altLang="ja-JP" sz="6000" dirty="0">
                <a:latin typeface="ＭＳ Ｐゴシック" panose="020B0600070205080204" pitchFamily="50" charset="-128"/>
                <a:ea typeface="ＭＳ Ｐゴシック" panose="020B0600070205080204" pitchFamily="50" charset="-128"/>
                <a:cs typeface="Times New Roman" panose="02020603050405020304" pitchFamily="18" charset="0"/>
              </a:rPr>
              <a:t>水害防備材を整備</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、土砂崩れ防止の石積み</a:t>
            </a:r>
            <a:endParaRPr lang="ja-JP" altLang="en-US" sz="6000" dirty="0">
              <a:latin typeface="ＭＳ Ｐゴシック" panose="020B0600070205080204" pitchFamily="50" charset="-128"/>
              <a:ea typeface="ＭＳ Ｐゴシック" panose="020B0600070205080204" pitchFamily="50" charset="-128"/>
            </a:endParaRPr>
          </a:p>
        </p:txBody>
      </p:sp>
      <p:sp>
        <p:nvSpPr>
          <p:cNvPr id="14" name="正方形/長方形 13"/>
          <p:cNvSpPr/>
          <p:nvPr/>
        </p:nvSpPr>
        <p:spPr>
          <a:xfrm>
            <a:off x="3365143" y="16221772"/>
            <a:ext cx="23067398" cy="1015663"/>
          </a:xfrm>
          <a:prstGeom prst="rect">
            <a:avLst/>
          </a:prstGeom>
        </p:spPr>
        <p:txBody>
          <a:bodyPr wrap="square">
            <a:spAutoFit/>
          </a:bodyPr>
          <a:lstStyle/>
          <a:p>
            <a:pPr algn="l"/>
            <a:r>
              <a:rPr lang="ja-JP" altLang="en-US" sz="6000" dirty="0">
                <a:latin typeface="ＭＳ Ｐゴシック" panose="020B0600070205080204" pitchFamily="50" charset="-128"/>
                <a:ea typeface="ＭＳ Ｐゴシック" panose="020B0600070205080204" pitchFamily="50" charset="-128"/>
              </a:rPr>
              <a:t>災害を前提とした避難ルート確保による対策</a:t>
            </a:r>
          </a:p>
        </p:txBody>
      </p:sp>
      <p:sp>
        <p:nvSpPr>
          <p:cNvPr id="15" name="正方形/長方形 14"/>
          <p:cNvSpPr/>
          <p:nvPr/>
        </p:nvSpPr>
        <p:spPr>
          <a:xfrm>
            <a:off x="3365143" y="6896763"/>
            <a:ext cx="19851790" cy="1015663"/>
          </a:xfrm>
          <a:prstGeom prst="rect">
            <a:avLst/>
          </a:prstGeom>
        </p:spPr>
        <p:txBody>
          <a:bodyPr wrap="square">
            <a:spAutoFit/>
          </a:bodyPr>
          <a:lstStyle/>
          <a:p>
            <a:pPr algn="l"/>
            <a:r>
              <a:rPr lang="ja-JP" altLang="en-US" sz="6000" dirty="0">
                <a:latin typeface="ＭＳ Ｐゴシック" panose="020B0600070205080204" pitchFamily="50" charset="-128"/>
                <a:ea typeface="ＭＳ Ｐゴシック" panose="020B0600070205080204" pitchFamily="50" charset="-128"/>
              </a:rPr>
              <a:t>河川の氾濫に対してスーパー堤防は予算として取れない</a:t>
            </a:r>
          </a:p>
        </p:txBody>
      </p:sp>
      <p:sp>
        <p:nvSpPr>
          <p:cNvPr id="16" name="テキスト ボックス 15"/>
          <p:cNvSpPr txBox="1"/>
          <p:nvPr/>
        </p:nvSpPr>
        <p:spPr>
          <a:xfrm>
            <a:off x="2453110" y="17721238"/>
            <a:ext cx="6872394" cy="1107996"/>
          </a:xfrm>
          <a:prstGeom prst="rect">
            <a:avLst/>
          </a:prstGeom>
          <a:noFill/>
        </p:spPr>
        <p:txBody>
          <a:bodyPr wrap="none" rtlCol="0">
            <a:spAutoFit/>
          </a:bodyPr>
          <a:lstStyle/>
          <a:p>
            <a:r>
              <a:rPr kumimoji="1" lang="ja-JP" altLang="en-US" sz="6600" dirty="0">
                <a:latin typeface="ＭＳ Ｐゴシック" panose="020B0600070205080204" pitchFamily="50" charset="-128"/>
                <a:ea typeface="ＭＳ Ｐゴシック" panose="020B0600070205080204" pitchFamily="50" charset="-128"/>
              </a:rPr>
              <a:t>伝統的な防災の術</a:t>
            </a:r>
          </a:p>
        </p:txBody>
      </p:sp>
      <p:sp>
        <p:nvSpPr>
          <p:cNvPr id="17" name="正方形/長方形 16"/>
          <p:cNvSpPr/>
          <p:nvPr/>
        </p:nvSpPr>
        <p:spPr>
          <a:xfrm>
            <a:off x="3365143" y="10504356"/>
            <a:ext cx="11631710"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竹林を育て、コミュニティで管理する</a:t>
            </a:r>
            <a:endParaRPr lang="ja-JP" altLang="en-US" sz="6000" dirty="0">
              <a:latin typeface="ＭＳ Ｐゴシック" panose="020B0600070205080204" pitchFamily="50" charset="-128"/>
              <a:ea typeface="ＭＳ Ｐゴシック" panose="020B0600070205080204" pitchFamily="50" charset="-128"/>
            </a:endParaRPr>
          </a:p>
        </p:txBody>
      </p:sp>
      <p:sp>
        <p:nvSpPr>
          <p:cNvPr id="18" name="正方形/長方形 17"/>
          <p:cNvSpPr/>
          <p:nvPr/>
        </p:nvSpPr>
        <p:spPr>
          <a:xfrm>
            <a:off x="3365143" y="14092753"/>
            <a:ext cx="21244918" cy="1015663"/>
          </a:xfrm>
          <a:prstGeom prst="rect">
            <a:avLst/>
          </a:prstGeom>
        </p:spPr>
        <p:txBody>
          <a:bodyPr wrap="none">
            <a:spAutoFit/>
          </a:bodyPr>
          <a:lstStyle/>
          <a:p>
            <a:pPr algn="l"/>
            <a:r>
              <a:rPr lang="en-US" altLang="ja-JP" sz="6000" dirty="0">
                <a:latin typeface="ＭＳ Ｐゴシック" panose="020B0600070205080204" pitchFamily="50" charset="-128"/>
                <a:ea typeface="ＭＳ Ｐゴシック" panose="020B0600070205080204" pitchFamily="50" charset="-128"/>
                <a:cs typeface="Times New Roman" panose="02020603050405020304" pitchFamily="18" charset="0"/>
              </a:rPr>
              <a:t>GPS</a:t>
            </a:r>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を使って、スマホにピンポイントに具体的な避難情報を流す</a:t>
            </a:r>
            <a:endParaRPr lang="ja-JP" altLang="en-US" sz="6000" dirty="0">
              <a:latin typeface="ＭＳ Ｐゴシック" panose="020B0600070205080204" pitchFamily="50" charset="-128"/>
              <a:ea typeface="ＭＳ Ｐゴシック" panose="020B0600070205080204" pitchFamily="50" charset="-128"/>
            </a:endParaRPr>
          </a:p>
        </p:txBody>
      </p:sp>
      <p:sp>
        <p:nvSpPr>
          <p:cNvPr id="19" name="テキスト ボックス 18"/>
          <p:cNvSpPr txBox="1"/>
          <p:nvPr/>
        </p:nvSpPr>
        <p:spPr>
          <a:xfrm>
            <a:off x="2361683" y="1734855"/>
            <a:ext cx="6109365" cy="1107996"/>
          </a:xfrm>
          <a:prstGeom prst="rect">
            <a:avLst/>
          </a:prstGeom>
          <a:noFill/>
        </p:spPr>
        <p:txBody>
          <a:bodyPr wrap="none" rtlCol="0">
            <a:spAutoFit/>
          </a:bodyPr>
          <a:lstStyle/>
          <a:p>
            <a:r>
              <a:rPr kumimoji="1" lang="ja-JP" altLang="en-US" sz="6600" dirty="0">
                <a:latin typeface="ＭＳ Ｐゴシック" panose="020B0600070205080204" pitchFamily="50" charset="-128"/>
                <a:ea typeface="ＭＳ Ｐゴシック" panose="020B0600070205080204" pitchFamily="50" charset="-128"/>
              </a:rPr>
              <a:t>高架鉄道の活用</a:t>
            </a:r>
          </a:p>
        </p:txBody>
      </p:sp>
      <p:sp>
        <p:nvSpPr>
          <p:cNvPr id="20" name="正方形/長方形 19"/>
          <p:cNvSpPr/>
          <p:nvPr/>
        </p:nvSpPr>
        <p:spPr>
          <a:xfrm>
            <a:off x="3365143" y="3007938"/>
            <a:ext cx="23988584" cy="1015663"/>
          </a:xfrm>
          <a:prstGeom prst="rect">
            <a:avLst/>
          </a:prstGeom>
        </p:spPr>
        <p:txBody>
          <a:bodyPr wrap="square">
            <a:spAutoFit/>
          </a:bodyPr>
          <a:lstStyle/>
          <a:p>
            <a:pPr algn="l"/>
            <a:r>
              <a:rPr lang="ja-JP" altLang="en-US" sz="6000" dirty="0">
                <a:latin typeface="ＭＳ Ｐゴシック" panose="020B0600070205080204" pitchFamily="50" charset="-128"/>
                <a:ea typeface="ＭＳ Ｐゴシック" panose="020B0600070205080204" pitchFamily="50" charset="-128"/>
              </a:rPr>
              <a:t>高架を避難ルートに、ニューヨークのハイラインのイメージ</a:t>
            </a:r>
          </a:p>
        </p:txBody>
      </p:sp>
      <p:sp>
        <p:nvSpPr>
          <p:cNvPr id="21" name="正方形/長方形 20"/>
          <p:cNvSpPr/>
          <p:nvPr/>
        </p:nvSpPr>
        <p:spPr>
          <a:xfrm>
            <a:off x="3365143" y="4224914"/>
            <a:ext cx="23988584" cy="1015663"/>
          </a:xfrm>
          <a:prstGeom prst="rect">
            <a:avLst/>
          </a:prstGeom>
        </p:spPr>
        <p:txBody>
          <a:bodyPr wrap="square">
            <a:spAutoFit/>
          </a:bodyPr>
          <a:lstStyle/>
          <a:p>
            <a:pPr algn="l"/>
            <a:r>
              <a:rPr lang="ja-JP" altLang="en-US" sz="6000" dirty="0">
                <a:latin typeface="ＭＳ Ｐゴシック" panose="020B0600070205080204" pitchFamily="50" charset="-128"/>
                <a:ea typeface="ＭＳ Ｐゴシック" panose="020B0600070205080204" pitchFamily="50" charset="-128"/>
              </a:rPr>
              <a:t>高架下を盛り土や緑化をする、第二の堤防に</a:t>
            </a:r>
          </a:p>
        </p:txBody>
      </p:sp>
      <p:sp>
        <p:nvSpPr>
          <p:cNvPr id="22" name="テキスト ボックス 21"/>
          <p:cNvSpPr txBox="1"/>
          <p:nvPr/>
        </p:nvSpPr>
        <p:spPr>
          <a:xfrm>
            <a:off x="3291001" y="19994351"/>
            <a:ext cx="19213914" cy="1015663"/>
          </a:xfrm>
          <a:prstGeom prst="rect">
            <a:avLst/>
          </a:prstGeom>
          <a:noFill/>
        </p:spPr>
        <p:txBody>
          <a:bodyPr wrap="none" rtlCol="0">
            <a:spAutoFit/>
          </a:bodyPr>
          <a:lstStyle/>
          <a:p>
            <a:r>
              <a:rPr kumimoji="1" lang="ja-JP" altLang="en-US" sz="6000" dirty="0">
                <a:latin typeface="ＭＳ Ｐゴシック" panose="020B0600070205080204" pitchFamily="50" charset="-128"/>
                <a:ea typeface="ＭＳ Ｐゴシック" panose="020B0600070205080204" pitchFamily="50" charset="-128"/>
              </a:rPr>
              <a:t>弥生時代から農作：古墳の立地（西日本に多く、高台立地）</a:t>
            </a:r>
          </a:p>
        </p:txBody>
      </p:sp>
      <p:sp>
        <p:nvSpPr>
          <p:cNvPr id="23" name="正方形/長方形 22"/>
          <p:cNvSpPr/>
          <p:nvPr/>
        </p:nvSpPr>
        <p:spPr>
          <a:xfrm>
            <a:off x="3365143" y="15157262"/>
            <a:ext cx="15240000" cy="1015663"/>
          </a:xfrm>
          <a:prstGeom prst="rect">
            <a:avLst/>
          </a:prstGeom>
        </p:spPr>
        <p:txBody>
          <a:bodyPr>
            <a:spAutoFit/>
          </a:bodyPr>
          <a:lstStyle/>
          <a:p>
            <a:pPr algn="l"/>
            <a:r>
              <a:rPr lang="ja-JP" altLang="en-US" sz="6000" dirty="0">
                <a:latin typeface="ＭＳ Ｐゴシック" panose="020B0600070205080204" pitchFamily="50" charset="-128"/>
                <a:ea typeface="ＭＳ Ｐゴシック" panose="020B0600070205080204" pitchFamily="50" charset="-128"/>
              </a:rPr>
              <a:t>避難訓練による持続的な啓蒙：電柱に表示</a:t>
            </a:r>
          </a:p>
        </p:txBody>
      </p:sp>
      <p:sp>
        <p:nvSpPr>
          <p:cNvPr id="24" name="テキスト ボックス 23"/>
          <p:cNvSpPr txBox="1"/>
          <p:nvPr/>
        </p:nvSpPr>
        <p:spPr>
          <a:xfrm>
            <a:off x="3440353" y="21021791"/>
            <a:ext cx="5570757" cy="1015663"/>
          </a:xfrm>
          <a:prstGeom prst="rect">
            <a:avLst/>
          </a:prstGeom>
          <a:noFill/>
        </p:spPr>
        <p:txBody>
          <a:bodyPr wrap="none" rtlCol="0">
            <a:spAutoFit/>
          </a:bodyPr>
          <a:lstStyle/>
          <a:p>
            <a:r>
              <a:rPr kumimoji="1" lang="ja-JP" altLang="en-US" sz="6000" dirty="0">
                <a:latin typeface="ＭＳ Ｐゴシック" panose="020B0600070205080204" pitchFamily="50" charset="-128"/>
                <a:ea typeface="ＭＳ Ｐゴシック" panose="020B0600070205080204" pitchFamily="50" charset="-128"/>
              </a:rPr>
              <a:t>昔の街道の位置</a:t>
            </a:r>
          </a:p>
        </p:txBody>
      </p:sp>
      <p:sp>
        <p:nvSpPr>
          <p:cNvPr id="25" name="テキスト ボックス 24"/>
          <p:cNvSpPr txBox="1"/>
          <p:nvPr/>
        </p:nvSpPr>
        <p:spPr>
          <a:xfrm>
            <a:off x="252388" y="149480"/>
            <a:ext cx="10084812" cy="1323439"/>
          </a:xfrm>
          <a:prstGeom prst="rect">
            <a:avLst/>
          </a:prstGeom>
          <a:noFill/>
        </p:spPr>
        <p:txBody>
          <a:bodyPr wrap="none" rtlCol="0">
            <a:spAutoFit/>
          </a:bodyPr>
          <a:lstStyle/>
          <a:p>
            <a:r>
              <a:rPr kumimoji="1" lang="ja-JP" altLang="en-US" sz="8000" dirty="0">
                <a:latin typeface="ＭＳ Ｐゴシック" panose="020B0600070205080204" pitchFamily="50" charset="-128"/>
                <a:ea typeface="ＭＳ Ｐゴシック" panose="020B0600070205080204" pitchFamily="50" charset="-128"/>
              </a:rPr>
              <a:t>第</a:t>
            </a:r>
            <a:r>
              <a:rPr kumimoji="1" lang="en-US" altLang="ja-JP" sz="8000" dirty="0">
                <a:latin typeface="ＭＳ Ｐゴシック" panose="020B0600070205080204" pitchFamily="50" charset="-128"/>
                <a:ea typeface="ＭＳ Ｐゴシック" panose="020B0600070205080204" pitchFamily="50" charset="-128"/>
              </a:rPr>
              <a:t>4</a:t>
            </a:r>
            <a:r>
              <a:rPr kumimoji="1" lang="ja-JP" altLang="en-US" sz="8000" dirty="0">
                <a:latin typeface="ＭＳ Ｐゴシック" panose="020B0600070205080204" pitchFamily="50" charset="-128"/>
                <a:ea typeface="ＭＳ Ｐゴシック" panose="020B0600070205080204" pitchFamily="50" charset="-128"/>
              </a:rPr>
              <a:t>回</a:t>
            </a:r>
            <a:r>
              <a:rPr kumimoji="1" lang="en-US" altLang="ja-JP" sz="8000" dirty="0">
                <a:latin typeface="ＭＳ Ｐゴシック" panose="020B0600070205080204" pitchFamily="50" charset="-128"/>
                <a:ea typeface="ＭＳ Ｐゴシック" panose="020B0600070205080204" pitchFamily="50" charset="-128"/>
              </a:rPr>
              <a:t>WS</a:t>
            </a:r>
            <a:r>
              <a:rPr kumimoji="1" lang="ja-JP" altLang="en-US" sz="8000" dirty="0" err="1">
                <a:latin typeface="ＭＳ Ｐゴシック" panose="020B0600070205080204" pitchFamily="50" charset="-128"/>
                <a:ea typeface="ＭＳ Ｐゴシック" panose="020B0600070205080204" pitchFamily="50" charset="-128"/>
              </a:rPr>
              <a:t>での</a:t>
            </a:r>
            <a:r>
              <a:rPr kumimoji="1" lang="ja-JP" altLang="en-US" sz="8000" dirty="0">
                <a:latin typeface="ＭＳ Ｐゴシック" panose="020B0600070205080204" pitchFamily="50" charset="-128"/>
                <a:ea typeface="ＭＳ Ｐゴシック" panose="020B0600070205080204" pitchFamily="50" charset="-128"/>
              </a:rPr>
              <a:t>主な議論</a:t>
            </a:r>
          </a:p>
        </p:txBody>
      </p:sp>
      <p:sp>
        <p:nvSpPr>
          <p:cNvPr id="26" name="正方形/長方形 25"/>
          <p:cNvSpPr/>
          <p:nvPr/>
        </p:nvSpPr>
        <p:spPr>
          <a:xfrm>
            <a:off x="3365143" y="11519493"/>
            <a:ext cx="16541708"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cs typeface="Times New Roman" panose="02020603050405020304" pitchFamily="18" charset="0"/>
              </a:rPr>
              <a:t>桜並木の堤防は訪問者が踏み固めて強化される</a:t>
            </a:r>
            <a:endParaRPr lang="ja-JP" altLang="en-US" sz="6000" dirty="0">
              <a:latin typeface="ＭＳ Ｐゴシック" panose="020B0600070205080204" pitchFamily="50" charset="-128"/>
              <a:ea typeface="ＭＳ Ｐゴシック" panose="020B0600070205080204" pitchFamily="50" charset="-128"/>
            </a:endParaRPr>
          </a:p>
        </p:txBody>
      </p:sp>
      <p:sp>
        <p:nvSpPr>
          <p:cNvPr id="3" name="スライド番号プレースホルダー 2">
            <a:extLst>
              <a:ext uri="{FF2B5EF4-FFF2-40B4-BE49-F238E27FC236}">
                <a16:creationId xmlns:a16="http://schemas.microsoft.com/office/drawing/2014/main" id="{83DD01AA-ADA0-4719-BE39-9D6C675D770E}"/>
              </a:ext>
            </a:extLst>
          </p:cNvPr>
          <p:cNvSpPr>
            <a:spLocks noGrp="1"/>
          </p:cNvSpPr>
          <p:nvPr>
            <p:ph type="sldNum" sz="quarter" idx="12"/>
          </p:nvPr>
        </p:nvSpPr>
        <p:spPr/>
        <p:txBody>
          <a:bodyPr/>
          <a:lstStyle/>
          <a:p>
            <a:fld id="{95182244-9645-4106-9629-A2AC09DC352B}" type="slidenum">
              <a:rPr kumimoji="1" lang="ja-JP" altLang="en-US" smtClean="0"/>
              <a:t>12</a:t>
            </a:fld>
            <a:endParaRPr kumimoji="1" lang="ja-JP" altLang="en-US"/>
          </a:p>
        </p:txBody>
      </p:sp>
    </p:spTree>
    <p:extLst>
      <p:ext uri="{BB962C8B-B14F-4D97-AF65-F5344CB8AC3E}">
        <p14:creationId xmlns:p14="http://schemas.microsoft.com/office/powerpoint/2010/main" val="1847727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99516" y="2062791"/>
            <a:ext cx="7959230" cy="1107996"/>
          </a:xfrm>
          <a:prstGeom prst="rect">
            <a:avLst/>
          </a:prstGeom>
          <a:noFill/>
        </p:spPr>
        <p:txBody>
          <a:bodyPr wrap="none" rtlCol="0">
            <a:spAutoFit/>
          </a:bodyPr>
          <a:lstStyle/>
          <a:p>
            <a:r>
              <a:rPr kumimoji="1" lang="ja-JP" altLang="en-US" sz="6600" dirty="0">
                <a:latin typeface="ＭＳ Ｐゴシック" panose="020B0600070205080204" pitchFamily="50" charset="-128"/>
                <a:ea typeface="ＭＳ Ｐゴシック" panose="020B0600070205080204" pitchFamily="50" charset="-128"/>
              </a:rPr>
              <a:t>ハザードマップの活用</a:t>
            </a:r>
          </a:p>
        </p:txBody>
      </p:sp>
      <p:sp>
        <p:nvSpPr>
          <p:cNvPr id="3" name="正方形/長方形 2"/>
          <p:cNvSpPr/>
          <p:nvPr/>
        </p:nvSpPr>
        <p:spPr>
          <a:xfrm>
            <a:off x="3381197" y="7488994"/>
            <a:ext cx="6494085"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全自動避難ロボット</a:t>
            </a:r>
          </a:p>
        </p:txBody>
      </p:sp>
      <p:sp>
        <p:nvSpPr>
          <p:cNvPr id="11" name="テキスト ボックス 10"/>
          <p:cNvSpPr txBox="1"/>
          <p:nvPr/>
        </p:nvSpPr>
        <p:spPr>
          <a:xfrm>
            <a:off x="2299516" y="6161829"/>
            <a:ext cx="3570208" cy="1107996"/>
          </a:xfrm>
          <a:prstGeom prst="rect">
            <a:avLst/>
          </a:prstGeom>
          <a:noFill/>
        </p:spPr>
        <p:txBody>
          <a:bodyPr wrap="none" rtlCol="0">
            <a:spAutoFit/>
          </a:bodyPr>
          <a:lstStyle/>
          <a:p>
            <a:r>
              <a:rPr kumimoji="1" lang="ja-JP" altLang="en-US" sz="6600" dirty="0">
                <a:latin typeface="ＭＳ Ｐゴシック" panose="020B0600070205080204" pitchFamily="50" charset="-128"/>
                <a:ea typeface="ＭＳ Ｐゴシック" panose="020B0600070205080204" pitchFamily="50" charset="-128"/>
              </a:rPr>
              <a:t>技術革新</a:t>
            </a:r>
          </a:p>
        </p:txBody>
      </p:sp>
      <p:sp>
        <p:nvSpPr>
          <p:cNvPr id="12" name="テキスト ボックス 11"/>
          <p:cNvSpPr txBox="1"/>
          <p:nvPr/>
        </p:nvSpPr>
        <p:spPr>
          <a:xfrm>
            <a:off x="2299516" y="10423586"/>
            <a:ext cx="6750566" cy="1107996"/>
          </a:xfrm>
          <a:prstGeom prst="rect">
            <a:avLst/>
          </a:prstGeom>
          <a:noFill/>
        </p:spPr>
        <p:txBody>
          <a:bodyPr wrap="none" rtlCol="0">
            <a:spAutoFit/>
          </a:bodyPr>
          <a:lstStyle/>
          <a:p>
            <a:r>
              <a:rPr kumimoji="1" lang="ja-JP" altLang="en-US" sz="6600" dirty="0">
                <a:latin typeface="ＭＳ Ｐゴシック" panose="020B0600070205080204" pitchFamily="50" charset="-128"/>
                <a:ea typeface="ＭＳ Ｐゴシック" panose="020B0600070205080204" pitchFamily="50" charset="-128"/>
              </a:rPr>
              <a:t>ソフト面・合意形成</a:t>
            </a:r>
          </a:p>
        </p:txBody>
      </p:sp>
      <p:sp>
        <p:nvSpPr>
          <p:cNvPr id="13" name="テキスト ボックス 12"/>
          <p:cNvSpPr txBox="1"/>
          <p:nvPr/>
        </p:nvSpPr>
        <p:spPr>
          <a:xfrm>
            <a:off x="2299516" y="14630854"/>
            <a:ext cx="3993401" cy="1107996"/>
          </a:xfrm>
          <a:prstGeom prst="rect">
            <a:avLst/>
          </a:prstGeom>
          <a:noFill/>
        </p:spPr>
        <p:txBody>
          <a:bodyPr wrap="none" rtlCol="0">
            <a:spAutoFit/>
          </a:bodyPr>
          <a:lstStyle/>
          <a:p>
            <a:r>
              <a:rPr kumimoji="1" lang="ja-JP" altLang="en-US" sz="6600" dirty="0">
                <a:latin typeface="ＭＳ Ｐゴシック" panose="020B0600070205080204" pitchFamily="50" charset="-128"/>
                <a:ea typeface="ＭＳ Ｐゴシック" panose="020B0600070205080204" pitchFamily="50" charset="-128"/>
              </a:rPr>
              <a:t>建物・施設</a:t>
            </a:r>
          </a:p>
        </p:txBody>
      </p:sp>
      <p:sp>
        <p:nvSpPr>
          <p:cNvPr id="14" name="正方形/長方形 13"/>
          <p:cNvSpPr/>
          <p:nvPr/>
        </p:nvSpPr>
        <p:spPr>
          <a:xfrm>
            <a:off x="3419482" y="15959571"/>
            <a:ext cx="26473914"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日常から親しんでいる商業施設を避難場所にすることで、避難のハードルを下げる</a:t>
            </a:r>
          </a:p>
        </p:txBody>
      </p:sp>
      <p:sp>
        <p:nvSpPr>
          <p:cNvPr id="15" name="正方形/長方形 14"/>
          <p:cNvSpPr/>
          <p:nvPr/>
        </p:nvSpPr>
        <p:spPr>
          <a:xfrm>
            <a:off x="3419483" y="17131067"/>
            <a:ext cx="22165042" cy="1938992"/>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住宅や公共施設などの建物も、</a:t>
            </a:r>
            <a:r>
              <a:rPr lang="en-US" altLang="ja-JP" sz="6000" dirty="0">
                <a:latin typeface="ＭＳ Ｐゴシック" panose="020B0600070205080204" pitchFamily="50" charset="-128"/>
                <a:ea typeface="ＭＳ Ｐゴシック" panose="020B0600070205080204" pitchFamily="50" charset="-128"/>
              </a:rPr>
              <a:t>1</a:t>
            </a:r>
            <a:r>
              <a:rPr lang="ja-JP" altLang="en-US" sz="6000" dirty="0">
                <a:latin typeface="ＭＳ Ｐゴシック" panose="020B0600070205080204" pitchFamily="50" charset="-128"/>
                <a:ea typeface="ＭＳ Ｐゴシック" panose="020B0600070205080204" pitchFamily="50" charset="-128"/>
              </a:rPr>
              <a:t>階は流されても良いもののみとする</a:t>
            </a:r>
            <a:endParaRPr lang="en-US" altLang="ja-JP" sz="6000" dirty="0">
              <a:latin typeface="ＭＳ Ｐゴシック" panose="020B0600070205080204" pitchFamily="50" charset="-128"/>
              <a:ea typeface="ＭＳ Ｐゴシック" panose="020B0600070205080204" pitchFamily="50" charset="-128"/>
            </a:endParaRPr>
          </a:p>
          <a:p>
            <a:pPr algn="l"/>
            <a:r>
              <a:rPr lang="ja-JP" altLang="en-US" sz="6000" dirty="0">
                <a:latin typeface="ＭＳ Ｐゴシック" panose="020B0600070205080204" pitchFamily="50" charset="-128"/>
                <a:ea typeface="ＭＳ Ｐゴシック" panose="020B0600070205080204" pitchFamily="50" charset="-128"/>
              </a:rPr>
              <a:t>→</a:t>
            </a:r>
            <a:r>
              <a:rPr lang="en-US" altLang="ja-JP" sz="6000" dirty="0">
                <a:latin typeface="ＭＳ Ｐゴシック" panose="020B0600070205080204" pitchFamily="50" charset="-128"/>
                <a:ea typeface="ＭＳ Ｐゴシック" panose="020B0600070205080204" pitchFamily="50" charset="-128"/>
              </a:rPr>
              <a:t>2</a:t>
            </a:r>
            <a:r>
              <a:rPr lang="ja-JP" altLang="en-US" sz="6000" dirty="0">
                <a:latin typeface="ＭＳ Ｐゴシック" panose="020B0600070205080204" pitchFamily="50" charset="-128"/>
                <a:ea typeface="ＭＳ Ｐゴシック" panose="020B0600070205080204" pitchFamily="50" charset="-128"/>
              </a:rPr>
              <a:t>階以上に居住スペースや重要施設を設ける</a:t>
            </a:r>
          </a:p>
        </p:txBody>
      </p:sp>
      <p:sp>
        <p:nvSpPr>
          <p:cNvPr id="16" name="正方形/長方形 15"/>
          <p:cNvSpPr/>
          <p:nvPr/>
        </p:nvSpPr>
        <p:spPr>
          <a:xfrm>
            <a:off x="3381196" y="8615873"/>
            <a:ext cx="24231313" cy="1015663"/>
          </a:xfrm>
          <a:prstGeom prst="rect">
            <a:avLst/>
          </a:prstGeom>
        </p:spPr>
        <p:txBody>
          <a:bodyPr wrap="none">
            <a:spAutoFit/>
          </a:bodyPr>
          <a:lstStyle/>
          <a:p>
            <a:pPr algn="l"/>
            <a:r>
              <a:rPr lang="en-US" altLang="ja-JP" sz="6000" dirty="0">
                <a:latin typeface="ＭＳ Ｐゴシック" panose="020B0600070205080204" pitchFamily="50" charset="-128"/>
                <a:ea typeface="ＭＳ Ｐゴシック" panose="020B0600070205080204" pitchFamily="50" charset="-128"/>
              </a:rPr>
              <a:t>AR</a:t>
            </a:r>
            <a:r>
              <a:rPr lang="ja-JP" altLang="en-US" sz="6000" dirty="0">
                <a:latin typeface="ＭＳ Ｐゴシック" panose="020B0600070205080204" pitchFamily="50" charset="-128"/>
                <a:ea typeface="ＭＳ Ｐゴシック" panose="020B0600070205080204" pitchFamily="50" charset="-128"/>
              </a:rPr>
              <a:t>の活用→浸水したときの状況を</a:t>
            </a:r>
            <a:r>
              <a:rPr lang="en-US" altLang="ja-JP" sz="6000" dirty="0">
                <a:latin typeface="ＭＳ Ｐゴシック" panose="020B0600070205080204" pitchFamily="50" charset="-128"/>
                <a:ea typeface="ＭＳ Ｐゴシック" panose="020B0600070205080204" pitchFamily="50" charset="-128"/>
              </a:rPr>
              <a:t>AR</a:t>
            </a:r>
            <a:r>
              <a:rPr lang="ja-JP" altLang="en-US" sz="6000" dirty="0">
                <a:latin typeface="ＭＳ Ｐゴシック" panose="020B0600070205080204" pitchFamily="50" charset="-128"/>
                <a:ea typeface="ＭＳ Ｐゴシック" panose="020B0600070205080204" pitchFamily="50" charset="-128"/>
              </a:rPr>
              <a:t>などでリアルに見せ、実感を持たせる</a:t>
            </a:r>
          </a:p>
        </p:txBody>
      </p:sp>
      <p:sp>
        <p:nvSpPr>
          <p:cNvPr id="17" name="正方形/長方形 16"/>
          <p:cNvSpPr/>
          <p:nvPr/>
        </p:nvSpPr>
        <p:spPr>
          <a:xfrm>
            <a:off x="3381196" y="3292286"/>
            <a:ext cx="20558833"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ハザードマップがうまく機能していない現状→強制力を持たせる</a:t>
            </a:r>
          </a:p>
        </p:txBody>
      </p:sp>
      <p:sp>
        <p:nvSpPr>
          <p:cNvPr id="18" name="正方形/長方形 17"/>
          <p:cNvSpPr/>
          <p:nvPr/>
        </p:nvSpPr>
        <p:spPr>
          <a:xfrm>
            <a:off x="3381196" y="4359596"/>
            <a:ext cx="17146040" cy="1015663"/>
          </a:xfrm>
          <a:prstGeom prst="rect">
            <a:avLst/>
          </a:prstGeom>
        </p:spPr>
        <p:txBody>
          <a:bodyPr wrap="none">
            <a:spAutoFit/>
          </a:bodyPr>
          <a:lstStyle/>
          <a:p>
            <a:pPr algn="l"/>
            <a:r>
              <a:rPr lang="ja-JP" altLang="en-US" sz="6000" dirty="0">
                <a:latin typeface="ＭＳ Ｐゴシック" panose="020B0600070205080204" pitchFamily="50" charset="-128"/>
                <a:ea typeface="ＭＳ Ｐゴシック" panose="020B0600070205080204" pitchFamily="50" charset="-128"/>
              </a:rPr>
              <a:t>住宅ローンの審査にハザードマップを用いることは？</a:t>
            </a:r>
          </a:p>
        </p:txBody>
      </p:sp>
      <p:sp>
        <p:nvSpPr>
          <p:cNvPr id="4" name="正方形/長方形 3"/>
          <p:cNvSpPr/>
          <p:nvPr/>
        </p:nvSpPr>
        <p:spPr>
          <a:xfrm>
            <a:off x="3381196" y="19126168"/>
            <a:ext cx="9783447" cy="1015663"/>
          </a:xfrm>
          <a:prstGeom prst="rect">
            <a:avLst/>
          </a:prstGeom>
        </p:spPr>
        <p:txBody>
          <a:bodyPr wrap="none">
            <a:spAutoFit/>
          </a:bodyPr>
          <a:lstStyle/>
          <a:p>
            <a:r>
              <a:rPr lang="ja-JP" altLang="en-US" sz="6000" dirty="0">
                <a:latin typeface="ＭＳ Ｐゴシック" panose="020B0600070205080204" pitchFamily="50" charset="-128"/>
                <a:ea typeface="ＭＳ Ｐゴシック" panose="020B0600070205080204" pitchFamily="50" charset="-128"/>
              </a:rPr>
              <a:t>高床などの安全策とその補助</a:t>
            </a:r>
          </a:p>
        </p:txBody>
      </p:sp>
      <p:sp>
        <p:nvSpPr>
          <p:cNvPr id="5" name="正方形/長方形 4"/>
          <p:cNvSpPr/>
          <p:nvPr/>
        </p:nvSpPr>
        <p:spPr>
          <a:xfrm>
            <a:off x="3419484" y="11780049"/>
            <a:ext cx="15240000" cy="1015663"/>
          </a:xfrm>
          <a:prstGeom prst="rect">
            <a:avLst/>
          </a:prstGeom>
        </p:spPr>
        <p:txBody>
          <a:bodyPr>
            <a:spAutoFit/>
          </a:bodyPr>
          <a:lstStyle/>
          <a:p>
            <a:pPr algn="l"/>
            <a:r>
              <a:rPr lang="ja-JP" altLang="en-US" sz="6000" dirty="0">
                <a:latin typeface="ＭＳ Ｐゴシック" panose="020B0600070205080204" pitchFamily="50" charset="-128"/>
                <a:ea typeface="ＭＳ Ｐゴシック" panose="020B0600070205080204" pitchFamily="50" charset="-128"/>
              </a:rPr>
              <a:t>暮らし方・ライフスタイルの根本的変化</a:t>
            </a:r>
          </a:p>
        </p:txBody>
      </p:sp>
      <p:sp>
        <p:nvSpPr>
          <p:cNvPr id="19" name="正方形/長方形 18"/>
          <p:cNvSpPr/>
          <p:nvPr/>
        </p:nvSpPr>
        <p:spPr>
          <a:xfrm>
            <a:off x="3381197" y="12946417"/>
            <a:ext cx="15240000" cy="1015663"/>
          </a:xfrm>
          <a:prstGeom prst="rect">
            <a:avLst/>
          </a:prstGeom>
        </p:spPr>
        <p:txBody>
          <a:bodyPr>
            <a:spAutoFit/>
          </a:bodyPr>
          <a:lstStyle/>
          <a:p>
            <a:pPr algn="l"/>
            <a:r>
              <a:rPr lang="ja-JP" altLang="en-US" sz="6000" dirty="0">
                <a:latin typeface="ＭＳ Ｐゴシック" panose="020B0600070205080204" pitchFamily="50" charset="-128"/>
                <a:ea typeface="ＭＳ Ｐゴシック" panose="020B0600070205080204" pitchFamily="50" charset="-128"/>
              </a:rPr>
              <a:t>コミュニティでの合意形成の難しさ</a:t>
            </a:r>
          </a:p>
        </p:txBody>
      </p:sp>
      <p:sp>
        <p:nvSpPr>
          <p:cNvPr id="20" name="テキスト ボックス 19"/>
          <p:cNvSpPr txBox="1"/>
          <p:nvPr/>
        </p:nvSpPr>
        <p:spPr>
          <a:xfrm>
            <a:off x="252388" y="149480"/>
            <a:ext cx="10084812" cy="1323439"/>
          </a:xfrm>
          <a:prstGeom prst="rect">
            <a:avLst/>
          </a:prstGeom>
          <a:noFill/>
        </p:spPr>
        <p:txBody>
          <a:bodyPr wrap="none" rtlCol="0">
            <a:spAutoFit/>
          </a:bodyPr>
          <a:lstStyle/>
          <a:p>
            <a:r>
              <a:rPr kumimoji="1" lang="ja-JP" altLang="en-US" sz="8000" dirty="0">
                <a:latin typeface="ＭＳ Ｐゴシック" panose="020B0600070205080204" pitchFamily="50" charset="-128"/>
                <a:ea typeface="ＭＳ Ｐゴシック" panose="020B0600070205080204" pitchFamily="50" charset="-128"/>
              </a:rPr>
              <a:t>第</a:t>
            </a:r>
            <a:r>
              <a:rPr kumimoji="1" lang="en-US" altLang="ja-JP" sz="8000" dirty="0">
                <a:latin typeface="ＭＳ Ｐゴシック" panose="020B0600070205080204" pitchFamily="50" charset="-128"/>
                <a:ea typeface="ＭＳ Ｐゴシック" panose="020B0600070205080204" pitchFamily="50" charset="-128"/>
              </a:rPr>
              <a:t>4</a:t>
            </a:r>
            <a:r>
              <a:rPr kumimoji="1" lang="ja-JP" altLang="en-US" sz="8000" dirty="0">
                <a:latin typeface="ＭＳ Ｐゴシック" panose="020B0600070205080204" pitchFamily="50" charset="-128"/>
                <a:ea typeface="ＭＳ Ｐゴシック" panose="020B0600070205080204" pitchFamily="50" charset="-128"/>
              </a:rPr>
              <a:t>回</a:t>
            </a:r>
            <a:r>
              <a:rPr kumimoji="1" lang="en-US" altLang="ja-JP" sz="8000" dirty="0">
                <a:latin typeface="ＭＳ Ｐゴシック" panose="020B0600070205080204" pitchFamily="50" charset="-128"/>
                <a:ea typeface="ＭＳ Ｐゴシック" panose="020B0600070205080204" pitchFamily="50" charset="-128"/>
              </a:rPr>
              <a:t>WS</a:t>
            </a:r>
            <a:r>
              <a:rPr kumimoji="1" lang="ja-JP" altLang="en-US" sz="8000" dirty="0" err="1">
                <a:latin typeface="ＭＳ Ｐゴシック" panose="020B0600070205080204" pitchFamily="50" charset="-128"/>
                <a:ea typeface="ＭＳ Ｐゴシック" panose="020B0600070205080204" pitchFamily="50" charset="-128"/>
              </a:rPr>
              <a:t>での</a:t>
            </a:r>
            <a:r>
              <a:rPr kumimoji="1" lang="ja-JP" altLang="en-US" sz="8000" dirty="0">
                <a:latin typeface="ＭＳ Ｐゴシック" panose="020B0600070205080204" pitchFamily="50" charset="-128"/>
                <a:ea typeface="ＭＳ Ｐゴシック" panose="020B0600070205080204" pitchFamily="50" charset="-128"/>
              </a:rPr>
              <a:t>主な議論</a:t>
            </a:r>
          </a:p>
        </p:txBody>
      </p:sp>
      <p:sp>
        <p:nvSpPr>
          <p:cNvPr id="6" name="スライド番号プレースホルダー 5">
            <a:extLst>
              <a:ext uri="{FF2B5EF4-FFF2-40B4-BE49-F238E27FC236}">
                <a16:creationId xmlns:a16="http://schemas.microsoft.com/office/drawing/2014/main" id="{D85372FE-50E4-4CA4-A80C-0AE282819B4C}"/>
              </a:ext>
            </a:extLst>
          </p:cNvPr>
          <p:cNvSpPr>
            <a:spLocks noGrp="1"/>
          </p:cNvSpPr>
          <p:nvPr>
            <p:ph type="sldNum" sz="quarter" idx="12"/>
          </p:nvPr>
        </p:nvSpPr>
        <p:spPr/>
        <p:txBody>
          <a:bodyPr/>
          <a:lstStyle/>
          <a:p>
            <a:fld id="{95182244-9645-4106-9629-A2AC09DC352B}" type="slidenum">
              <a:rPr kumimoji="1" lang="ja-JP" altLang="en-US" smtClean="0"/>
              <a:t>13</a:t>
            </a:fld>
            <a:endParaRPr kumimoji="1" lang="ja-JP" altLang="en-US"/>
          </a:p>
        </p:txBody>
      </p:sp>
    </p:spTree>
    <p:extLst>
      <p:ext uri="{BB962C8B-B14F-4D97-AF65-F5344CB8AC3E}">
        <p14:creationId xmlns:p14="http://schemas.microsoft.com/office/powerpoint/2010/main" val="2632684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791310" y="5320353"/>
            <a:ext cx="29073228" cy="15996093"/>
          </a:xfrm>
          <a:prstGeom prst="rect">
            <a:avLst/>
          </a:prstGeom>
          <a:ln w="12700">
            <a:miter lim="400000"/>
          </a:ln>
          <a:extLst>
            <a:ext uri="{C572A759-6A51-4108-AA02-DFA0A04FC94B}">
              <ma14:wrappingTextBoxFlag xmlns:mc="http://schemas.openxmlformats.org/markup-compatibility/2006" xmlns:mv="urn:schemas-microsoft-com:mac:vml" xmlns:ma14="http://schemas.microsoft.com/office/mac/drawingml/2011/main" xmlns="" val="1"/>
            </a:ext>
          </a:extLst>
        </p:spPr>
        <p:txBody>
          <a:bodyPr wrap="square" lIns="140676" tIns="140676" rIns="140676" bIns="140676">
            <a:spAutoFit/>
          </a:bodyPr>
          <a:lstStyle/>
          <a:p>
            <a:pPr lvl="0" algn="l" defTabSz="914400">
              <a:spcBef>
                <a:spcPts val="600"/>
              </a:spcBef>
              <a:defRPr sz="1800"/>
            </a:pPr>
            <a:r>
              <a:rPr sz="4800" dirty="0">
                <a:latin typeface="Arial"/>
                <a:ea typeface="Arial"/>
                <a:cs typeface="Arial"/>
                <a:sym typeface="Arial"/>
              </a:rPr>
              <a:t>◇</a:t>
            </a:r>
            <a:r>
              <a:rPr sz="4800" dirty="0" err="1">
                <a:latin typeface="ＭＳ Ｐゴシック"/>
                <a:ea typeface="ＭＳ Ｐゴシック"/>
                <a:cs typeface="ＭＳ Ｐゴシック"/>
                <a:sym typeface="ＭＳ Ｐゴシック"/>
              </a:rPr>
              <a:t>総括（コーディネータ</a:t>
            </a:r>
            <a:r>
              <a:rPr sz="4800" dirty="0">
                <a:latin typeface="ＭＳ Ｐゴシック"/>
                <a:ea typeface="ＭＳ Ｐゴシック"/>
                <a:cs typeface="ＭＳ Ｐゴシック"/>
                <a:sym typeface="ＭＳ Ｐゴシック"/>
              </a:rPr>
              <a:t>ー）　　</a:t>
            </a:r>
            <a:r>
              <a:rPr sz="4800" dirty="0">
                <a:latin typeface="Arial"/>
                <a:ea typeface="Arial"/>
                <a:cs typeface="Arial"/>
                <a:sym typeface="Arial"/>
              </a:rPr>
              <a:t>⇒</a:t>
            </a:r>
            <a:r>
              <a:rPr sz="4800" dirty="0" err="1">
                <a:latin typeface="ＭＳ Ｐゴシック"/>
                <a:ea typeface="ＭＳ Ｐゴシック"/>
                <a:cs typeface="ＭＳ Ｐゴシック"/>
                <a:sym typeface="ＭＳ Ｐゴシック"/>
              </a:rPr>
              <a:t>今後の活動に向けたインプリケーション</a:t>
            </a:r>
            <a:endParaRPr sz="4000" dirty="0">
              <a:latin typeface="Arial"/>
              <a:ea typeface="Arial"/>
              <a:cs typeface="Arial"/>
              <a:sym typeface="Arial"/>
            </a:endParaRPr>
          </a:p>
          <a:p>
            <a:pPr lvl="0" algn="l" defTabSz="914400">
              <a:spcBef>
                <a:spcPts val="600"/>
              </a:spcBef>
              <a:defRPr sz="1800"/>
            </a:pPr>
            <a:endParaRPr sz="4800" dirty="0">
              <a:latin typeface="Arial"/>
              <a:ea typeface="Arial"/>
              <a:cs typeface="Arial"/>
              <a:sym typeface="Arial"/>
            </a:endParaRPr>
          </a:p>
          <a:p>
            <a:pPr marL="815975" lvl="0" indent="-815975" algn="l" defTabSz="914400">
              <a:spcBef>
                <a:spcPts val="600"/>
              </a:spcBef>
              <a:defRPr sz="1800"/>
            </a:pPr>
            <a:r>
              <a:rPr sz="5400" dirty="0">
                <a:latin typeface="ＭＳ Ｐゴシック"/>
                <a:ea typeface="ＭＳ Ｐゴシック"/>
                <a:cs typeface="ＭＳ Ｐゴシック"/>
                <a:sym typeface="ＭＳ Ｐゴシック"/>
              </a:rPr>
              <a:t>１）</a:t>
            </a:r>
            <a:r>
              <a:rPr lang="ja-JP" altLang="en-US" sz="5400" dirty="0">
                <a:latin typeface="ＭＳ Ｐゴシック"/>
                <a:ea typeface="ＭＳ Ｐゴシック"/>
                <a:cs typeface="ＭＳ Ｐゴシック"/>
                <a:sym typeface="ＭＳ Ｐゴシック"/>
              </a:rPr>
              <a:t>具体の地域を設定し、地図上での議論をしてもらったため、自然災害と街のあり方をリアルな問題として考えていただけたのでは。</a:t>
            </a:r>
            <a:endParaRPr lang="en-US" altLang="ja-JP" sz="5400" dirty="0">
              <a:latin typeface="ＭＳ Ｐゴシック"/>
              <a:ea typeface="ＭＳ Ｐゴシック"/>
              <a:cs typeface="ＭＳ Ｐゴシック"/>
              <a:sym typeface="ＭＳ Ｐゴシック"/>
            </a:endParaRPr>
          </a:p>
          <a:p>
            <a:pPr lvl="0" algn="l" defTabSz="914400">
              <a:spcBef>
                <a:spcPts val="600"/>
              </a:spcBef>
              <a:defRPr sz="1800"/>
            </a:pPr>
            <a:endParaRPr sz="5400" dirty="0">
              <a:latin typeface="ＭＳ Ｐゴシック"/>
              <a:ea typeface="ＭＳ Ｐゴシック"/>
              <a:cs typeface="ＭＳ Ｐゴシック"/>
              <a:sym typeface="ＭＳ Ｐゴシック"/>
            </a:endParaRPr>
          </a:p>
          <a:p>
            <a:pPr marL="815975" lvl="0" indent="-815975" algn="l" defTabSz="914400">
              <a:spcBef>
                <a:spcPts val="600"/>
              </a:spcBef>
              <a:defRPr sz="1800"/>
            </a:pPr>
            <a:r>
              <a:rPr sz="5400" dirty="0">
                <a:latin typeface="ＭＳ Ｐゴシック"/>
                <a:ea typeface="ＭＳ Ｐゴシック"/>
                <a:cs typeface="ＭＳ Ｐゴシック"/>
                <a:sym typeface="ＭＳ Ｐゴシック"/>
              </a:rPr>
              <a:t>２）</a:t>
            </a:r>
            <a:r>
              <a:rPr lang="ja-JP" altLang="en-US" sz="5400" dirty="0">
                <a:latin typeface="ＭＳ Ｐゴシック"/>
                <a:ea typeface="ＭＳ Ｐゴシック"/>
                <a:cs typeface="ＭＳ Ｐゴシック"/>
                <a:sym typeface="ＭＳ Ｐゴシック"/>
              </a:rPr>
              <a:t>自然災害が多い我が国では避けては通れない問題であるが、日常生活と密接に関連しないため、意識しずらい問題。</a:t>
            </a:r>
            <a:endParaRPr lang="en-US" altLang="ja-JP" sz="5400" dirty="0">
              <a:latin typeface="ＭＳ Ｐゴシック"/>
              <a:ea typeface="ＭＳ Ｐゴシック"/>
              <a:cs typeface="ＭＳ Ｐゴシック"/>
              <a:sym typeface="ＭＳ Ｐゴシック"/>
            </a:endParaRPr>
          </a:p>
          <a:p>
            <a:pPr marL="815975" lvl="0" indent="-815975" algn="l" defTabSz="914400">
              <a:spcBef>
                <a:spcPts val="600"/>
              </a:spcBef>
              <a:defRPr sz="1800"/>
            </a:pPr>
            <a:r>
              <a:rPr lang="ja-JP" altLang="en-US" sz="5400" dirty="0">
                <a:latin typeface="ＭＳ Ｐゴシック"/>
                <a:ea typeface="ＭＳ Ｐゴシック"/>
                <a:cs typeface="ＭＳ Ｐゴシック"/>
                <a:sym typeface="ＭＳ Ｐゴシック"/>
              </a:rPr>
              <a:t>　　→今後、どう街づくりや社会啓蒙に反映させるかが課題。</a:t>
            </a:r>
            <a:endParaRPr lang="en-US" altLang="ja-JP" sz="5400" dirty="0">
              <a:latin typeface="ＭＳ Ｐゴシック"/>
              <a:ea typeface="ＭＳ Ｐゴシック"/>
              <a:cs typeface="ＭＳ Ｐゴシック"/>
              <a:sym typeface="ＭＳ Ｐゴシック"/>
            </a:endParaRPr>
          </a:p>
          <a:p>
            <a:pPr lvl="0" algn="l" defTabSz="914400">
              <a:spcBef>
                <a:spcPts val="600"/>
              </a:spcBef>
              <a:defRPr sz="1800"/>
            </a:pPr>
            <a:endParaRPr lang="en-US" altLang="ja-JP" sz="5400" dirty="0">
              <a:latin typeface="ＭＳ Ｐゴシック"/>
              <a:ea typeface="ＭＳ Ｐゴシック"/>
              <a:cs typeface="ＭＳ Ｐゴシック"/>
              <a:sym typeface="ＭＳ Ｐゴシック"/>
            </a:endParaRPr>
          </a:p>
          <a:p>
            <a:pPr lvl="0" algn="l" defTabSz="914400">
              <a:spcBef>
                <a:spcPts val="600"/>
              </a:spcBef>
              <a:defRPr sz="1800"/>
            </a:pPr>
            <a:r>
              <a:rPr lang="ja-JP" altLang="en-US" sz="5400" dirty="0">
                <a:latin typeface="ＭＳ Ｐゴシック"/>
                <a:ea typeface="ＭＳ Ｐゴシック"/>
                <a:cs typeface="ＭＳ Ｐゴシック"/>
                <a:sym typeface="ＭＳ Ｐゴシック"/>
              </a:rPr>
              <a:t>３</a:t>
            </a:r>
            <a:r>
              <a:rPr lang="en-US" altLang="ja-JP" sz="5400" dirty="0">
                <a:latin typeface="ＭＳ Ｐゴシック"/>
                <a:ea typeface="ＭＳ Ｐゴシック"/>
                <a:cs typeface="ＭＳ Ｐゴシック"/>
                <a:sym typeface="ＭＳ Ｐゴシック"/>
              </a:rPr>
              <a:t>) </a:t>
            </a:r>
            <a:r>
              <a:rPr lang="ja-JP" altLang="en-US" sz="5400" dirty="0">
                <a:latin typeface="ＭＳ Ｐゴシック"/>
                <a:ea typeface="ＭＳ Ｐゴシック"/>
                <a:cs typeface="ＭＳ Ｐゴシック"/>
                <a:sym typeface="ＭＳ Ｐゴシック"/>
              </a:rPr>
              <a:t>中村先生の講演にあった、</a:t>
            </a:r>
            <a:r>
              <a:rPr lang="en-US" altLang="ja-JP" sz="5400" b="1" dirty="0">
                <a:latin typeface="ＭＳ Ｐゴシック"/>
                <a:ea typeface="ＭＳ Ｐゴシック"/>
                <a:cs typeface="ＭＳ Ｐゴシック"/>
                <a:sym typeface="ＭＳ Ｐゴシック"/>
              </a:rPr>
              <a:t>Technological lock-in</a:t>
            </a:r>
            <a:r>
              <a:rPr lang="ja-JP" altLang="en-US" sz="5400" dirty="0">
                <a:latin typeface="ＭＳ Ｐゴシック"/>
                <a:ea typeface="ＭＳ Ｐゴシック"/>
                <a:cs typeface="ＭＳ Ｐゴシック"/>
                <a:sym typeface="ＭＳ Ｐゴシック"/>
              </a:rPr>
              <a:t>（技術による社会の固定化）という考え方は、</a:t>
            </a:r>
            <a:endParaRPr lang="en-US" altLang="ja-JP" sz="5400" dirty="0">
              <a:latin typeface="ＭＳ Ｐゴシック"/>
              <a:ea typeface="ＭＳ Ｐゴシック"/>
              <a:cs typeface="ＭＳ Ｐゴシック"/>
              <a:sym typeface="ＭＳ Ｐゴシック"/>
            </a:endParaRPr>
          </a:p>
          <a:p>
            <a:pPr lvl="0" algn="l" defTabSz="914400">
              <a:spcBef>
                <a:spcPts val="600"/>
              </a:spcBef>
              <a:defRPr sz="1800"/>
            </a:pPr>
            <a:r>
              <a:rPr lang="ja-JP" altLang="en-US" sz="5400" dirty="0">
                <a:latin typeface="ＭＳ Ｐゴシック"/>
                <a:ea typeface="ＭＳ Ｐゴシック"/>
                <a:cs typeface="ＭＳ Ｐゴシック"/>
                <a:sym typeface="ＭＳ Ｐゴシック"/>
              </a:rPr>
              <a:t>　　興味深いキーワードであった。</a:t>
            </a:r>
            <a:endParaRPr lang="en-US" altLang="ja-JP" sz="5400" dirty="0">
              <a:latin typeface="ＭＳ Ｐゴシック"/>
              <a:ea typeface="ＭＳ Ｐゴシック"/>
              <a:cs typeface="ＭＳ Ｐゴシック"/>
              <a:sym typeface="ＭＳ Ｐゴシック"/>
            </a:endParaRPr>
          </a:p>
          <a:p>
            <a:pPr lvl="0" algn="l" defTabSz="914400">
              <a:spcBef>
                <a:spcPts val="600"/>
              </a:spcBef>
              <a:defRPr sz="1800"/>
            </a:pPr>
            <a:r>
              <a:rPr lang="ja-JP" altLang="en-US" sz="5400" dirty="0">
                <a:latin typeface="ＭＳ Ｐゴシック"/>
                <a:ea typeface="ＭＳ Ｐゴシック"/>
                <a:cs typeface="ＭＳ Ｐゴシック"/>
                <a:sym typeface="ＭＳ Ｐゴシック"/>
              </a:rPr>
              <a:t>　　→自動車社会も同様？</a:t>
            </a:r>
            <a:endParaRPr lang="en-US" altLang="ja-JP" sz="5400" dirty="0">
              <a:latin typeface="ＭＳ Ｐゴシック"/>
              <a:ea typeface="ＭＳ Ｐゴシック"/>
              <a:cs typeface="ＭＳ Ｐゴシック"/>
              <a:sym typeface="ＭＳ Ｐゴシック"/>
            </a:endParaRPr>
          </a:p>
          <a:p>
            <a:pPr lvl="0" algn="l" defTabSz="914400">
              <a:spcBef>
                <a:spcPts val="600"/>
              </a:spcBef>
              <a:defRPr sz="1800"/>
            </a:pPr>
            <a:endParaRPr sz="5400" dirty="0">
              <a:latin typeface="ＭＳ Ｐゴシック"/>
              <a:ea typeface="ＭＳ Ｐゴシック"/>
              <a:cs typeface="ＭＳ Ｐゴシック"/>
              <a:sym typeface="ＭＳ Ｐゴシック"/>
            </a:endParaRPr>
          </a:p>
          <a:p>
            <a:pPr lvl="0" algn="l" defTabSz="914400">
              <a:spcBef>
                <a:spcPts val="600"/>
              </a:spcBef>
              <a:defRPr sz="1800"/>
            </a:pPr>
            <a:r>
              <a:rPr lang="ja-JP" altLang="en-US" sz="5400" dirty="0">
                <a:latin typeface="ＭＳ Ｐゴシック"/>
                <a:ea typeface="ＭＳ Ｐゴシック"/>
                <a:cs typeface="ＭＳ Ｐゴシック"/>
                <a:sym typeface="ＭＳ Ｐゴシック"/>
              </a:rPr>
              <a:t>４</a:t>
            </a:r>
            <a:r>
              <a:rPr sz="5400" dirty="0">
                <a:latin typeface="ＭＳ Ｐゴシック"/>
                <a:ea typeface="ＭＳ Ｐゴシック"/>
                <a:cs typeface="ＭＳ Ｐゴシック"/>
                <a:sym typeface="ＭＳ Ｐゴシック"/>
              </a:rPr>
              <a:t>）</a:t>
            </a:r>
            <a:r>
              <a:rPr lang="en-US" sz="5400" dirty="0">
                <a:latin typeface="ＭＳ Ｐゴシック"/>
                <a:ea typeface="ＭＳ Ｐゴシック"/>
                <a:cs typeface="ＭＳ Ｐゴシック"/>
                <a:sym typeface="ＭＳ Ｐゴシック"/>
              </a:rPr>
              <a:t> </a:t>
            </a:r>
            <a:r>
              <a:rPr lang="ja-JP" altLang="en-US" sz="5400" dirty="0">
                <a:latin typeface="ＭＳ Ｐゴシック"/>
                <a:ea typeface="ＭＳ Ｐゴシック"/>
                <a:cs typeface="ＭＳ Ｐゴシック"/>
                <a:sym typeface="ＭＳ Ｐゴシック"/>
              </a:rPr>
              <a:t>今後、「自然」で議論を深めてゆきたい点は、以下の通りである（案）。</a:t>
            </a:r>
            <a:endParaRPr lang="en-US" altLang="ja-JP" sz="5400" dirty="0">
              <a:latin typeface="ＭＳ Ｐゴシック"/>
              <a:ea typeface="ＭＳ Ｐゴシック"/>
              <a:cs typeface="ＭＳ Ｐゴシック"/>
              <a:sym typeface="ＭＳ Ｐゴシック"/>
            </a:endParaRPr>
          </a:p>
          <a:p>
            <a:pPr lvl="0" algn="l" defTabSz="914400">
              <a:spcBef>
                <a:spcPts val="2400"/>
              </a:spcBef>
              <a:defRPr sz="1800"/>
            </a:pPr>
            <a:r>
              <a:rPr lang="ja-JP" altLang="en-US" sz="5400" dirty="0">
                <a:latin typeface="ＭＳ Ｐゴシック"/>
                <a:ea typeface="ＭＳ Ｐゴシック"/>
                <a:cs typeface="ＭＳ Ｐゴシック"/>
                <a:sym typeface="ＭＳ Ｐゴシック"/>
              </a:rPr>
              <a:t>　　・レジリエンス（安全や安心）と</a:t>
            </a:r>
            <a:r>
              <a:rPr lang="en-US" altLang="ja-JP" sz="5400" dirty="0">
                <a:latin typeface="ＭＳ Ｐゴシック"/>
                <a:ea typeface="ＭＳ Ｐゴシック"/>
                <a:cs typeface="ＭＳ Ｐゴシック"/>
                <a:sym typeface="ＭＳ Ｐゴシック"/>
              </a:rPr>
              <a:t>QOL</a:t>
            </a:r>
            <a:r>
              <a:rPr lang="ja-JP" altLang="en-US" sz="5400" dirty="0">
                <a:latin typeface="ＭＳ Ｐゴシック"/>
                <a:ea typeface="ＭＳ Ｐゴシック"/>
                <a:cs typeface="ＭＳ Ｐゴシック"/>
                <a:sym typeface="ＭＳ Ｐゴシック"/>
              </a:rPr>
              <a:t>（快適性や幸せ）をどう両立してゆくか</a:t>
            </a:r>
            <a:endParaRPr lang="en-US" altLang="ja-JP" sz="5400" dirty="0">
              <a:latin typeface="ＭＳ Ｐゴシック"/>
              <a:ea typeface="ＭＳ Ｐゴシック"/>
              <a:cs typeface="ＭＳ Ｐゴシック"/>
              <a:sym typeface="ＭＳ Ｐゴシック"/>
            </a:endParaRPr>
          </a:p>
          <a:p>
            <a:pPr lvl="0" algn="l" defTabSz="914400">
              <a:spcBef>
                <a:spcPts val="2400"/>
              </a:spcBef>
              <a:defRPr sz="1800"/>
            </a:pPr>
            <a:r>
              <a:rPr lang="ja-JP" altLang="en-US" sz="5400" dirty="0">
                <a:latin typeface="ＭＳ Ｐゴシック"/>
                <a:ea typeface="ＭＳ Ｐゴシック"/>
                <a:cs typeface="ＭＳ Ｐゴシック"/>
                <a:sym typeface="ＭＳ Ｐゴシック"/>
              </a:rPr>
              <a:t>　　・街の中でのグリーンの役割は</a:t>
            </a:r>
            <a:endParaRPr lang="en-US" altLang="ja-JP" sz="5400" dirty="0">
              <a:latin typeface="ＭＳ Ｐゴシック"/>
              <a:ea typeface="ＭＳ Ｐゴシック"/>
              <a:cs typeface="ＭＳ Ｐゴシック"/>
              <a:sym typeface="ＭＳ Ｐゴシック"/>
            </a:endParaRPr>
          </a:p>
          <a:p>
            <a:pPr lvl="0" algn="l" defTabSz="914400">
              <a:spcBef>
                <a:spcPts val="2400"/>
              </a:spcBef>
              <a:defRPr sz="1800"/>
            </a:pPr>
            <a:r>
              <a:rPr lang="ja-JP" altLang="en-US" sz="5400" dirty="0">
                <a:latin typeface="ＭＳ Ｐゴシック"/>
                <a:ea typeface="ＭＳ Ｐゴシック"/>
                <a:cs typeface="ＭＳ Ｐゴシック"/>
                <a:sym typeface="ＭＳ Ｐゴシック"/>
              </a:rPr>
              <a:t>　　・本当の意味での</a:t>
            </a:r>
            <a:r>
              <a:rPr lang="en-US" altLang="ja-JP" sz="5400" dirty="0">
                <a:latin typeface="ＭＳ Ｐゴシック"/>
                <a:ea typeface="ＭＳ Ｐゴシック"/>
                <a:cs typeface="ＭＳ Ｐゴシック"/>
                <a:sym typeface="ＭＳ Ｐゴシック"/>
              </a:rPr>
              <a:t>SDGs</a:t>
            </a:r>
            <a:r>
              <a:rPr lang="ja-JP" altLang="en-US" sz="5400" dirty="0">
                <a:latin typeface="ＭＳ Ｐゴシック"/>
                <a:ea typeface="ＭＳ Ｐゴシック"/>
                <a:cs typeface="ＭＳ Ｐゴシック"/>
                <a:sym typeface="ＭＳ Ｐゴシック"/>
              </a:rPr>
              <a:t>の達成とは</a:t>
            </a:r>
            <a:endParaRPr sz="5400" dirty="0">
              <a:latin typeface="ＭＳ Ｐゴシック"/>
              <a:ea typeface="ＭＳ Ｐゴシック"/>
              <a:cs typeface="ＭＳ Ｐゴシック"/>
              <a:sym typeface="ＭＳ Ｐゴシック"/>
            </a:endParaRPr>
          </a:p>
        </p:txBody>
      </p:sp>
      <p:sp>
        <p:nvSpPr>
          <p:cNvPr id="212" name="Shape 212"/>
          <p:cNvSpPr>
            <a:spLocks noGrp="1"/>
          </p:cNvSpPr>
          <p:nvPr>
            <p:ph type="title"/>
          </p:nvPr>
        </p:nvSpPr>
        <p:spPr>
          <a:xfrm>
            <a:off x="791307" y="1715630"/>
            <a:ext cx="29073231" cy="2935656"/>
          </a:xfrm>
          <a:prstGeom prst="rect">
            <a:avLst/>
          </a:prstGeom>
        </p:spPr>
        <p:txBody>
          <a:bodyPr>
            <a:normAutofit fontScale="90000"/>
          </a:bodyPr>
          <a:lstStyle/>
          <a:p>
            <a:pPr lvl="0">
              <a:defRPr sz="1800"/>
            </a:pPr>
            <a:br>
              <a:rPr sz="6600" dirty="0"/>
            </a:br>
            <a:r>
              <a:rPr sz="4200" dirty="0" err="1">
                <a:solidFill>
                  <a:srgbClr val="052D5D"/>
                </a:solidFill>
                <a:latin typeface="ＭＳ Ｐゴシック"/>
                <a:ea typeface="ＭＳ Ｐゴシック"/>
                <a:cs typeface="ＭＳ Ｐゴシック"/>
                <a:sym typeface="ＭＳ Ｐゴシック"/>
              </a:rPr>
              <a:t>東京工業大学</a:t>
            </a:r>
            <a:r>
              <a:rPr sz="4200" dirty="0">
                <a:solidFill>
                  <a:srgbClr val="052D5D"/>
                </a:solidFill>
                <a:latin typeface="ＭＳ Ｐゴシック"/>
                <a:ea typeface="ＭＳ Ｐゴシック"/>
                <a:cs typeface="ＭＳ Ｐゴシック"/>
                <a:sym typeface="ＭＳ Ｐゴシック"/>
              </a:rPr>
              <a:t>　産学協働プログラム「人生</a:t>
            </a:r>
            <a:r>
              <a:rPr sz="4200" dirty="0">
                <a:solidFill>
                  <a:srgbClr val="052D5D"/>
                </a:solidFill>
              </a:rPr>
              <a:t>100</a:t>
            </a:r>
            <a:r>
              <a:rPr sz="4200" dirty="0">
                <a:solidFill>
                  <a:srgbClr val="052D5D"/>
                </a:solidFill>
                <a:latin typeface="ＭＳ Ｐゴシック"/>
                <a:ea typeface="ＭＳ Ｐゴシック"/>
                <a:cs typeface="ＭＳ Ｐゴシック"/>
                <a:sym typeface="ＭＳ Ｐゴシック"/>
              </a:rPr>
              <a:t>年時代の都市・インフラ学」</a:t>
            </a:r>
            <a:br>
              <a:rPr sz="4200" dirty="0">
                <a:solidFill>
                  <a:srgbClr val="052D5D"/>
                </a:solidFill>
                <a:latin typeface="ＭＳ Ｐゴシック"/>
                <a:ea typeface="ＭＳ Ｐゴシック"/>
                <a:cs typeface="ＭＳ Ｐゴシック"/>
                <a:sym typeface="ＭＳ Ｐゴシック"/>
              </a:rPr>
            </a:br>
            <a:br>
              <a:rPr sz="4200" dirty="0">
                <a:solidFill>
                  <a:srgbClr val="052D5D"/>
                </a:solidFill>
                <a:latin typeface="ＭＳ Ｐゴシック"/>
                <a:ea typeface="ＭＳ Ｐゴシック"/>
                <a:cs typeface="ＭＳ Ｐゴシック"/>
                <a:sym typeface="ＭＳ Ｐゴシック"/>
              </a:rPr>
            </a:br>
            <a:r>
              <a:rPr sz="6600" dirty="0">
                <a:solidFill>
                  <a:srgbClr val="052D5D"/>
                </a:solidFill>
                <a:latin typeface="ＭＳ Ｐゴシック"/>
                <a:ea typeface="ＭＳ Ｐゴシック"/>
                <a:cs typeface="ＭＳ Ｐゴシック"/>
                <a:sym typeface="ＭＳ Ｐゴシック"/>
              </a:rPr>
              <a:t>第</a:t>
            </a:r>
            <a:r>
              <a:rPr lang="en-US" altLang="ja-JP" sz="6600" dirty="0">
                <a:solidFill>
                  <a:srgbClr val="052D5D"/>
                </a:solidFill>
                <a:latin typeface="ＭＳ Ｐゴシック"/>
                <a:ea typeface="ＭＳ Ｐゴシック"/>
                <a:cs typeface="ＭＳ Ｐゴシック"/>
                <a:sym typeface="ＭＳ Ｐゴシック"/>
              </a:rPr>
              <a:t>4</a:t>
            </a:r>
            <a:r>
              <a:rPr sz="6600" dirty="0">
                <a:solidFill>
                  <a:srgbClr val="052D5D"/>
                </a:solidFill>
                <a:latin typeface="ＭＳ Ｐゴシック"/>
                <a:ea typeface="ＭＳ Ｐゴシック"/>
                <a:cs typeface="ＭＳ Ｐゴシック"/>
                <a:sym typeface="ＭＳ Ｐゴシック"/>
              </a:rPr>
              <a:t>回ワークショップ「</a:t>
            </a:r>
            <a:r>
              <a:rPr lang="ja-JP" altLang="en-US" sz="6600" dirty="0">
                <a:solidFill>
                  <a:srgbClr val="052D5D"/>
                </a:solidFill>
                <a:latin typeface="ＭＳ Ｐゴシック"/>
                <a:ea typeface="ＭＳ Ｐゴシック"/>
                <a:cs typeface="ＭＳ Ｐゴシック"/>
                <a:sym typeface="ＭＳ Ｐゴシック"/>
              </a:rPr>
              <a:t>自然</a:t>
            </a:r>
            <a:r>
              <a:rPr sz="6600" dirty="0">
                <a:solidFill>
                  <a:srgbClr val="052D5D"/>
                </a:solidFill>
                <a:latin typeface="ＭＳ Ｐゴシック"/>
                <a:ea typeface="ＭＳ Ｐゴシック"/>
                <a:cs typeface="ＭＳ Ｐゴシック"/>
                <a:sym typeface="ＭＳ Ｐゴシック"/>
              </a:rPr>
              <a:t>」　</a:t>
            </a:r>
            <a:r>
              <a:rPr sz="6600" dirty="0" err="1">
                <a:solidFill>
                  <a:srgbClr val="052D5D"/>
                </a:solidFill>
                <a:latin typeface="ＭＳ Ｐゴシック"/>
                <a:ea typeface="ＭＳ Ｐゴシック"/>
                <a:cs typeface="ＭＳ Ｐゴシック"/>
                <a:sym typeface="ＭＳ Ｐゴシック"/>
              </a:rPr>
              <a:t>総括</a:t>
            </a:r>
            <a:r>
              <a:rPr sz="66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コーディネータ</a:t>
            </a:r>
            <a:r>
              <a:rPr sz="4800" dirty="0">
                <a:solidFill>
                  <a:srgbClr val="052D5D"/>
                </a:solidFill>
                <a:latin typeface="ＭＳ Ｐゴシック"/>
                <a:ea typeface="ＭＳ Ｐゴシック"/>
                <a:cs typeface="ＭＳ Ｐゴシック"/>
                <a:sym typeface="ＭＳ Ｐゴシック"/>
              </a:rPr>
              <a:t>ー　</a:t>
            </a:r>
            <a:r>
              <a:rPr sz="4800" dirty="0" err="1">
                <a:solidFill>
                  <a:srgbClr val="052D5D"/>
                </a:solidFill>
                <a:latin typeface="ＭＳ Ｐゴシック"/>
                <a:ea typeface="ＭＳ Ｐゴシック"/>
                <a:cs typeface="ＭＳ Ｐゴシック"/>
                <a:sym typeface="ＭＳ Ｐゴシック"/>
              </a:rPr>
              <a:t>環境・社会理工学院</a:t>
            </a:r>
            <a:r>
              <a:rPr sz="48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建築学系</a:t>
            </a:r>
            <a:r>
              <a:rPr sz="4800" dirty="0">
                <a:solidFill>
                  <a:srgbClr val="052D5D"/>
                </a:solidFill>
                <a:latin typeface="ＭＳ Ｐゴシック"/>
                <a:ea typeface="ＭＳ Ｐゴシック"/>
                <a:cs typeface="ＭＳ Ｐゴシック"/>
                <a:sym typeface="ＭＳ Ｐゴシック"/>
              </a:rPr>
              <a:t>　</a:t>
            </a:r>
            <a:r>
              <a:rPr lang="ja-JP" altLang="en-US" sz="4800" dirty="0">
                <a:solidFill>
                  <a:srgbClr val="052D5D"/>
                </a:solidFill>
                <a:latin typeface="ＭＳ Ｐゴシック"/>
                <a:ea typeface="ＭＳ Ｐゴシック"/>
                <a:cs typeface="ＭＳ Ｐゴシック"/>
                <a:sym typeface="ＭＳ Ｐゴシック"/>
              </a:rPr>
              <a:t>浅輪貴史</a:t>
            </a:r>
            <a:r>
              <a:rPr sz="6600" dirty="0">
                <a:latin typeface="ＭＳ Ｐゴシック"/>
                <a:ea typeface="ＭＳ Ｐゴシック"/>
                <a:cs typeface="ＭＳ Ｐゴシック"/>
                <a:sym typeface="ＭＳ Ｐゴシック"/>
              </a:rPr>
              <a:t>　　　　　　　　　　　</a:t>
            </a:r>
            <a:r>
              <a:rPr sz="4800" dirty="0">
                <a:latin typeface="ＭＳ Ｐゴシック"/>
                <a:ea typeface="ＭＳ Ｐゴシック"/>
                <a:cs typeface="ＭＳ Ｐゴシック"/>
                <a:sym typeface="ＭＳ Ｐゴシック"/>
              </a:rPr>
              <a:t>　</a:t>
            </a:r>
          </a:p>
        </p:txBody>
      </p:sp>
      <p:sp>
        <p:nvSpPr>
          <p:cNvPr id="2" name="スライド番号プレースホルダー 1">
            <a:extLst>
              <a:ext uri="{FF2B5EF4-FFF2-40B4-BE49-F238E27FC236}">
                <a16:creationId xmlns:a16="http://schemas.microsoft.com/office/drawing/2014/main" id="{DBBD5EB3-7527-4B94-AE58-2A83206BCC0B}"/>
              </a:ext>
            </a:extLst>
          </p:cNvPr>
          <p:cNvSpPr>
            <a:spLocks noGrp="1"/>
          </p:cNvSpPr>
          <p:nvPr>
            <p:ph type="sldNum" sz="quarter" idx="2"/>
          </p:nvPr>
        </p:nvSpPr>
        <p:spPr/>
        <p:txBody>
          <a:bodyPr/>
          <a:lstStyle/>
          <a:p>
            <a:pPr lvl="0"/>
            <a:fld id="{86CB4B4D-7CA3-9044-876B-883B54F8677D}" type="slidenum">
              <a:rPr lang="en-US" altLang="ja-JP" smtClean="0"/>
              <a:pPr lvl="0"/>
              <a:t>14</a:t>
            </a:fld>
            <a:endParaRPr lang="en-US" altLang="ja-JP"/>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p:nvPr/>
        </p:nvSpPr>
        <p:spPr>
          <a:xfrm>
            <a:off x="703388" y="5320355"/>
            <a:ext cx="29073230" cy="16473149"/>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lIns="140677" tIns="140677" rIns="140677" bIns="140677">
            <a:spAutoFit/>
          </a:bodyPr>
          <a:lstStyle/>
          <a:p>
            <a:pPr algn="l" defTabSz="914391" rtl="0">
              <a:defRPr sz="1800"/>
            </a:pPr>
            <a:r>
              <a:rPr kumimoji="1" lang="ja-JP" altLang="en-US" sz="5400" kern="1200" dirty="0">
                <a:solidFill>
                  <a:srgbClr val="5A5A5A"/>
                </a:solidFill>
                <a:latin typeface="ＭＳ Ｐゴシック"/>
                <a:ea typeface="ＭＳ Ｐゴシック"/>
                <a:cs typeface="ＭＳ Ｐゴシック"/>
                <a:sym typeface="ＭＳ Ｐゴシック"/>
              </a:rPr>
              <a:t>◇企画　　</a:t>
            </a:r>
          </a:p>
          <a:p>
            <a:pPr algn="l" defTabSz="914391" rtl="0">
              <a:defRPr sz="1800"/>
            </a:pPr>
            <a:r>
              <a:rPr kumimoji="1" lang="ja-JP" altLang="en-US" sz="5400" kern="1200" dirty="0">
                <a:solidFill>
                  <a:srgbClr val="5A5A5A"/>
                </a:solidFill>
                <a:latin typeface="ＭＳ Ｐゴシック"/>
                <a:ea typeface="ＭＳ Ｐゴシック"/>
                <a:cs typeface="ＭＳ Ｐゴシック"/>
                <a:sym typeface="ＭＳ Ｐゴシック"/>
              </a:rPr>
              <a:t>　「</a:t>
            </a:r>
            <a:r>
              <a:rPr kumimoji="1" lang="ja-JP" altLang="en-US" sz="5400" kern="100" dirty="0">
                <a:solidFill>
                  <a:srgbClr val="5A5A5A"/>
                </a:solidFill>
                <a:latin typeface="ＭＳ Ｐゴシック" panose="020B0600070205080204" pitchFamily="50" charset="-128"/>
                <a:ea typeface="ＭＳ Ｐゴシック" panose="020B0600070205080204" pitchFamily="50" charset="-128"/>
                <a:cs typeface="Times New Roman" panose="02020603050405020304" pitchFamily="18" charset="0"/>
              </a:rPr>
              <a:t>モビリティの将来：なぜ人は移動するか？</a:t>
            </a:r>
            <a:r>
              <a:rPr kumimoji="1" lang="ja-JP" altLang="en-US" sz="5400" kern="1200" dirty="0">
                <a:solidFill>
                  <a:srgbClr val="5A5A5A"/>
                </a:solidFill>
                <a:latin typeface="ＭＳ Ｐゴシック"/>
                <a:ea typeface="ＭＳ Ｐゴシック"/>
                <a:cs typeface="ＭＳ Ｐゴシック"/>
                <a:sym typeface="ＭＳ Ｐゴシック"/>
              </a:rPr>
              <a:t>」</a:t>
            </a:r>
            <a:endParaRPr kumimoji="1" lang="ja-JP" altLang="en-US" sz="5400" kern="1200" dirty="0">
              <a:solidFill>
                <a:srgbClr val="5A5A5A"/>
              </a:solidFill>
              <a:latin typeface="Arial"/>
              <a:ea typeface="Arial"/>
              <a:cs typeface="Arial"/>
              <a:sym typeface="Arial"/>
            </a:endParaRPr>
          </a:p>
          <a:p>
            <a:pPr algn="l" defTabSz="914391" rtl="0">
              <a:defRPr sz="1800"/>
            </a:pPr>
            <a:endParaRPr kumimoji="1" lang="en-US" altLang="ja-JP" sz="5400" kern="1200" dirty="0">
              <a:solidFill>
                <a:srgbClr val="5A5A5A"/>
              </a:solidFill>
              <a:latin typeface="ＭＳ Ｐゴシック"/>
              <a:ea typeface="ＭＳ Ｐゴシック"/>
              <a:cs typeface="ＭＳ Ｐゴシック"/>
              <a:sym typeface="ＭＳ Ｐゴシック"/>
            </a:endParaRPr>
          </a:p>
          <a:p>
            <a:pPr algn="l" defTabSz="914391" rtl="0">
              <a:defRPr sz="1800"/>
            </a:pPr>
            <a:r>
              <a:rPr kumimoji="1" sz="5400" kern="1200" dirty="0">
                <a:solidFill>
                  <a:srgbClr val="5A5A5A"/>
                </a:solidFill>
                <a:latin typeface="ＭＳ Ｐゴシック"/>
                <a:ea typeface="ＭＳ Ｐゴシック"/>
                <a:cs typeface="ＭＳ Ｐゴシック"/>
                <a:sym typeface="ＭＳ Ｐゴシック"/>
              </a:rPr>
              <a:t>◇</a:t>
            </a:r>
            <a:r>
              <a:rPr kumimoji="1" sz="5400" kern="1200" dirty="0" err="1">
                <a:solidFill>
                  <a:srgbClr val="5A5A5A"/>
                </a:solidFill>
                <a:latin typeface="ＭＳ Ｐゴシック"/>
                <a:ea typeface="ＭＳ Ｐゴシック"/>
                <a:cs typeface="ＭＳ Ｐゴシック"/>
                <a:sym typeface="ＭＳ Ｐゴシック"/>
              </a:rPr>
              <a:t>目的</a:t>
            </a:r>
            <a:endParaRPr kumimoji="1" lang="en-US" altLang="ja-JP" sz="5400" kern="1200" dirty="0">
              <a:solidFill>
                <a:srgbClr val="5A5A5A"/>
              </a:solidFill>
              <a:latin typeface="ＭＳ Ｐゴシック"/>
              <a:ea typeface="ＭＳ Ｐゴシック"/>
              <a:cs typeface="ＭＳ Ｐゴシック"/>
              <a:sym typeface="ＭＳ Ｐゴシック"/>
            </a:endParaRPr>
          </a:p>
          <a:p>
            <a:pPr algn="l" defTabSz="914391" rtl="0">
              <a:spcBef>
                <a:spcPts val="2400"/>
              </a:spcBef>
              <a:defRPr sz="1800"/>
            </a:pPr>
            <a:r>
              <a:rPr kumimoji="1" lang="ja-JP" altLang="en-US" sz="5400" kern="100" dirty="0">
                <a:solidFill>
                  <a:srgbClr val="5A5A5A"/>
                </a:solidFill>
                <a:latin typeface="ＭＳ Ｐゴシック"/>
                <a:ea typeface="ＭＳ Ｐゴシック"/>
                <a:cs typeface="Times New Roman" panose="02020603050405020304" pitchFamily="18" charset="0"/>
                <a:sym typeface="ＭＳ Ｐゴシック"/>
              </a:rPr>
              <a:t>　</a:t>
            </a:r>
            <a:r>
              <a:rPr kumimoji="1" lang="ja-JP" altLang="en-US" sz="5400" kern="100" dirty="0">
                <a:solidFill>
                  <a:srgbClr val="5A5A5A"/>
                </a:solidFill>
                <a:latin typeface="ＭＳ Ｐゴシック" panose="020B0600070205080204" pitchFamily="50" charset="-128"/>
                <a:ea typeface="ＭＳ Ｐゴシック" panose="020B0600070205080204" pitchFamily="50" charset="-128"/>
                <a:cs typeface="Times New Roman" panose="02020603050405020304" pitchFamily="18" charset="0"/>
              </a:rPr>
              <a:t>自身、あるいは次世代のライフスタイルを想像し、整備すべき、あるいは撤退すべきモビリティの</a:t>
            </a:r>
            <a:endParaRPr kumimoji="1" lang="en-US" altLang="ja-JP" sz="5400" kern="100" dirty="0">
              <a:solidFill>
                <a:srgbClr val="5A5A5A"/>
              </a:solidFill>
              <a:latin typeface="ＭＳ Ｐゴシック" panose="020B0600070205080204" pitchFamily="50" charset="-128"/>
              <a:ea typeface="ＭＳ Ｐゴシック" panose="020B0600070205080204" pitchFamily="50" charset="-128"/>
              <a:cs typeface="Times New Roman" panose="02020603050405020304" pitchFamily="18" charset="0"/>
            </a:endParaRPr>
          </a:p>
          <a:p>
            <a:pPr algn="l" defTabSz="914391" rtl="0">
              <a:spcBef>
                <a:spcPts val="2400"/>
              </a:spcBef>
              <a:defRPr sz="1800"/>
            </a:pPr>
            <a:r>
              <a:rPr kumimoji="1" lang="ja-JP" altLang="en-US" sz="5400" kern="100" dirty="0">
                <a:solidFill>
                  <a:srgbClr val="5A5A5A"/>
                </a:solidFill>
                <a:latin typeface="ＭＳ Ｐゴシック" panose="020B0600070205080204" pitchFamily="50" charset="-128"/>
                <a:ea typeface="ＭＳ Ｐゴシック" panose="020B0600070205080204" pitchFamily="50" charset="-128"/>
                <a:cs typeface="Times New Roman" panose="02020603050405020304" pitchFamily="18" charset="0"/>
              </a:rPr>
              <a:t>　インフラを想定しつつ、将来も残る（かもしれない）人の移動の内容を整理する。</a:t>
            </a:r>
          </a:p>
          <a:p>
            <a:pPr algn="l" defTabSz="914391" rtl="0">
              <a:defRPr sz="1800"/>
            </a:pPr>
            <a:endParaRPr kumimoji="1" sz="5400" kern="1200" dirty="0">
              <a:solidFill>
                <a:srgbClr val="5A5A5A"/>
              </a:solidFill>
              <a:latin typeface="Arial"/>
              <a:ea typeface="Arial"/>
              <a:cs typeface="Arial"/>
              <a:sym typeface="Arial"/>
            </a:endParaRPr>
          </a:p>
          <a:p>
            <a:pPr algn="l" defTabSz="914391" rtl="0">
              <a:defRPr sz="1800"/>
            </a:pPr>
            <a:r>
              <a:rPr kumimoji="1" sz="5400" kern="1200" dirty="0">
                <a:solidFill>
                  <a:srgbClr val="5A5A5A"/>
                </a:solidFill>
                <a:latin typeface="ＭＳ Ｐゴシック"/>
                <a:ea typeface="ＭＳ Ｐゴシック"/>
                <a:cs typeface="ＭＳ Ｐゴシック"/>
                <a:sym typeface="ＭＳ Ｐゴシック"/>
              </a:rPr>
              <a:t>◇</a:t>
            </a:r>
            <a:r>
              <a:rPr kumimoji="1" sz="5400" kern="1200" dirty="0" err="1">
                <a:solidFill>
                  <a:srgbClr val="5A5A5A"/>
                </a:solidFill>
                <a:latin typeface="ＭＳ Ｐゴシック"/>
                <a:ea typeface="ＭＳ Ｐゴシック"/>
                <a:cs typeface="ＭＳ Ｐゴシック"/>
                <a:sym typeface="ＭＳ Ｐゴシック"/>
              </a:rPr>
              <a:t>日時・場所</a:t>
            </a:r>
            <a:endParaRPr kumimoji="1" sz="5400" kern="1200" dirty="0">
              <a:solidFill>
                <a:srgbClr val="5A5A5A"/>
              </a:solidFill>
              <a:latin typeface="Arial"/>
              <a:ea typeface="Arial"/>
              <a:cs typeface="Arial"/>
              <a:sym typeface="Arial"/>
            </a:endParaRPr>
          </a:p>
          <a:p>
            <a:pPr algn="l" defTabSz="914391" rtl="0">
              <a:spcBef>
                <a:spcPts val="2400"/>
              </a:spcBef>
              <a:defRPr sz="1800"/>
            </a:pPr>
            <a:r>
              <a:rPr kumimoji="1" lang="ja-JP" altLang="en-US" sz="5400" kern="1200" dirty="0">
                <a:solidFill>
                  <a:srgbClr val="5A5A5A"/>
                </a:solidFill>
                <a:latin typeface="ＭＳ Ｐゴシック"/>
                <a:ea typeface="ＭＳ Ｐゴシック"/>
                <a:cs typeface="ＭＳ Ｐゴシック"/>
                <a:sym typeface="ＭＳ Ｐゴシック"/>
              </a:rPr>
              <a:t>　</a:t>
            </a:r>
            <a:r>
              <a:rPr kumimoji="1" sz="5400" kern="1200" dirty="0">
                <a:solidFill>
                  <a:srgbClr val="5A5A5A"/>
                </a:solidFill>
                <a:latin typeface="ＭＳ Ｐゴシック"/>
                <a:ea typeface="ＭＳ Ｐゴシック"/>
                <a:cs typeface="ＭＳ Ｐゴシック"/>
                <a:sym typeface="ＭＳ Ｐゴシック"/>
              </a:rPr>
              <a:t>日時：2019年</a:t>
            </a:r>
            <a:r>
              <a:rPr kumimoji="1" lang="en-US" altLang="ja-JP" sz="5400" kern="1200" dirty="0">
                <a:solidFill>
                  <a:srgbClr val="5A5A5A"/>
                </a:solidFill>
                <a:latin typeface="ＭＳ Ｐゴシック"/>
                <a:ea typeface="ＭＳ Ｐゴシック"/>
                <a:cs typeface="ＭＳ Ｐゴシック"/>
                <a:sym typeface="ＭＳ Ｐゴシック"/>
              </a:rPr>
              <a:t>12</a:t>
            </a:r>
            <a:r>
              <a:rPr kumimoji="1" sz="5400" kern="1200" dirty="0">
                <a:solidFill>
                  <a:srgbClr val="5A5A5A"/>
                </a:solidFill>
                <a:latin typeface="ＭＳ Ｐゴシック"/>
                <a:ea typeface="ＭＳ Ｐゴシック"/>
                <a:cs typeface="ＭＳ Ｐゴシック"/>
                <a:sym typeface="ＭＳ Ｐゴシック"/>
              </a:rPr>
              <a:t>月</a:t>
            </a:r>
            <a:r>
              <a:rPr kumimoji="1" lang="en-US" altLang="ja-JP" sz="5400" kern="1200" dirty="0">
                <a:solidFill>
                  <a:srgbClr val="5A5A5A"/>
                </a:solidFill>
                <a:latin typeface="ＭＳ Ｐゴシック"/>
                <a:ea typeface="ＭＳ Ｐゴシック"/>
                <a:cs typeface="ＭＳ Ｐゴシック"/>
                <a:sym typeface="ＭＳ Ｐゴシック"/>
              </a:rPr>
              <a:t>19</a:t>
            </a:r>
            <a:r>
              <a:rPr kumimoji="1" sz="5400" kern="1200" dirty="0">
                <a:solidFill>
                  <a:srgbClr val="5A5A5A"/>
                </a:solidFill>
                <a:latin typeface="ＭＳ Ｐゴシック"/>
                <a:ea typeface="ＭＳ Ｐゴシック"/>
                <a:cs typeface="ＭＳ Ｐゴシック"/>
                <a:sym typeface="ＭＳ Ｐゴシック"/>
              </a:rPr>
              <a:t>日（</a:t>
            </a:r>
            <a:r>
              <a:rPr kumimoji="1" lang="ja-JP" altLang="en-US" sz="5400" kern="1200" dirty="0">
                <a:solidFill>
                  <a:srgbClr val="5A5A5A"/>
                </a:solidFill>
                <a:latin typeface="ＭＳ Ｐゴシック"/>
                <a:ea typeface="ＭＳ Ｐゴシック"/>
                <a:cs typeface="ＭＳ Ｐゴシック"/>
                <a:sym typeface="ＭＳ Ｐゴシック"/>
              </a:rPr>
              <a:t>木</a:t>
            </a:r>
            <a:r>
              <a:rPr kumimoji="1" sz="5400" kern="1200" dirty="0">
                <a:solidFill>
                  <a:srgbClr val="5A5A5A"/>
                </a:solidFill>
                <a:latin typeface="ＭＳ Ｐゴシック"/>
                <a:ea typeface="ＭＳ Ｐゴシック"/>
                <a:cs typeface="ＭＳ Ｐゴシック"/>
                <a:sym typeface="ＭＳ Ｐゴシック"/>
              </a:rPr>
              <a:t>）</a:t>
            </a:r>
          </a:p>
          <a:p>
            <a:pPr algn="l" defTabSz="914391" rtl="0">
              <a:defRPr sz="1800"/>
            </a:pPr>
            <a:r>
              <a:rPr kumimoji="1" lang="ja-JP" altLang="en-US" sz="5400" kern="1200" dirty="0">
                <a:solidFill>
                  <a:srgbClr val="5A5A5A"/>
                </a:solidFill>
                <a:latin typeface="ＭＳ Ｐゴシック"/>
                <a:ea typeface="ＭＳ Ｐゴシック"/>
                <a:cs typeface="ＭＳ Ｐゴシック"/>
                <a:sym typeface="ＭＳ Ｐゴシック"/>
              </a:rPr>
              <a:t>　</a:t>
            </a:r>
            <a:r>
              <a:rPr kumimoji="1" sz="5400" kern="1200" dirty="0" err="1">
                <a:solidFill>
                  <a:srgbClr val="5A5A5A"/>
                </a:solidFill>
                <a:latin typeface="ＭＳ Ｐゴシック"/>
                <a:ea typeface="ＭＳ Ｐゴシック"/>
                <a:cs typeface="ＭＳ Ｐゴシック"/>
                <a:sym typeface="ＭＳ Ｐゴシック"/>
              </a:rPr>
              <a:t>会場</a:t>
            </a:r>
            <a:r>
              <a:rPr kumimoji="1" sz="5400" kern="1200" dirty="0">
                <a:solidFill>
                  <a:srgbClr val="5A5A5A"/>
                </a:solidFill>
                <a:latin typeface="ＭＳ Ｐゴシック"/>
                <a:ea typeface="ＭＳ Ｐゴシック"/>
                <a:cs typeface="ＭＳ Ｐゴシック"/>
                <a:sym typeface="ＭＳ Ｐゴシック"/>
              </a:rPr>
              <a:t>：</a:t>
            </a:r>
            <a:r>
              <a:rPr kumimoji="1" lang="ja-JP" altLang="en-US" sz="5400" kern="1200" dirty="0">
                <a:solidFill>
                  <a:srgbClr val="5A5A5A"/>
                </a:solidFill>
                <a:latin typeface="ＭＳ Ｐゴシック"/>
                <a:ea typeface="ＭＳ Ｐゴシック"/>
                <a:cs typeface="ＭＳ Ｐゴシック"/>
                <a:sym typeface="ＭＳ Ｐゴシック"/>
              </a:rPr>
              <a:t>大岡山キャンパス本館</a:t>
            </a:r>
            <a:r>
              <a:rPr kumimoji="1" lang="en-US" altLang="ja-JP" sz="5400" kern="1200" dirty="0">
                <a:solidFill>
                  <a:srgbClr val="5A5A5A"/>
                </a:solidFill>
                <a:latin typeface="ＭＳ Ｐゴシック"/>
                <a:ea typeface="ＭＳ Ｐゴシック"/>
                <a:cs typeface="ＭＳ Ｐゴシック"/>
                <a:sym typeface="ＭＳ Ｐゴシック"/>
              </a:rPr>
              <a:t>2F276</a:t>
            </a:r>
            <a:r>
              <a:rPr kumimoji="1" lang="ja-JP" altLang="en-US" sz="5400" kern="1200" dirty="0">
                <a:solidFill>
                  <a:srgbClr val="5A5A5A"/>
                </a:solidFill>
                <a:latin typeface="ＭＳ Ｐゴシック"/>
                <a:ea typeface="ＭＳ Ｐゴシック"/>
                <a:cs typeface="ＭＳ Ｐゴシック"/>
                <a:sym typeface="ＭＳ Ｐゴシック"/>
              </a:rPr>
              <a:t>号室</a:t>
            </a:r>
            <a:endParaRPr kumimoji="1" lang="en-US" altLang="ja-JP" sz="5400" kern="1200" dirty="0">
              <a:solidFill>
                <a:srgbClr val="5A5A5A"/>
              </a:solidFill>
              <a:latin typeface="ＭＳ Ｐゴシック"/>
              <a:ea typeface="ＭＳ Ｐゴシック"/>
              <a:cs typeface="ＭＳ Ｐゴシック"/>
              <a:sym typeface="ＭＳ Ｐゴシック"/>
            </a:endParaRPr>
          </a:p>
          <a:p>
            <a:pPr algn="l" defTabSz="914391" rtl="0">
              <a:defRPr sz="1800"/>
            </a:pPr>
            <a:endParaRPr kumimoji="1" sz="5400" kern="1200" dirty="0">
              <a:solidFill>
                <a:srgbClr val="5A5A5A"/>
              </a:solidFill>
              <a:latin typeface="Arial"/>
              <a:ea typeface="Arial"/>
              <a:cs typeface="Arial"/>
              <a:sym typeface="Arial"/>
            </a:endParaRPr>
          </a:p>
          <a:p>
            <a:pPr algn="l" defTabSz="914391" rtl="0">
              <a:defRPr sz="1800"/>
            </a:pPr>
            <a:r>
              <a:rPr kumimoji="1" lang="ja-JP" altLang="en-US" sz="5400" kern="1200" dirty="0">
                <a:solidFill>
                  <a:srgbClr val="5A5A5A"/>
                </a:solidFill>
                <a:latin typeface="ＭＳ Ｐゴシック"/>
                <a:ea typeface="ＭＳ Ｐゴシック"/>
                <a:cs typeface="ＭＳ Ｐゴシック"/>
                <a:sym typeface="ＭＳ Ｐゴシック"/>
              </a:rPr>
              <a:t>◇ご講演・ご講評</a:t>
            </a:r>
            <a:endParaRPr kumimoji="1" lang="en-US" altLang="ja-JP" sz="5400" kern="1200" dirty="0">
              <a:solidFill>
                <a:srgbClr val="5A5A5A"/>
              </a:solidFill>
              <a:latin typeface="ＭＳ Ｐゴシック"/>
              <a:ea typeface="ＭＳ Ｐゴシック"/>
              <a:cs typeface="ＭＳ Ｐゴシック"/>
              <a:sym typeface="ＭＳ Ｐゴシック"/>
            </a:endParaRPr>
          </a:p>
          <a:p>
            <a:pPr algn="l" defTabSz="914391" rtl="0">
              <a:spcBef>
                <a:spcPts val="2400"/>
              </a:spcBef>
              <a:defRPr sz="1800"/>
            </a:pPr>
            <a:r>
              <a:rPr kumimoji="1" lang="ja-JP" altLang="en-US" sz="5400" kern="1200" dirty="0">
                <a:solidFill>
                  <a:srgbClr val="5A5A5A"/>
                </a:solidFill>
                <a:latin typeface="ＭＳ Ｐゴシック"/>
                <a:ea typeface="ＭＳ Ｐゴシック"/>
                <a:cs typeface="Arial"/>
                <a:sym typeface="ＭＳ Ｐゴシック"/>
              </a:rPr>
              <a:t>　</a:t>
            </a:r>
            <a:r>
              <a:rPr kumimoji="1" lang="en-US" altLang="ja-JP" sz="5400" kern="1200" dirty="0">
                <a:solidFill>
                  <a:srgbClr val="5A5A5A"/>
                </a:solidFill>
                <a:latin typeface="ＭＳ Ｐゴシック"/>
                <a:ea typeface="ＭＳ Ｐゴシック"/>
                <a:cs typeface="Arial"/>
                <a:sym typeface="ＭＳ Ｐゴシック"/>
              </a:rPr>
              <a:t>1</a:t>
            </a:r>
            <a:r>
              <a:rPr kumimoji="1" lang="ja-JP" altLang="en-US" sz="5400" kern="1200" dirty="0">
                <a:solidFill>
                  <a:srgbClr val="5A5A5A"/>
                </a:solidFill>
                <a:latin typeface="ＭＳ Ｐゴシック"/>
                <a:ea typeface="ＭＳ Ｐゴシック"/>
                <a:cs typeface="Arial"/>
                <a:sym typeface="ＭＳ Ｐゴシック"/>
              </a:rPr>
              <a:t>）屋井鉄雄　教授　東京工業大学副学長　環境・社会理工学院　土木・環境工学系</a:t>
            </a:r>
          </a:p>
          <a:p>
            <a:pPr algn="l" defTabSz="914391" rtl="0">
              <a:defRPr sz="1800"/>
            </a:pPr>
            <a:r>
              <a:rPr kumimoji="1" lang="ja-JP" altLang="en-US" sz="5400" kern="1200" dirty="0">
                <a:solidFill>
                  <a:srgbClr val="5A5A5A"/>
                </a:solidFill>
                <a:latin typeface="ＭＳ Ｐゴシック"/>
                <a:ea typeface="ＭＳ Ｐゴシック"/>
                <a:cs typeface="Arial"/>
                <a:sym typeface="ＭＳ Ｐゴシック"/>
              </a:rPr>
              <a:t>　　　　「モビリティとマインドの将来　“なぜ人は移動するのか“のヒント」</a:t>
            </a:r>
          </a:p>
          <a:p>
            <a:pPr algn="l" defTabSz="914391" rtl="0">
              <a:defRPr sz="1800"/>
            </a:pPr>
            <a:r>
              <a:rPr kumimoji="1" lang="ja-JP" altLang="en-US" sz="5400" kern="1200" dirty="0">
                <a:solidFill>
                  <a:srgbClr val="5A5A5A"/>
                </a:solidFill>
                <a:latin typeface="ＭＳ Ｐゴシック"/>
                <a:ea typeface="ＭＳ Ｐゴシック"/>
                <a:cs typeface="Arial"/>
                <a:sym typeface="ＭＳ Ｐゴシック"/>
              </a:rPr>
              <a:t>　</a:t>
            </a:r>
            <a:r>
              <a:rPr kumimoji="1" lang="en-US" altLang="ja-JP" sz="5400" kern="1200" dirty="0">
                <a:solidFill>
                  <a:srgbClr val="5A5A5A"/>
                </a:solidFill>
                <a:latin typeface="ＭＳ Ｐゴシック"/>
                <a:ea typeface="ＭＳ Ｐゴシック"/>
                <a:cs typeface="Arial"/>
                <a:sym typeface="ＭＳ Ｐゴシック"/>
              </a:rPr>
              <a:t>2</a:t>
            </a:r>
            <a:r>
              <a:rPr kumimoji="1" lang="ja-JP" altLang="en-US" sz="5400" kern="1200" dirty="0">
                <a:solidFill>
                  <a:srgbClr val="5A5A5A"/>
                </a:solidFill>
                <a:latin typeface="ＭＳ Ｐゴシック"/>
                <a:ea typeface="ＭＳ Ｐゴシック"/>
                <a:cs typeface="Arial"/>
                <a:sym typeface="ＭＳ Ｐゴシック"/>
              </a:rPr>
              <a:t>）佐藤俊明　特任准教授　東京工業大学　環境・社会理工学院　建築学系</a:t>
            </a:r>
            <a:endParaRPr kumimoji="1" lang="en-US" altLang="ja-JP" sz="5400" kern="1200" dirty="0">
              <a:solidFill>
                <a:srgbClr val="5A5A5A"/>
              </a:solidFill>
              <a:latin typeface="ＭＳ Ｐゴシック"/>
              <a:ea typeface="ＭＳ Ｐゴシック"/>
              <a:cs typeface="Arial"/>
              <a:sym typeface="ＭＳ Ｐゴシック"/>
            </a:endParaRPr>
          </a:p>
          <a:p>
            <a:pPr algn="l" defTabSz="914391" rtl="0">
              <a:defRPr sz="1800"/>
            </a:pPr>
            <a:r>
              <a:rPr kumimoji="1" lang="ja-JP" altLang="en-US" sz="5400" kern="1200" dirty="0">
                <a:solidFill>
                  <a:srgbClr val="5A5A5A"/>
                </a:solidFill>
                <a:latin typeface="ＭＳ Ｐゴシック"/>
                <a:ea typeface="ＭＳ Ｐゴシック"/>
                <a:cs typeface="Arial"/>
                <a:sym typeface="ＭＳ Ｐゴシック"/>
              </a:rPr>
              <a:t>　　　　「</a:t>
            </a:r>
            <a:r>
              <a:rPr kumimoji="1" lang="en-US" altLang="ja-JP" sz="5400" kern="1200" dirty="0">
                <a:solidFill>
                  <a:srgbClr val="5A5A5A"/>
                </a:solidFill>
                <a:latin typeface="ＭＳ Ｐゴシック"/>
                <a:ea typeface="ＭＳ Ｐゴシック"/>
                <a:cs typeface="Arial"/>
                <a:sym typeface="ＭＳ Ｐゴシック"/>
              </a:rPr>
              <a:t>VR</a:t>
            </a:r>
            <a:r>
              <a:rPr kumimoji="1" lang="ja-JP" altLang="en-US" sz="5400" kern="1200" dirty="0">
                <a:solidFill>
                  <a:srgbClr val="5A5A5A"/>
                </a:solidFill>
                <a:latin typeface="ＭＳ Ｐゴシック"/>
                <a:ea typeface="ＭＳ Ｐゴシック"/>
                <a:cs typeface="Arial"/>
                <a:sym typeface="ＭＳ Ｐゴシック"/>
              </a:rPr>
              <a:t>と３次元データプラットフォーム」</a:t>
            </a:r>
          </a:p>
          <a:p>
            <a:pPr algn="l" defTabSz="914391" rtl="0">
              <a:defRPr sz="1800"/>
            </a:pPr>
            <a:r>
              <a:rPr kumimoji="1" lang="ja-JP" altLang="en-US" sz="5400" kern="1200" dirty="0">
                <a:solidFill>
                  <a:srgbClr val="5A5A5A"/>
                </a:solidFill>
                <a:latin typeface="ＭＳ Ｐゴシック"/>
                <a:ea typeface="ＭＳ Ｐゴシック"/>
                <a:cs typeface="Arial"/>
                <a:sym typeface="ＭＳ Ｐゴシック"/>
              </a:rPr>
              <a:t>　</a:t>
            </a:r>
            <a:r>
              <a:rPr kumimoji="1" lang="en-US" altLang="ja-JP" sz="5400" kern="1200" dirty="0">
                <a:solidFill>
                  <a:srgbClr val="5A5A5A"/>
                </a:solidFill>
                <a:latin typeface="ＭＳ Ｐゴシック"/>
                <a:ea typeface="ＭＳ Ｐゴシック"/>
                <a:cs typeface="Arial"/>
                <a:sym typeface="ＭＳ Ｐゴシック"/>
              </a:rPr>
              <a:t>3</a:t>
            </a:r>
            <a:r>
              <a:rPr kumimoji="1" lang="ja-JP" altLang="en-US" sz="5400" kern="1200" dirty="0">
                <a:solidFill>
                  <a:srgbClr val="5A5A5A"/>
                </a:solidFill>
                <a:latin typeface="ＭＳ Ｐゴシック"/>
                <a:ea typeface="ＭＳ Ｐゴシック"/>
                <a:cs typeface="Arial"/>
                <a:sym typeface="ＭＳ Ｐゴシック"/>
              </a:rPr>
              <a:t>）ベティ・マレンコ　特任教授　東京工業大学</a:t>
            </a:r>
            <a:r>
              <a:rPr kumimoji="1" lang="en-US" altLang="ja-JP" sz="5400" kern="1200" dirty="0">
                <a:solidFill>
                  <a:srgbClr val="5A5A5A"/>
                </a:solidFill>
                <a:latin typeface="ＭＳ Ｐゴシック"/>
                <a:ea typeface="ＭＳ Ｐゴシック"/>
                <a:cs typeface="Arial"/>
                <a:sym typeface="ＭＳ Ｐゴシック"/>
              </a:rPr>
              <a:t>WRHI</a:t>
            </a:r>
            <a:r>
              <a:rPr kumimoji="1" lang="ja-JP" altLang="en-US" sz="5400" kern="1200" dirty="0">
                <a:solidFill>
                  <a:srgbClr val="5A5A5A"/>
                </a:solidFill>
                <a:latin typeface="ＭＳ Ｐゴシック"/>
                <a:ea typeface="ＭＳ Ｐゴシック"/>
                <a:cs typeface="Arial"/>
                <a:sym typeface="ＭＳ Ｐゴシック"/>
              </a:rPr>
              <a:t>（ロンドン芸術大学）</a:t>
            </a:r>
            <a:endParaRPr kumimoji="1" lang="en-US" altLang="ja-JP" sz="5400" kern="1200" dirty="0">
              <a:solidFill>
                <a:srgbClr val="5A5A5A"/>
              </a:solidFill>
              <a:latin typeface="ＭＳ Ｐゴシック"/>
              <a:ea typeface="ＭＳ Ｐゴシック"/>
              <a:cs typeface="Arial"/>
              <a:sym typeface="ＭＳ Ｐゴシック"/>
            </a:endParaRPr>
          </a:p>
          <a:p>
            <a:pPr algn="l" defTabSz="914391" rtl="0">
              <a:defRPr sz="1800"/>
            </a:pPr>
            <a:r>
              <a:rPr kumimoji="1" lang="ja-JP" altLang="en-US" sz="5400" kern="1200" dirty="0">
                <a:solidFill>
                  <a:srgbClr val="5A5A5A"/>
                </a:solidFill>
                <a:latin typeface="ＭＳ Ｐゴシック"/>
                <a:ea typeface="ＭＳ Ｐゴシック"/>
                <a:cs typeface="Arial"/>
                <a:sym typeface="ＭＳ Ｐゴシック"/>
              </a:rPr>
              <a:t>　　　　「</a:t>
            </a:r>
            <a:r>
              <a:rPr kumimoji="1" lang="en-US" altLang="ja-JP" sz="5400" kern="1200" dirty="0">
                <a:solidFill>
                  <a:srgbClr val="5A5A5A"/>
                </a:solidFill>
                <a:latin typeface="ＭＳ Ｐゴシック"/>
                <a:ea typeface="ＭＳ Ｐゴシック"/>
                <a:cs typeface="Arial"/>
                <a:sym typeface="ＭＳ Ｐゴシック"/>
              </a:rPr>
              <a:t>Hybrid Futures </a:t>
            </a:r>
            <a:r>
              <a:rPr kumimoji="1" lang="ja-JP" altLang="en-US" sz="5400" kern="1200" dirty="0">
                <a:solidFill>
                  <a:srgbClr val="5A5A5A"/>
                </a:solidFill>
                <a:latin typeface="ＭＳ Ｐゴシック"/>
                <a:ea typeface="ＭＳ Ｐゴシック"/>
                <a:cs typeface="Arial"/>
                <a:sym typeface="ＭＳ Ｐゴシック"/>
              </a:rPr>
              <a:t>」</a:t>
            </a:r>
          </a:p>
        </p:txBody>
      </p:sp>
      <p:sp>
        <p:nvSpPr>
          <p:cNvPr id="103" name="Shape 103"/>
          <p:cNvSpPr>
            <a:spLocks noGrp="1"/>
          </p:cNvSpPr>
          <p:nvPr>
            <p:ph type="title"/>
          </p:nvPr>
        </p:nvSpPr>
        <p:spPr>
          <a:xfrm>
            <a:off x="791312" y="1474145"/>
            <a:ext cx="29073230" cy="2935657"/>
          </a:xfrm>
          <a:prstGeom prst="rect">
            <a:avLst/>
          </a:prstGeom>
        </p:spPr>
        <p:txBody>
          <a:bodyPr>
            <a:normAutofit/>
          </a:bodyPr>
          <a:lstStyle/>
          <a:p>
            <a:pPr lvl="0">
              <a:defRPr sz="1800"/>
            </a:pPr>
            <a:br>
              <a:rPr dirty="0"/>
            </a:br>
            <a:r>
              <a:rPr sz="4200" dirty="0" err="1">
                <a:solidFill>
                  <a:srgbClr val="052D5D"/>
                </a:solidFill>
                <a:latin typeface="ＭＳ Ｐゴシック"/>
                <a:ea typeface="ＭＳ Ｐゴシック"/>
                <a:cs typeface="ＭＳ Ｐゴシック"/>
                <a:sym typeface="ＭＳ Ｐゴシック"/>
              </a:rPr>
              <a:t>東京工業大学</a:t>
            </a:r>
            <a:r>
              <a:rPr sz="4200" dirty="0">
                <a:solidFill>
                  <a:srgbClr val="052D5D"/>
                </a:solidFill>
                <a:latin typeface="ＭＳ Ｐゴシック"/>
                <a:ea typeface="ＭＳ Ｐゴシック"/>
                <a:cs typeface="ＭＳ Ｐゴシック"/>
                <a:sym typeface="ＭＳ Ｐゴシック"/>
              </a:rPr>
              <a:t>　産学協働プログラム「人生</a:t>
            </a:r>
            <a:r>
              <a:rPr sz="4200" dirty="0">
                <a:solidFill>
                  <a:srgbClr val="052D5D"/>
                </a:solidFill>
              </a:rPr>
              <a:t>100</a:t>
            </a:r>
            <a:r>
              <a:rPr sz="4200" dirty="0">
                <a:solidFill>
                  <a:srgbClr val="052D5D"/>
                </a:solidFill>
                <a:latin typeface="ＭＳ Ｐゴシック"/>
                <a:ea typeface="ＭＳ Ｐゴシック"/>
                <a:cs typeface="ＭＳ Ｐゴシック"/>
                <a:sym typeface="ＭＳ Ｐゴシック"/>
              </a:rPr>
              <a:t>年時代の都市・インフラ学」</a:t>
            </a:r>
            <a:br>
              <a:rPr sz="4200" dirty="0">
                <a:solidFill>
                  <a:srgbClr val="052D5D"/>
                </a:solidFill>
                <a:latin typeface="ＭＳ Ｐゴシック"/>
                <a:ea typeface="ＭＳ Ｐゴシック"/>
                <a:cs typeface="ＭＳ Ｐゴシック"/>
                <a:sym typeface="ＭＳ Ｐゴシック"/>
              </a:rPr>
            </a:br>
            <a:br>
              <a:rPr sz="4200" dirty="0">
                <a:solidFill>
                  <a:srgbClr val="052D5D"/>
                </a:solidFill>
                <a:latin typeface="ＭＳ Ｐゴシック"/>
                <a:ea typeface="ＭＳ Ｐゴシック"/>
                <a:cs typeface="ＭＳ Ｐゴシック"/>
                <a:sym typeface="ＭＳ Ｐゴシック"/>
              </a:rPr>
            </a:br>
            <a:r>
              <a:rPr sz="4800" dirty="0">
                <a:solidFill>
                  <a:srgbClr val="052D5D"/>
                </a:solidFill>
                <a:latin typeface="ＭＳ Ｐゴシック"/>
                <a:ea typeface="ＭＳ Ｐゴシック"/>
                <a:cs typeface="ＭＳ Ｐゴシック"/>
                <a:sym typeface="ＭＳ Ｐゴシック"/>
              </a:rPr>
              <a:t>第</a:t>
            </a:r>
            <a:r>
              <a:rPr lang="en-US" altLang="ja-JP" sz="4800" dirty="0">
                <a:solidFill>
                  <a:srgbClr val="052D5D"/>
                </a:solidFill>
                <a:latin typeface="ＭＳ Ｐゴシック"/>
                <a:ea typeface="ＭＳ Ｐゴシック"/>
                <a:cs typeface="ＭＳ Ｐゴシック"/>
                <a:sym typeface="ＭＳ Ｐゴシック"/>
              </a:rPr>
              <a:t>5</a:t>
            </a:r>
            <a:r>
              <a:rPr sz="4800" dirty="0">
                <a:solidFill>
                  <a:srgbClr val="052D5D"/>
                </a:solidFill>
                <a:latin typeface="ＭＳ Ｐゴシック"/>
                <a:ea typeface="ＭＳ Ｐゴシック"/>
                <a:cs typeface="ＭＳ Ｐゴシック"/>
                <a:sym typeface="ＭＳ Ｐゴシック"/>
              </a:rPr>
              <a:t>回ワークショップ</a:t>
            </a:r>
            <a:r>
              <a:rPr lang="en-US" altLang="ja-JP" sz="4800" dirty="0">
                <a:solidFill>
                  <a:srgbClr val="052D5D"/>
                </a:solidFill>
                <a:latin typeface="ＭＳ Ｐゴシック"/>
                <a:ea typeface="ＭＳ Ｐゴシック"/>
                <a:cs typeface="ＭＳ Ｐゴシック"/>
                <a:sym typeface="ＭＳ Ｐゴシック"/>
              </a:rPr>
              <a:t>[</a:t>
            </a:r>
            <a:r>
              <a:rPr lang="ja-JP" altLang="en-US" sz="4800" dirty="0">
                <a:solidFill>
                  <a:srgbClr val="052D5D"/>
                </a:solidFill>
                <a:latin typeface="ＭＳ Ｐゴシック"/>
                <a:ea typeface="ＭＳ Ｐゴシック"/>
                <a:cs typeface="ＭＳ Ｐゴシック"/>
                <a:sym typeface="ＭＳ Ｐゴシック"/>
              </a:rPr>
              <a:t>まち</a:t>
            </a:r>
            <a:r>
              <a:rPr sz="48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総括</a:t>
            </a:r>
            <a:r>
              <a:rPr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コーディネータ</a:t>
            </a:r>
            <a:r>
              <a:rPr sz="4800" dirty="0">
                <a:solidFill>
                  <a:srgbClr val="052D5D"/>
                </a:solidFill>
                <a:latin typeface="ＭＳ Ｐゴシック"/>
                <a:ea typeface="ＭＳ Ｐゴシック"/>
                <a:cs typeface="ＭＳ Ｐゴシック"/>
                <a:sym typeface="ＭＳ Ｐゴシック"/>
              </a:rPr>
              <a:t>ー　</a:t>
            </a:r>
            <a:r>
              <a:rPr sz="4800" dirty="0" err="1">
                <a:solidFill>
                  <a:srgbClr val="052D5D"/>
                </a:solidFill>
                <a:latin typeface="ＭＳ Ｐゴシック"/>
                <a:ea typeface="ＭＳ Ｐゴシック"/>
                <a:cs typeface="ＭＳ Ｐゴシック"/>
                <a:sym typeface="ＭＳ Ｐゴシック"/>
              </a:rPr>
              <a:t>環境・社会理工学院</a:t>
            </a:r>
            <a:r>
              <a:rPr sz="4800" dirty="0">
                <a:solidFill>
                  <a:srgbClr val="052D5D"/>
                </a:solidFill>
                <a:latin typeface="ＭＳ Ｐゴシック"/>
                <a:ea typeface="ＭＳ Ｐゴシック"/>
                <a:cs typeface="ＭＳ Ｐゴシック"/>
                <a:sym typeface="ＭＳ Ｐゴシック"/>
              </a:rPr>
              <a:t>　</a:t>
            </a:r>
            <a:r>
              <a:rPr lang="ja-JP" altLang="en-US" sz="4800" dirty="0">
                <a:solidFill>
                  <a:srgbClr val="052D5D"/>
                </a:solidFill>
                <a:latin typeface="ＭＳ Ｐゴシック"/>
                <a:ea typeface="ＭＳ Ｐゴシック"/>
                <a:cs typeface="ＭＳ Ｐゴシック"/>
                <a:sym typeface="ＭＳ Ｐゴシック"/>
              </a:rPr>
              <a:t>土木・環境工学</a:t>
            </a:r>
            <a:r>
              <a:rPr sz="4800" dirty="0">
                <a:solidFill>
                  <a:srgbClr val="052D5D"/>
                </a:solidFill>
                <a:latin typeface="ＭＳ Ｐゴシック"/>
                <a:ea typeface="ＭＳ Ｐゴシック"/>
                <a:cs typeface="ＭＳ Ｐゴシック"/>
                <a:sym typeface="ＭＳ Ｐゴシック"/>
              </a:rPr>
              <a:t>系　</a:t>
            </a:r>
            <a:r>
              <a:rPr lang="ja-JP" altLang="en-US" sz="4800" dirty="0">
                <a:solidFill>
                  <a:srgbClr val="052D5D"/>
                </a:solidFill>
                <a:latin typeface="ＭＳ Ｐゴシック"/>
                <a:ea typeface="ＭＳ Ｐゴシック"/>
                <a:cs typeface="ＭＳ Ｐゴシック"/>
                <a:sym typeface="ＭＳ Ｐゴシック"/>
              </a:rPr>
              <a:t>室町泰徳</a:t>
            </a:r>
            <a:r>
              <a:rPr dirty="0">
                <a:solidFill>
                  <a:srgbClr val="052D5D"/>
                </a:solidFill>
                <a:latin typeface="ＭＳ Ｐゴシック"/>
                <a:ea typeface="ＭＳ Ｐゴシック"/>
                <a:cs typeface="ＭＳ Ｐゴシック"/>
                <a:sym typeface="ＭＳ Ｐゴシック"/>
              </a:rPr>
              <a:t>　</a:t>
            </a:r>
            <a:r>
              <a:rPr dirty="0">
                <a:latin typeface="ＭＳ Ｐゴシック"/>
                <a:ea typeface="ＭＳ Ｐゴシック"/>
                <a:cs typeface="ＭＳ Ｐゴシック"/>
                <a:sym typeface="ＭＳ Ｐゴシック"/>
              </a:rPr>
              <a:t>　　　　　　　　　　　　</a:t>
            </a:r>
            <a:r>
              <a:rPr sz="4800" dirty="0">
                <a:latin typeface="ＭＳ Ｐゴシック"/>
                <a:ea typeface="ＭＳ Ｐゴシック"/>
                <a:cs typeface="ＭＳ Ｐゴシック"/>
                <a:sym typeface="ＭＳ Ｐゴシック"/>
              </a:rPr>
              <a:t>　</a:t>
            </a:r>
          </a:p>
        </p:txBody>
      </p:sp>
      <p:sp>
        <p:nvSpPr>
          <p:cNvPr id="3" name="テキスト ボックス 2">
            <a:extLst>
              <a:ext uri="{FF2B5EF4-FFF2-40B4-BE49-F238E27FC236}">
                <a16:creationId xmlns:a16="http://schemas.microsoft.com/office/drawing/2014/main" id="{AD6542A4-557D-4FA1-B229-9DBED43CBB1C}"/>
              </a:ext>
            </a:extLst>
          </p:cNvPr>
          <p:cNvSpPr txBox="1"/>
          <p:nvPr/>
        </p:nvSpPr>
        <p:spPr>
          <a:xfrm>
            <a:off x="11046164" y="990832"/>
            <a:ext cx="18730453" cy="68736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defTabSz="584194" rtl="0" latinLnBrk="1" hangingPunct="0"/>
            <a:r>
              <a:rPr lang="ja-JP" altLang="en-US" sz="3800" kern="1200" dirty="0">
                <a:solidFill>
                  <a:srgbClr val="002060"/>
                </a:solidFill>
                <a:latin typeface="Open Sans"/>
              </a:rPr>
              <a:t>第</a:t>
            </a:r>
            <a:r>
              <a:rPr kumimoji="1" lang="en-US" altLang="ja-JP" sz="3800" kern="1200" dirty="0">
                <a:solidFill>
                  <a:srgbClr val="002060"/>
                </a:solidFill>
                <a:latin typeface="Open Sans"/>
              </a:rPr>
              <a:t>2</a:t>
            </a:r>
            <a:r>
              <a:rPr lang="ja-JP" altLang="en-US" sz="3800" kern="1200" dirty="0">
                <a:solidFill>
                  <a:srgbClr val="002060"/>
                </a:solidFill>
                <a:latin typeface="Open Sans"/>
              </a:rPr>
              <a:t>回企画・連絡会議　</a:t>
            </a:r>
            <a:r>
              <a:rPr lang="en-US" altLang="ja-JP" sz="3800" kern="1200" dirty="0">
                <a:solidFill>
                  <a:srgbClr val="002060"/>
                </a:solidFill>
                <a:latin typeface="Open Sans"/>
              </a:rPr>
              <a:t>2020.2.19</a:t>
            </a:r>
            <a:endParaRPr lang="ja-JP" altLang="en-US" sz="3800" kern="1200" dirty="0">
              <a:solidFill>
                <a:srgbClr val="002060"/>
              </a:solidFill>
              <a:latin typeface="Open Sans"/>
            </a:endParaRPr>
          </a:p>
        </p:txBody>
      </p:sp>
      <p:sp>
        <p:nvSpPr>
          <p:cNvPr id="2" name="スライド番号プレースホルダー 1">
            <a:extLst>
              <a:ext uri="{FF2B5EF4-FFF2-40B4-BE49-F238E27FC236}">
                <a16:creationId xmlns:a16="http://schemas.microsoft.com/office/drawing/2014/main" id="{5A08E1D4-AF04-4B54-A4F8-BF492F05C87F}"/>
              </a:ext>
            </a:extLst>
          </p:cNvPr>
          <p:cNvSpPr>
            <a:spLocks noGrp="1"/>
          </p:cNvSpPr>
          <p:nvPr>
            <p:ph type="sldNum" sz="quarter" idx="2"/>
          </p:nvPr>
        </p:nvSpPr>
        <p:spPr/>
        <p:txBody>
          <a:bodyPr/>
          <a:lstStyle/>
          <a:p>
            <a:pPr rtl="0"/>
            <a:fld id="{86CB4B4D-7CA3-9044-876B-883B54F8677D}" type="slidenum">
              <a:rPr kumimoji="1" lang="en-US" altLang="ja-JP" kern="1200" smtClean="0"/>
              <a:pPr rtl="0"/>
              <a:t>15</a:t>
            </a:fld>
            <a:endParaRPr kumimoji="1" lang="en-US" altLang="ja-JP" kern="1200"/>
          </a:p>
        </p:txBody>
      </p:sp>
    </p:spTree>
    <p:extLst>
      <p:ext uri="{BB962C8B-B14F-4D97-AF65-F5344CB8AC3E}">
        <p14:creationId xmlns:p14="http://schemas.microsoft.com/office/powerpoint/2010/main" val="25691685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04" y="822477"/>
            <a:ext cx="15965713" cy="10643807"/>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89437" y="11817050"/>
            <a:ext cx="15965713" cy="10643807"/>
          </a:xfrm>
          <a:prstGeom prst="rect">
            <a:avLst/>
          </a:prstGeom>
        </p:spPr>
      </p:pic>
      <p:sp>
        <p:nvSpPr>
          <p:cNvPr id="4" name="正方形/長方形 3"/>
          <p:cNvSpPr/>
          <p:nvPr/>
        </p:nvSpPr>
        <p:spPr>
          <a:xfrm>
            <a:off x="17603304" y="1323950"/>
            <a:ext cx="11153913" cy="3170099"/>
          </a:xfrm>
          <a:prstGeom prst="rect">
            <a:avLst/>
          </a:prstGeom>
        </p:spPr>
        <p:txBody>
          <a:bodyPr wrap="square">
            <a:spAutoFit/>
          </a:bodyPr>
          <a:lstStyle/>
          <a:p>
            <a:pPr algn="l" defTabSz="914391" rtl="0">
              <a:spcBef>
                <a:spcPts val="2400"/>
              </a:spcBef>
              <a:defRPr sz="1800"/>
            </a:pPr>
            <a:r>
              <a:rPr kumimoji="1" lang="ja-JP" altLang="en-US" sz="6000" kern="1200" dirty="0">
                <a:solidFill>
                  <a:srgbClr val="5A5A5A"/>
                </a:solidFill>
                <a:latin typeface="ＭＳ Ｐゴシック"/>
                <a:ea typeface="ＭＳ Ｐゴシック"/>
                <a:cs typeface="Arial"/>
                <a:sym typeface="ＭＳ Ｐゴシック"/>
              </a:rPr>
              <a:t>屋井鉄雄　教授　　　　　</a:t>
            </a:r>
            <a:endParaRPr kumimoji="1" lang="en-US" altLang="ja-JP" sz="6000" kern="1200" dirty="0">
              <a:solidFill>
                <a:srgbClr val="5A5A5A"/>
              </a:solidFill>
              <a:latin typeface="ＭＳ Ｐゴシック"/>
              <a:ea typeface="ＭＳ Ｐゴシック"/>
              <a:cs typeface="Arial"/>
              <a:sym typeface="ＭＳ Ｐゴシック"/>
            </a:endParaRPr>
          </a:p>
          <a:p>
            <a:pPr algn="l" defTabSz="914391" rtl="0">
              <a:spcBef>
                <a:spcPts val="2400"/>
              </a:spcBef>
              <a:defRPr sz="1800"/>
            </a:pPr>
            <a:r>
              <a:rPr kumimoji="1" lang="ja-JP" altLang="en-US" sz="6000" kern="1200" dirty="0">
                <a:solidFill>
                  <a:srgbClr val="5A5A5A"/>
                </a:solidFill>
                <a:latin typeface="ＭＳ Ｐゴシック"/>
                <a:ea typeface="ＭＳ Ｐゴシック"/>
                <a:cs typeface="Arial"/>
                <a:sym typeface="ＭＳ Ｐゴシック"/>
              </a:rPr>
              <a:t>「モビリティとマインドの将来　“なぜ人は移動するのか“のヒント」</a:t>
            </a:r>
          </a:p>
        </p:txBody>
      </p:sp>
      <p:sp>
        <p:nvSpPr>
          <p:cNvPr id="7" name="正方形/長方形 6"/>
          <p:cNvSpPr/>
          <p:nvPr/>
        </p:nvSpPr>
        <p:spPr>
          <a:xfrm>
            <a:off x="1016005" y="12983295"/>
            <a:ext cx="11374783" cy="2862322"/>
          </a:xfrm>
          <a:prstGeom prst="rect">
            <a:avLst/>
          </a:prstGeom>
        </p:spPr>
        <p:txBody>
          <a:bodyPr wrap="square">
            <a:spAutoFit/>
          </a:bodyPr>
          <a:lstStyle/>
          <a:p>
            <a:pPr algn="l" defTabSz="914391" rtl="0">
              <a:defRPr sz="1800"/>
            </a:pPr>
            <a:r>
              <a:rPr kumimoji="1" lang="ja-JP" altLang="en-US" sz="6000" kern="1200" dirty="0">
                <a:solidFill>
                  <a:srgbClr val="5A5A5A"/>
                </a:solidFill>
                <a:latin typeface="ＭＳ Ｐゴシック"/>
                <a:ea typeface="ＭＳ Ｐゴシック"/>
                <a:cs typeface="Arial"/>
                <a:sym typeface="ＭＳ Ｐゴシック"/>
              </a:rPr>
              <a:t>佐藤俊明　特任准教授　</a:t>
            </a:r>
            <a:endParaRPr kumimoji="1" lang="en-US" altLang="ja-JP" sz="6000" kern="1200" dirty="0">
              <a:solidFill>
                <a:srgbClr val="5A5A5A"/>
              </a:solidFill>
              <a:latin typeface="ＭＳ Ｐゴシック"/>
              <a:ea typeface="ＭＳ Ｐゴシック"/>
              <a:cs typeface="Arial"/>
              <a:sym typeface="ＭＳ Ｐゴシック"/>
            </a:endParaRPr>
          </a:p>
          <a:p>
            <a:pPr algn="l" defTabSz="914391" rtl="0">
              <a:defRPr sz="1800"/>
            </a:pPr>
            <a:r>
              <a:rPr kumimoji="1" lang="ja-JP" altLang="en-US" sz="6000" kern="1200" dirty="0">
                <a:solidFill>
                  <a:srgbClr val="5A5A5A"/>
                </a:solidFill>
                <a:latin typeface="ＭＳ Ｐゴシック"/>
                <a:ea typeface="ＭＳ Ｐゴシック"/>
                <a:cs typeface="Arial"/>
                <a:sym typeface="ＭＳ Ｐゴシック"/>
              </a:rPr>
              <a:t>「</a:t>
            </a:r>
            <a:r>
              <a:rPr kumimoji="1" lang="en-US" altLang="ja-JP" sz="6000" kern="1200" dirty="0">
                <a:solidFill>
                  <a:srgbClr val="5A5A5A"/>
                </a:solidFill>
                <a:latin typeface="ＭＳ Ｐゴシック"/>
                <a:ea typeface="ＭＳ Ｐゴシック"/>
                <a:cs typeface="Arial"/>
                <a:sym typeface="ＭＳ Ｐゴシック"/>
              </a:rPr>
              <a:t>VR</a:t>
            </a:r>
            <a:r>
              <a:rPr kumimoji="1" lang="ja-JP" altLang="en-US" sz="6000" kern="1200" dirty="0">
                <a:solidFill>
                  <a:srgbClr val="5A5A5A"/>
                </a:solidFill>
                <a:latin typeface="ＭＳ Ｐゴシック"/>
                <a:ea typeface="ＭＳ Ｐゴシック"/>
                <a:cs typeface="Arial"/>
                <a:sym typeface="ＭＳ Ｐゴシック"/>
              </a:rPr>
              <a:t>と３次元データプラットフォーム」</a:t>
            </a:r>
          </a:p>
        </p:txBody>
      </p:sp>
      <p:sp>
        <p:nvSpPr>
          <p:cNvPr id="5" name="スライド番号プレースホルダー 4">
            <a:extLst>
              <a:ext uri="{FF2B5EF4-FFF2-40B4-BE49-F238E27FC236}">
                <a16:creationId xmlns:a16="http://schemas.microsoft.com/office/drawing/2014/main" id="{B51B2EA9-4108-4978-93B3-BD306FEB4236}"/>
              </a:ext>
            </a:extLst>
          </p:cNvPr>
          <p:cNvSpPr>
            <a:spLocks noGrp="1"/>
          </p:cNvSpPr>
          <p:nvPr>
            <p:ph type="sldNum" sz="quarter" idx="12"/>
          </p:nvPr>
        </p:nvSpPr>
        <p:spPr/>
        <p:txBody>
          <a:bodyPr/>
          <a:lstStyle/>
          <a:p>
            <a:pPr defTabSz="3047970" rtl="0"/>
            <a:fld id="{A72A4B98-3CF0-4F4E-8B11-2DBC9153D841}" type="slidenum">
              <a:rPr kumimoji="1" lang="ja-JP" altLang="en-US" kern="1200" smtClean="0">
                <a:solidFill>
                  <a:srgbClr val="5A5A5A">
                    <a:tint val="75000"/>
                  </a:srgbClr>
                </a:solidFill>
              </a:rPr>
              <a:pPr defTabSz="3047970" rtl="0"/>
              <a:t>16</a:t>
            </a:fld>
            <a:endParaRPr kumimoji="1" lang="ja-JP" altLang="en-US" kern="1200">
              <a:solidFill>
                <a:srgbClr val="5A5A5A">
                  <a:tint val="75000"/>
                </a:srgbClr>
              </a:solidFill>
            </a:endParaRPr>
          </a:p>
        </p:txBody>
      </p:sp>
    </p:spTree>
    <p:extLst>
      <p:ext uri="{BB962C8B-B14F-4D97-AF65-F5344CB8AC3E}">
        <p14:creationId xmlns:p14="http://schemas.microsoft.com/office/powerpoint/2010/main" val="1582126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828948" y="608082"/>
            <a:ext cx="14509750" cy="10953750"/>
          </a:xfrm>
          <a:prstGeom prst="rect">
            <a:avLst/>
          </a:prstGeom>
        </p:spPr>
      </p:pic>
      <p:pic>
        <p:nvPicPr>
          <p:cNvPr id="3" name="図 2"/>
          <p:cNvPicPr>
            <a:picLocks noChangeAspect="1"/>
          </p:cNvPicPr>
          <p:nvPr/>
        </p:nvPicPr>
        <p:blipFill>
          <a:blip r:embed="rId3"/>
          <a:stretch>
            <a:fillRect/>
          </a:stretch>
        </p:blipFill>
        <p:spPr>
          <a:xfrm>
            <a:off x="15338697" y="703330"/>
            <a:ext cx="14351000" cy="10858500"/>
          </a:xfrm>
          <a:prstGeom prst="rect">
            <a:avLst/>
          </a:prstGeom>
        </p:spPr>
      </p:pic>
      <p:pic>
        <p:nvPicPr>
          <p:cNvPr id="4" name="図 3"/>
          <p:cNvPicPr>
            <a:picLocks noChangeAspect="1"/>
          </p:cNvPicPr>
          <p:nvPr/>
        </p:nvPicPr>
        <p:blipFill>
          <a:blip r:embed="rId4"/>
          <a:stretch>
            <a:fillRect/>
          </a:stretch>
        </p:blipFill>
        <p:spPr>
          <a:xfrm>
            <a:off x="828947" y="11561830"/>
            <a:ext cx="14478000" cy="10858500"/>
          </a:xfrm>
          <a:prstGeom prst="rect">
            <a:avLst/>
          </a:prstGeom>
        </p:spPr>
      </p:pic>
      <p:pic>
        <p:nvPicPr>
          <p:cNvPr id="7" name="図 6"/>
          <p:cNvPicPr>
            <a:picLocks noChangeAspect="1"/>
          </p:cNvPicPr>
          <p:nvPr/>
        </p:nvPicPr>
        <p:blipFill>
          <a:blip r:embed="rId5"/>
          <a:stretch>
            <a:fillRect/>
          </a:stretch>
        </p:blipFill>
        <p:spPr>
          <a:xfrm>
            <a:off x="15338697" y="11561830"/>
            <a:ext cx="14478000" cy="10858500"/>
          </a:xfrm>
          <a:prstGeom prst="rect">
            <a:avLst/>
          </a:prstGeom>
        </p:spPr>
      </p:pic>
      <p:sp>
        <p:nvSpPr>
          <p:cNvPr id="8" name="正方形/長方形 7"/>
          <p:cNvSpPr/>
          <p:nvPr/>
        </p:nvSpPr>
        <p:spPr>
          <a:xfrm>
            <a:off x="828947" y="20854467"/>
            <a:ext cx="13760173" cy="1015663"/>
          </a:xfrm>
          <a:prstGeom prst="rect">
            <a:avLst/>
          </a:prstGeom>
          <a:solidFill>
            <a:schemeClr val="bg1"/>
          </a:solidFill>
        </p:spPr>
        <p:txBody>
          <a:bodyPr wrap="square">
            <a:spAutoFit/>
          </a:bodyPr>
          <a:lstStyle/>
          <a:p>
            <a:pPr algn="l" defTabSz="914391" rtl="0">
              <a:spcBef>
                <a:spcPts val="2400"/>
              </a:spcBef>
              <a:defRPr sz="1800"/>
            </a:pPr>
            <a:r>
              <a:rPr kumimoji="1" lang="ja-JP" altLang="en-US" sz="6000" kern="1200" dirty="0">
                <a:solidFill>
                  <a:srgbClr val="5A5A5A"/>
                </a:solidFill>
                <a:latin typeface="ＭＳ Ｐゴシック"/>
                <a:ea typeface="ＭＳ Ｐゴシック"/>
                <a:cs typeface="Arial"/>
                <a:sym typeface="ＭＳ Ｐゴシック"/>
              </a:rPr>
              <a:t>屋井鉄雄教授　ご講演資料より　　　　</a:t>
            </a:r>
            <a:endParaRPr kumimoji="1" lang="en-US" altLang="ja-JP" sz="6000" kern="1200" dirty="0">
              <a:solidFill>
                <a:srgbClr val="5A5A5A"/>
              </a:solidFill>
              <a:latin typeface="ＭＳ Ｐゴシック"/>
              <a:ea typeface="ＭＳ Ｐゴシック"/>
              <a:cs typeface="Arial"/>
              <a:sym typeface="ＭＳ Ｐゴシック"/>
            </a:endParaRPr>
          </a:p>
        </p:txBody>
      </p:sp>
      <p:sp>
        <p:nvSpPr>
          <p:cNvPr id="5" name="スライド番号プレースホルダー 4">
            <a:extLst>
              <a:ext uri="{FF2B5EF4-FFF2-40B4-BE49-F238E27FC236}">
                <a16:creationId xmlns:a16="http://schemas.microsoft.com/office/drawing/2014/main" id="{C0844586-661F-4E3C-A7BA-69AC88C93D0C}"/>
              </a:ext>
            </a:extLst>
          </p:cNvPr>
          <p:cNvSpPr>
            <a:spLocks noGrp="1"/>
          </p:cNvSpPr>
          <p:nvPr>
            <p:ph type="sldNum" sz="quarter" idx="12"/>
          </p:nvPr>
        </p:nvSpPr>
        <p:spPr/>
        <p:txBody>
          <a:bodyPr/>
          <a:lstStyle/>
          <a:p>
            <a:pPr defTabSz="3047970" rtl="0"/>
            <a:fld id="{A72A4B98-3CF0-4F4E-8B11-2DBC9153D841}" type="slidenum">
              <a:rPr kumimoji="1" lang="ja-JP" altLang="en-US" kern="1200" smtClean="0">
                <a:solidFill>
                  <a:srgbClr val="5A5A5A">
                    <a:tint val="75000"/>
                  </a:srgbClr>
                </a:solidFill>
              </a:rPr>
              <a:pPr defTabSz="3047970" rtl="0"/>
              <a:t>17</a:t>
            </a:fld>
            <a:endParaRPr kumimoji="1" lang="ja-JP" altLang="en-US" kern="1200">
              <a:solidFill>
                <a:srgbClr val="5A5A5A">
                  <a:tint val="75000"/>
                </a:srgbClr>
              </a:solidFill>
            </a:endParaRPr>
          </a:p>
        </p:txBody>
      </p:sp>
    </p:spTree>
    <p:extLst>
      <p:ext uri="{BB962C8B-B14F-4D97-AF65-F5344CB8AC3E}">
        <p14:creationId xmlns:p14="http://schemas.microsoft.com/office/powerpoint/2010/main" val="1379796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603304" y="1323950"/>
            <a:ext cx="11153913" cy="2246769"/>
          </a:xfrm>
          <a:prstGeom prst="rect">
            <a:avLst/>
          </a:prstGeom>
        </p:spPr>
        <p:txBody>
          <a:bodyPr wrap="square">
            <a:spAutoFit/>
          </a:bodyPr>
          <a:lstStyle/>
          <a:p>
            <a:pPr algn="l" defTabSz="914391" rtl="0">
              <a:spcBef>
                <a:spcPts val="2400"/>
              </a:spcBef>
              <a:defRPr sz="1800"/>
            </a:pPr>
            <a:r>
              <a:rPr kumimoji="1" lang="ja-JP" altLang="en-US" sz="6000" kern="1200" dirty="0">
                <a:solidFill>
                  <a:srgbClr val="5A5A5A"/>
                </a:solidFill>
                <a:latin typeface="ＭＳ Ｐゴシック"/>
                <a:ea typeface="ＭＳ Ｐゴシック"/>
                <a:cs typeface="Arial"/>
                <a:sym typeface="ＭＳ Ｐゴシック"/>
              </a:rPr>
              <a:t>ワークショップ</a:t>
            </a:r>
            <a:r>
              <a:rPr kumimoji="1" lang="en-US" altLang="ja-JP" sz="6000" kern="1200" dirty="0">
                <a:solidFill>
                  <a:srgbClr val="5A5A5A"/>
                </a:solidFill>
                <a:latin typeface="ＭＳ Ｐゴシック"/>
                <a:ea typeface="ＭＳ Ｐゴシック"/>
                <a:cs typeface="Arial"/>
                <a:sym typeface="ＭＳ Ｐゴシック"/>
              </a:rPr>
              <a:t>1</a:t>
            </a:r>
            <a:r>
              <a:rPr kumimoji="1" lang="ja-JP" altLang="en-US" sz="6000" kern="1200" dirty="0">
                <a:solidFill>
                  <a:srgbClr val="5A5A5A"/>
                </a:solidFill>
                <a:latin typeface="ＭＳ Ｐゴシック"/>
                <a:ea typeface="ＭＳ Ｐゴシック"/>
                <a:cs typeface="Arial"/>
                <a:sym typeface="ＭＳ Ｐゴシック"/>
              </a:rPr>
              <a:t>　　　　　</a:t>
            </a:r>
            <a:endParaRPr kumimoji="1" lang="en-US" altLang="ja-JP" sz="6000" kern="1200" dirty="0">
              <a:solidFill>
                <a:srgbClr val="5A5A5A"/>
              </a:solidFill>
              <a:latin typeface="ＭＳ Ｐゴシック"/>
              <a:ea typeface="ＭＳ Ｐゴシック"/>
              <a:cs typeface="Arial"/>
              <a:sym typeface="ＭＳ Ｐゴシック"/>
            </a:endParaRPr>
          </a:p>
          <a:p>
            <a:pPr algn="l" defTabSz="914391" rtl="0">
              <a:spcBef>
                <a:spcPts val="2400"/>
              </a:spcBef>
              <a:defRPr sz="1800"/>
            </a:pPr>
            <a:r>
              <a:rPr kumimoji="1" lang="ja-JP" altLang="en-US" sz="6000" kern="1200" dirty="0">
                <a:solidFill>
                  <a:srgbClr val="5A5A5A"/>
                </a:solidFill>
                <a:latin typeface="ＭＳ Ｐゴシック"/>
                <a:ea typeface="ＭＳ Ｐゴシック"/>
                <a:cs typeface="Arial"/>
                <a:sym typeface="ＭＳ Ｐゴシック"/>
              </a:rPr>
              <a:t>テーブルディスカッション</a:t>
            </a:r>
          </a:p>
        </p:txBody>
      </p:sp>
      <p:sp>
        <p:nvSpPr>
          <p:cNvPr id="6" name="正方形/長方形 5"/>
          <p:cNvSpPr/>
          <p:nvPr/>
        </p:nvSpPr>
        <p:spPr>
          <a:xfrm>
            <a:off x="1572915" y="12256995"/>
            <a:ext cx="10839957" cy="3170099"/>
          </a:xfrm>
          <a:prstGeom prst="rect">
            <a:avLst/>
          </a:prstGeom>
        </p:spPr>
        <p:txBody>
          <a:bodyPr wrap="square">
            <a:spAutoFit/>
          </a:bodyPr>
          <a:lstStyle/>
          <a:p>
            <a:pPr algn="l" defTabSz="914391" rtl="0">
              <a:spcBef>
                <a:spcPts val="2400"/>
              </a:spcBef>
              <a:defRPr sz="1800"/>
            </a:pPr>
            <a:r>
              <a:rPr kumimoji="1" lang="ja-JP" altLang="en-US" sz="6000" kern="1200" dirty="0">
                <a:solidFill>
                  <a:srgbClr val="5A5A5A"/>
                </a:solidFill>
                <a:latin typeface="ＭＳ Ｐゴシック"/>
                <a:ea typeface="ＭＳ Ｐゴシック"/>
                <a:cs typeface="Arial"/>
                <a:sym typeface="ＭＳ Ｐゴシック"/>
              </a:rPr>
              <a:t>ワークショップ</a:t>
            </a:r>
            <a:r>
              <a:rPr kumimoji="1" lang="en-US" altLang="ja-JP" sz="6000" kern="1200" dirty="0">
                <a:solidFill>
                  <a:srgbClr val="5A5A5A"/>
                </a:solidFill>
                <a:latin typeface="ＭＳ Ｐゴシック"/>
                <a:ea typeface="ＭＳ Ｐゴシック"/>
                <a:cs typeface="Arial"/>
                <a:sym typeface="ＭＳ Ｐゴシック"/>
              </a:rPr>
              <a:t>1</a:t>
            </a:r>
            <a:r>
              <a:rPr kumimoji="1" lang="ja-JP" altLang="en-US" sz="6000" kern="1200" dirty="0">
                <a:solidFill>
                  <a:srgbClr val="5A5A5A"/>
                </a:solidFill>
                <a:latin typeface="ＭＳ Ｐゴシック"/>
                <a:ea typeface="ＭＳ Ｐゴシック"/>
                <a:cs typeface="Arial"/>
                <a:sym typeface="ＭＳ Ｐゴシック"/>
              </a:rPr>
              <a:t>　　　　　</a:t>
            </a:r>
            <a:endParaRPr kumimoji="1" lang="en-US" altLang="ja-JP" sz="6000" kern="1200" dirty="0">
              <a:solidFill>
                <a:srgbClr val="5A5A5A"/>
              </a:solidFill>
              <a:latin typeface="ＭＳ Ｐゴシック"/>
              <a:ea typeface="ＭＳ Ｐゴシック"/>
              <a:cs typeface="Arial"/>
              <a:sym typeface="ＭＳ Ｐゴシック"/>
            </a:endParaRPr>
          </a:p>
          <a:p>
            <a:pPr algn="l" defTabSz="914391" rtl="0">
              <a:spcBef>
                <a:spcPts val="2400"/>
              </a:spcBef>
              <a:defRPr sz="1800"/>
            </a:pPr>
            <a:r>
              <a:rPr kumimoji="1" lang="ja-JP" altLang="en-US" sz="6000" kern="1200" dirty="0">
                <a:solidFill>
                  <a:srgbClr val="5A5A5A"/>
                </a:solidFill>
                <a:latin typeface="ＭＳ Ｐゴシック"/>
                <a:ea typeface="ＭＳ Ｐゴシック"/>
                <a:cs typeface="Arial"/>
                <a:sym typeface="ＭＳ Ｐゴシック"/>
              </a:rPr>
              <a:t>自己紹介の後、モビリティの将来と</a:t>
            </a:r>
            <a:r>
              <a:rPr kumimoji="1" lang="en-US" altLang="ja-JP" sz="6000" kern="1200" dirty="0">
                <a:solidFill>
                  <a:srgbClr val="5A5A5A"/>
                </a:solidFill>
                <a:latin typeface="ＭＳ Ｐゴシック"/>
                <a:ea typeface="ＭＳ Ｐゴシック"/>
                <a:cs typeface="Arial"/>
                <a:sym typeface="ＭＳ Ｐゴシック"/>
              </a:rPr>
              <a:t>VR</a:t>
            </a:r>
            <a:r>
              <a:rPr kumimoji="1" lang="ja-JP" altLang="en-US" sz="6000" kern="1200" dirty="0">
                <a:solidFill>
                  <a:srgbClr val="5A5A5A"/>
                </a:solidFill>
                <a:latin typeface="ＭＳ Ｐゴシック"/>
                <a:ea typeface="ＭＳ Ｐゴシック"/>
                <a:cs typeface="Arial"/>
                <a:sym typeface="ＭＳ Ｐゴシック"/>
              </a:rPr>
              <a:t>による影響を議論</a:t>
            </a: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868" y="662608"/>
            <a:ext cx="15983537" cy="10655690"/>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8685" y="11715240"/>
            <a:ext cx="15963503" cy="10642333"/>
          </a:xfrm>
          <a:prstGeom prst="rect">
            <a:avLst/>
          </a:prstGeom>
        </p:spPr>
      </p:pic>
      <p:sp>
        <p:nvSpPr>
          <p:cNvPr id="2" name="スライド番号プレースホルダー 1">
            <a:extLst>
              <a:ext uri="{FF2B5EF4-FFF2-40B4-BE49-F238E27FC236}">
                <a16:creationId xmlns:a16="http://schemas.microsoft.com/office/drawing/2014/main" id="{76E2E356-9B38-4D86-9277-7E4AD61B61F5}"/>
              </a:ext>
            </a:extLst>
          </p:cNvPr>
          <p:cNvSpPr>
            <a:spLocks noGrp="1"/>
          </p:cNvSpPr>
          <p:nvPr>
            <p:ph type="sldNum" sz="quarter" idx="12"/>
          </p:nvPr>
        </p:nvSpPr>
        <p:spPr/>
        <p:txBody>
          <a:bodyPr/>
          <a:lstStyle/>
          <a:p>
            <a:pPr defTabSz="3047970" rtl="0"/>
            <a:fld id="{A72A4B98-3CF0-4F4E-8B11-2DBC9153D841}" type="slidenum">
              <a:rPr kumimoji="1" lang="ja-JP" altLang="en-US" kern="1200" smtClean="0">
                <a:solidFill>
                  <a:srgbClr val="5A5A5A">
                    <a:tint val="75000"/>
                  </a:srgbClr>
                </a:solidFill>
              </a:rPr>
              <a:pPr defTabSz="3047970" rtl="0"/>
              <a:t>18</a:t>
            </a:fld>
            <a:endParaRPr kumimoji="1" lang="ja-JP" altLang="en-US" kern="1200">
              <a:solidFill>
                <a:srgbClr val="5A5A5A">
                  <a:tint val="75000"/>
                </a:srgbClr>
              </a:solidFill>
            </a:endParaRPr>
          </a:p>
        </p:txBody>
      </p:sp>
    </p:spTree>
    <p:extLst>
      <p:ext uri="{BB962C8B-B14F-4D97-AF65-F5344CB8AC3E}">
        <p14:creationId xmlns:p14="http://schemas.microsoft.com/office/powerpoint/2010/main" val="1932882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603304" y="1323950"/>
            <a:ext cx="11153913" cy="2246769"/>
          </a:xfrm>
          <a:prstGeom prst="rect">
            <a:avLst/>
          </a:prstGeom>
        </p:spPr>
        <p:txBody>
          <a:bodyPr wrap="square">
            <a:spAutoFit/>
          </a:bodyPr>
          <a:lstStyle/>
          <a:p>
            <a:pPr algn="l" defTabSz="914391" rtl="0">
              <a:spcBef>
                <a:spcPts val="2400"/>
              </a:spcBef>
              <a:defRPr sz="1800"/>
            </a:pPr>
            <a:r>
              <a:rPr kumimoji="1" lang="ja-JP" altLang="en-US" sz="6000" kern="1200" dirty="0">
                <a:solidFill>
                  <a:srgbClr val="5A5A5A"/>
                </a:solidFill>
                <a:latin typeface="ＭＳ Ｐゴシック"/>
                <a:ea typeface="ＭＳ Ｐゴシック"/>
                <a:cs typeface="Arial"/>
                <a:sym typeface="ＭＳ Ｐゴシック"/>
              </a:rPr>
              <a:t>ワークショップ</a:t>
            </a:r>
            <a:r>
              <a:rPr kumimoji="1" lang="en-US" altLang="ja-JP" sz="6000" kern="1200" dirty="0">
                <a:solidFill>
                  <a:srgbClr val="5A5A5A"/>
                </a:solidFill>
                <a:latin typeface="ＭＳ Ｐゴシック"/>
                <a:ea typeface="ＭＳ Ｐゴシック"/>
                <a:cs typeface="Arial"/>
                <a:sym typeface="ＭＳ Ｐゴシック"/>
              </a:rPr>
              <a:t>2</a:t>
            </a:r>
            <a:r>
              <a:rPr kumimoji="1" lang="ja-JP" altLang="en-US" sz="6000" kern="1200" dirty="0">
                <a:solidFill>
                  <a:srgbClr val="5A5A5A"/>
                </a:solidFill>
                <a:latin typeface="ＭＳ Ｐゴシック"/>
                <a:ea typeface="ＭＳ Ｐゴシック"/>
                <a:cs typeface="Arial"/>
                <a:sym typeface="ＭＳ Ｐゴシック"/>
              </a:rPr>
              <a:t>　　　　　</a:t>
            </a:r>
            <a:endParaRPr kumimoji="1" lang="en-US" altLang="ja-JP" sz="6000" kern="1200" dirty="0">
              <a:solidFill>
                <a:srgbClr val="5A5A5A"/>
              </a:solidFill>
              <a:latin typeface="ＭＳ Ｐゴシック"/>
              <a:ea typeface="ＭＳ Ｐゴシック"/>
              <a:cs typeface="Arial"/>
              <a:sym typeface="ＭＳ Ｐゴシック"/>
            </a:endParaRPr>
          </a:p>
          <a:p>
            <a:pPr algn="l" defTabSz="914391" rtl="0">
              <a:spcBef>
                <a:spcPts val="2400"/>
              </a:spcBef>
              <a:defRPr sz="1800"/>
            </a:pPr>
            <a:r>
              <a:rPr kumimoji="1" lang="ja-JP" altLang="en-US" sz="6000" kern="1200" dirty="0">
                <a:solidFill>
                  <a:srgbClr val="5A5A5A"/>
                </a:solidFill>
                <a:latin typeface="ＭＳ Ｐゴシック"/>
                <a:ea typeface="ＭＳ Ｐゴシック"/>
                <a:cs typeface="Arial"/>
                <a:sym typeface="ＭＳ Ｐゴシック"/>
              </a:rPr>
              <a:t>ディベート</a:t>
            </a:r>
          </a:p>
        </p:txBody>
      </p:sp>
      <p:sp>
        <p:nvSpPr>
          <p:cNvPr id="6" name="正方形/長方形 5"/>
          <p:cNvSpPr/>
          <p:nvPr/>
        </p:nvSpPr>
        <p:spPr>
          <a:xfrm>
            <a:off x="1572915" y="12256995"/>
            <a:ext cx="10839957" cy="3170099"/>
          </a:xfrm>
          <a:prstGeom prst="rect">
            <a:avLst/>
          </a:prstGeom>
        </p:spPr>
        <p:txBody>
          <a:bodyPr wrap="square">
            <a:spAutoFit/>
          </a:bodyPr>
          <a:lstStyle/>
          <a:p>
            <a:pPr algn="l" defTabSz="914391" rtl="0">
              <a:spcBef>
                <a:spcPts val="2400"/>
              </a:spcBef>
              <a:defRPr sz="1800"/>
            </a:pPr>
            <a:r>
              <a:rPr kumimoji="1" lang="ja-JP" altLang="en-US" sz="6000" kern="1200" dirty="0">
                <a:solidFill>
                  <a:srgbClr val="5A5A5A"/>
                </a:solidFill>
                <a:latin typeface="ＭＳ Ｐゴシック"/>
                <a:ea typeface="ＭＳ Ｐゴシック"/>
                <a:cs typeface="Arial"/>
                <a:sym typeface="ＭＳ Ｐゴシック"/>
              </a:rPr>
              <a:t>ワークショップ</a:t>
            </a:r>
            <a:r>
              <a:rPr kumimoji="1" lang="en-US" altLang="ja-JP" sz="6000" kern="1200" dirty="0">
                <a:solidFill>
                  <a:srgbClr val="5A5A5A"/>
                </a:solidFill>
                <a:latin typeface="ＭＳ Ｐゴシック"/>
                <a:ea typeface="ＭＳ Ｐゴシック"/>
                <a:cs typeface="Arial"/>
                <a:sym typeface="ＭＳ Ｐゴシック"/>
              </a:rPr>
              <a:t>2</a:t>
            </a:r>
            <a:r>
              <a:rPr kumimoji="1" lang="ja-JP" altLang="en-US" sz="6000" kern="1200" dirty="0">
                <a:solidFill>
                  <a:srgbClr val="5A5A5A"/>
                </a:solidFill>
                <a:latin typeface="ＭＳ Ｐゴシック"/>
                <a:ea typeface="ＭＳ Ｐゴシック"/>
                <a:cs typeface="Arial"/>
                <a:sym typeface="ＭＳ Ｐゴシック"/>
              </a:rPr>
              <a:t>　　　　　</a:t>
            </a:r>
            <a:endParaRPr kumimoji="1" lang="en-US" altLang="ja-JP" sz="6000" kern="1200" dirty="0">
              <a:solidFill>
                <a:srgbClr val="5A5A5A"/>
              </a:solidFill>
              <a:latin typeface="ＭＳ Ｐゴシック"/>
              <a:ea typeface="ＭＳ Ｐゴシック"/>
              <a:cs typeface="Arial"/>
              <a:sym typeface="ＭＳ Ｐゴシック"/>
            </a:endParaRPr>
          </a:p>
          <a:p>
            <a:pPr algn="l" defTabSz="914391" rtl="0">
              <a:spcBef>
                <a:spcPts val="2400"/>
              </a:spcBef>
              <a:defRPr sz="1800"/>
            </a:pPr>
            <a:r>
              <a:rPr kumimoji="1" lang="ja-JP" altLang="en-US" sz="6000" kern="1200" dirty="0">
                <a:solidFill>
                  <a:srgbClr val="5A5A5A"/>
                </a:solidFill>
                <a:latin typeface="ＭＳ Ｐゴシック"/>
                <a:ea typeface="ＭＳ Ｐゴシック"/>
                <a:cs typeface="Arial"/>
                <a:sym typeface="ＭＳ Ｐゴシック"/>
              </a:rPr>
              <a:t>モビリティ派と</a:t>
            </a:r>
            <a:r>
              <a:rPr kumimoji="1" lang="en-US" altLang="ja-JP" sz="6000" kern="1200" dirty="0">
                <a:solidFill>
                  <a:srgbClr val="5A5A5A"/>
                </a:solidFill>
                <a:latin typeface="ＭＳ Ｐゴシック"/>
                <a:ea typeface="ＭＳ Ｐゴシック"/>
                <a:cs typeface="Arial"/>
                <a:sym typeface="ＭＳ Ｐゴシック"/>
              </a:rPr>
              <a:t>VR</a:t>
            </a:r>
            <a:r>
              <a:rPr kumimoji="1" lang="ja-JP" altLang="en-US" sz="6000" kern="1200" dirty="0">
                <a:solidFill>
                  <a:srgbClr val="5A5A5A"/>
                </a:solidFill>
                <a:latin typeface="ＭＳ Ｐゴシック"/>
                <a:ea typeface="ＭＳ Ｐゴシック"/>
                <a:cs typeface="Arial"/>
                <a:sym typeface="ＭＳ Ｐゴシック"/>
              </a:rPr>
              <a:t>派の立場を入れ替えて</a:t>
            </a:r>
            <a:r>
              <a:rPr kumimoji="1" lang="en-US" altLang="ja-JP" sz="6000" kern="1200" dirty="0">
                <a:solidFill>
                  <a:srgbClr val="5A5A5A"/>
                </a:solidFill>
                <a:latin typeface="ＭＳ Ｐゴシック"/>
                <a:ea typeface="ＭＳ Ｐゴシック"/>
                <a:cs typeface="Arial"/>
                <a:sym typeface="ＭＳ Ｐゴシック"/>
              </a:rPr>
              <a:t>2</a:t>
            </a:r>
            <a:r>
              <a:rPr kumimoji="1" lang="ja-JP" altLang="en-US" sz="6000" kern="1200" dirty="0">
                <a:solidFill>
                  <a:srgbClr val="5A5A5A"/>
                </a:solidFill>
                <a:latin typeface="ＭＳ Ｐゴシック"/>
                <a:ea typeface="ＭＳ Ｐゴシック"/>
                <a:cs typeface="Arial"/>
                <a:sym typeface="ＭＳ Ｐゴシック"/>
              </a:rPr>
              <a:t>回</a:t>
            </a:r>
          </a:p>
        </p:txBody>
      </p:sp>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730" y="553967"/>
            <a:ext cx="15933053" cy="10622033"/>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62864" y="11617737"/>
            <a:ext cx="15968873" cy="10645913"/>
          </a:xfrm>
          <a:prstGeom prst="rect">
            <a:avLst/>
          </a:prstGeom>
        </p:spPr>
      </p:pic>
      <p:sp>
        <p:nvSpPr>
          <p:cNvPr id="3" name="スライド番号プレースホルダー 2">
            <a:extLst>
              <a:ext uri="{FF2B5EF4-FFF2-40B4-BE49-F238E27FC236}">
                <a16:creationId xmlns:a16="http://schemas.microsoft.com/office/drawing/2014/main" id="{37D99A67-D579-4070-B6EA-D8ED29988C49}"/>
              </a:ext>
            </a:extLst>
          </p:cNvPr>
          <p:cNvSpPr>
            <a:spLocks noGrp="1"/>
          </p:cNvSpPr>
          <p:nvPr>
            <p:ph type="sldNum" sz="quarter" idx="12"/>
          </p:nvPr>
        </p:nvSpPr>
        <p:spPr/>
        <p:txBody>
          <a:bodyPr/>
          <a:lstStyle/>
          <a:p>
            <a:pPr defTabSz="3047970" rtl="0"/>
            <a:fld id="{A72A4B98-3CF0-4F4E-8B11-2DBC9153D841}" type="slidenum">
              <a:rPr kumimoji="1" lang="ja-JP" altLang="en-US" kern="1200" smtClean="0">
                <a:solidFill>
                  <a:srgbClr val="5A5A5A">
                    <a:tint val="75000"/>
                  </a:srgbClr>
                </a:solidFill>
              </a:rPr>
              <a:pPr defTabSz="3047970" rtl="0"/>
              <a:t>19</a:t>
            </a:fld>
            <a:endParaRPr kumimoji="1" lang="ja-JP" altLang="en-US" kern="1200">
              <a:solidFill>
                <a:srgbClr val="5A5A5A">
                  <a:tint val="75000"/>
                </a:srgbClr>
              </a:solidFill>
            </a:endParaRPr>
          </a:p>
        </p:txBody>
      </p:sp>
    </p:spTree>
    <p:extLst>
      <p:ext uri="{BB962C8B-B14F-4D97-AF65-F5344CB8AC3E}">
        <p14:creationId xmlns:p14="http://schemas.microsoft.com/office/powerpoint/2010/main" val="1647673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4A97F9D-A405-4795-975C-848998FE9180}"/>
              </a:ext>
            </a:extLst>
          </p:cNvPr>
          <p:cNvSpPr txBox="1"/>
          <p:nvPr/>
        </p:nvSpPr>
        <p:spPr>
          <a:xfrm>
            <a:off x="680355" y="364922"/>
            <a:ext cx="18396857" cy="1528560"/>
          </a:xfrm>
          <a:prstGeom prst="rect">
            <a:avLst/>
          </a:prstGeom>
          <a:noFill/>
        </p:spPr>
        <p:txBody>
          <a:bodyPr wrap="square" rtlCol="0">
            <a:spAutoFit/>
          </a:bodyPr>
          <a:lstStyle/>
          <a:p>
            <a:pPr algn="l" defTabSz="1523985" rtl="0"/>
            <a:r>
              <a:rPr kumimoji="1" lang="ja-JP" altLang="en-US" sz="9333" kern="1200" dirty="0">
                <a:solidFill>
                  <a:srgbClr val="000000"/>
                </a:solidFill>
                <a:latin typeface="ＭＳ Ｐゴシック" panose="020B0600070205080204" pitchFamily="50" charset="-128"/>
                <a:ea typeface="ＭＳ Ｐゴシック" panose="020B0600070205080204" pitchFamily="50" charset="-128"/>
              </a:rPr>
              <a:t>最近の主な自然災害</a:t>
            </a:r>
          </a:p>
        </p:txBody>
      </p:sp>
      <p:sp>
        <p:nvSpPr>
          <p:cNvPr id="5" name="正方形/長方形 4">
            <a:extLst>
              <a:ext uri="{FF2B5EF4-FFF2-40B4-BE49-F238E27FC236}">
                <a16:creationId xmlns:a16="http://schemas.microsoft.com/office/drawing/2014/main" id="{E33A9B66-F9DB-40F9-8F69-51674A18A923}"/>
              </a:ext>
            </a:extLst>
          </p:cNvPr>
          <p:cNvSpPr/>
          <p:nvPr/>
        </p:nvSpPr>
        <p:spPr>
          <a:xfrm>
            <a:off x="1383427" y="2393615"/>
            <a:ext cx="26812148" cy="19995217"/>
          </a:xfrm>
          <a:prstGeom prst="rect">
            <a:avLst/>
          </a:prstGeom>
        </p:spPr>
        <p:txBody>
          <a:bodyPr wrap="none">
            <a:spAutoFit/>
          </a:bodyPr>
          <a:lstStyle/>
          <a:p>
            <a:pPr algn="l" defTabSz="1523985" rtl="0">
              <a:spcBef>
                <a:spcPts val="4000"/>
              </a:spcBef>
            </a:pPr>
            <a:r>
              <a:rPr lang="en-US" altLang="ja-JP" sz="8000" kern="1200" dirty="0">
                <a:solidFill>
                  <a:srgbClr val="000000"/>
                </a:solidFill>
                <a:latin typeface="ＭＳ Ｐゴシック" panose="020B0600070205080204" pitchFamily="50" charset="-128"/>
                <a:ea typeface="ＭＳ Ｐゴシック" panose="020B0600070205080204" pitchFamily="50" charset="-128"/>
              </a:rPr>
              <a:t>2018</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年</a:t>
            </a:r>
            <a:endParaRPr lang="en-US" altLang="ja-JP" sz="8000" kern="1200" dirty="0">
              <a:solidFill>
                <a:srgbClr val="000000"/>
              </a:solidFill>
              <a:latin typeface="ＭＳ Ｐゴシック" panose="020B0600070205080204" pitchFamily="50" charset="-128"/>
              <a:ea typeface="ＭＳ Ｐゴシック" panose="020B0600070205080204" pitchFamily="50" charset="-128"/>
            </a:endParaRPr>
          </a:p>
          <a:p>
            <a:pPr algn="l" defTabSz="1523985" rtl="0">
              <a:spcBef>
                <a:spcPts val="4000"/>
              </a:spcBef>
            </a:pPr>
            <a:r>
              <a:rPr lang="ja-JP" altLang="en-US" sz="8000" kern="1200" dirty="0">
                <a:solidFill>
                  <a:srgbClr val="000000"/>
                </a:solidFill>
                <a:latin typeface="ＭＳ Ｐゴシック" panose="020B0600070205080204" pitchFamily="50" charset="-128"/>
                <a:ea typeface="ＭＳ Ｐゴシック" panose="020B0600070205080204" pitchFamily="50" charset="-128"/>
              </a:rPr>
              <a:t>　</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2</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月　北陸西部で</a:t>
            </a:r>
            <a:r>
              <a:rPr lang="ja-JP" altLang="en-US" sz="8000" kern="1200" dirty="0">
                <a:solidFill>
                  <a:srgbClr val="FF0000"/>
                </a:solidFill>
                <a:latin typeface="ＭＳ Ｐゴシック" panose="020B0600070205080204" pitchFamily="50" charset="-128"/>
                <a:ea typeface="ＭＳ Ｐゴシック" panose="020B0600070205080204" pitchFamily="50" charset="-128"/>
              </a:rPr>
              <a:t>記録的豪雪</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（物流に大打撃）</a:t>
            </a:r>
            <a:endParaRPr lang="en-US" altLang="ja-JP" sz="8000" kern="1200" dirty="0">
              <a:solidFill>
                <a:srgbClr val="000000"/>
              </a:solidFill>
              <a:latin typeface="ＭＳ Ｐゴシック" panose="020B0600070205080204" pitchFamily="50" charset="-128"/>
              <a:ea typeface="ＭＳ Ｐゴシック" panose="020B0600070205080204" pitchFamily="50" charset="-128"/>
            </a:endParaRPr>
          </a:p>
          <a:p>
            <a:pPr algn="l" defTabSz="1523985" rtl="0">
              <a:spcBef>
                <a:spcPts val="4000"/>
              </a:spcBef>
            </a:pPr>
            <a:r>
              <a:rPr lang="ja-JP" altLang="en-US" sz="8000" kern="1200" dirty="0">
                <a:solidFill>
                  <a:srgbClr val="000000"/>
                </a:solidFill>
                <a:latin typeface="ＭＳ Ｐゴシック" panose="020B0600070205080204" pitchFamily="50" charset="-128"/>
                <a:ea typeface="ＭＳ Ｐゴシック" panose="020B0600070205080204" pitchFamily="50" charset="-128"/>
              </a:rPr>
              <a:t>　</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6</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月　大阪北部地震（家屋被害、交通マヒ、ブロック塀倒壊）</a:t>
            </a:r>
            <a:endParaRPr lang="en-US" altLang="ja-JP" sz="8000" kern="1200" dirty="0">
              <a:solidFill>
                <a:srgbClr val="000000"/>
              </a:solidFill>
              <a:latin typeface="ＭＳ Ｐゴシック" panose="020B0600070205080204" pitchFamily="50" charset="-128"/>
              <a:ea typeface="ＭＳ Ｐゴシック" panose="020B0600070205080204" pitchFamily="50" charset="-128"/>
            </a:endParaRPr>
          </a:p>
          <a:p>
            <a:pPr algn="l" defTabSz="1523985" rtl="0">
              <a:spcBef>
                <a:spcPts val="4000"/>
              </a:spcBef>
            </a:pPr>
            <a:r>
              <a:rPr lang="ja-JP" altLang="en-US" sz="8000" kern="1200" dirty="0">
                <a:solidFill>
                  <a:srgbClr val="000000"/>
                </a:solidFill>
                <a:latin typeface="ＭＳ Ｐゴシック" panose="020B0600070205080204" pitchFamily="50" charset="-128"/>
                <a:ea typeface="ＭＳ Ｐゴシック" panose="020B0600070205080204" pitchFamily="50" charset="-128"/>
              </a:rPr>
              <a:t>　</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7</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月　</a:t>
            </a:r>
            <a:r>
              <a:rPr lang="ja-JP" altLang="en-US" sz="8000" kern="1200" dirty="0">
                <a:solidFill>
                  <a:srgbClr val="FF0000"/>
                </a:solidFill>
                <a:latin typeface="ＭＳ Ｐゴシック" panose="020B0600070205080204" pitchFamily="50" charset="-128"/>
                <a:ea typeface="ＭＳ Ｐゴシック" panose="020B0600070205080204" pitchFamily="50" charset="-128"/>
              </a:rPr>
              <a:t>西日本豪雨</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（広域水害、土砂崩れ、集落孤立）</a:t>
            </a:r>
            <a:endParaRPr lang="en-US" altLang="ja-JP" sz="8000" kern="1200" dirty="0">
              <a:solidFill>
                <a:srgbClr val="000000"/>
              </a:solidFill>
              <a:latin typeface="ＭＳ Ｐゴシック" panose="020B0600070205080204" pitchFamily="50" charset="-128"/>
              <a:ea typeface="ＭＳ Ｐゴシック" panose="020B0600070205080204" pitchFamily="50" charset="-128"/>
            </a:endParaRPr>
          </a:p>
          <a:p>
            <a:pPr algn="l" defTabSz="1523985" rtl="0">
              <a:spcBef>
                <a:spcPts val="4000"/>
              </a:spcBef>
            </a:pPr>
            <a:r>
              <a:rPr lang="ja-JP" altLang="en-US" sz="8000" kern="1200" dirty="0">
                <a:solidFill>
                  <a:srgbClr val="000000"/>
                </a:solidFill>
                <a:latin typeface="ＭＳ Ｐゴシック" panose="020B0600070205080204" pitchFamily="50" charset="-128"/>
                <a:ea typeface="ＭＳ Ｐゴシック" panose="020B0600070205080204" pitchFamily="50" charset="-128"/>
              </a:rPr>
              <a:t>　</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7</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月　</a:t>
            </a:r>
            <a:r>
              <a:rPr lang="ja-JP" altLang="en-US" sz="8000" kern="1200" dirty="0">
                <a:solidFill>
                  <a:srgbClr val="FF0000"/>
                </a:solidFill>
                <a:latin typeface="ＭＳ Ｐゴシック" panose="020B0600070205080204" pitchFamily="50" charset="-128"/>
                <a:ea typeface="ＭＳ Ｐゴシック" panose="020B0600070205080204" pitchFamily="50" charset="-128"/>
              </a:rPr>
              <a:t>記録的猛暑</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41.1</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℃を熊谷市で記録、熱中症死者増加）</a:t>
            </a:r>
            <a:endParaRPr lang="en-US" altLang="ja-JP" sz="8000" kern="1200" dirty="0">
              <a:solidFill>
                <a:srgbClr val="000000"/>
              </a:solidFill>
              <a:latin typeface="ＭＳ Ｐゴシック" panose="020B0600070205080204" pitchFamily="50" charset="-128"/>
              <a:ea typeface="ＭＳ Ｐゴシック" panose="020B0600070205080204" pitchFamily="50" charset="-128"/>
            </a:endParaRPr>
          </a:p>
          <a:p>
            <a:pPr algn="l" defTabSz="1523985" rtl="0">
              <a:spcBef>
                <a:spcPts val="4000"/>
              </a:spcBef>
            </a:pPr>
            <a:r>
              <a:rPr lang="ja-JP" altLang="en-US" sz="8000" kern="1200" dirty="0">
                <a:solidFill>
                  <a:srgbClr val="000000"/>
                </a:solidFill>
                <a:latin typeface="ＭＳ Ｐゴシック" panose="020B0600070205080204" pitchFamily="50" charset="-128"/>
                <a:ea typeface="ＭＳ Ｐゴシック" panose="020B0600070205080204" pitchFamily="50" charset="-128"/>
              </a:rPr>
              <a:t>　</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9</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月　北海道胆振東部地震（道内全域でブラックアウト）</a:t>
            </a:r>
            <a:endParaRPr lang="en-US" altLang="ja-JP" sz="8000" kern="1200" dirty="0">
              <a:solidFill>
                <a:srgbClr val="000000"/>
              </a:solidFill>
              <a:latin typeface="ＭＳ Ｐゴシック" panose="020B0600070205080204" pitchFamily="50" charset="-128"/>
              <a:ea typeface="ＭＳ Ｐゴシック" panose="020B0600070205080204" pitchFamily="50" charset="-128"/>
            </a:endParaRPr>
          </a:p>
          <a:p>
            <a:pPr algn="l" defTabSz="1523985" rtl="0">
              <a:spcBef>
                <a:spcPts val="4000"/>
              </a:spcBef>
            </a:pPr>
            <a:r>
              <a:rPr lang="ja-JP" altLang="en-US" sz="8000" kern="1200" dirty="0">
                <a:solidFill>
                  <a:srgbClr val="000000"/>
                </a:solidFill>
                <a:latin typeface="ＭＳ Ｐゴシック" panose="020B0600070205080204" pitchFamily="50" charset="-128"/>
                <a:ea typeface="ＭＳ Ｐゴシック" panose="020B0600070205080204" pitchFamily="50" charset="-128"/>
              </a:rPr>
              <a:t>　</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9</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月　</a:t>
            </a:r>
            <a:r>
              <a:rPr lang="ja-JP" altLang="en-US" sz="8000" kern="1200" dirty="0">
                <a:solidFill>
                  <a:srgbClr val="FF0000"/>
                </a:solidFill>
                <a:latin typeface="ＭＳ Ｐゴシック" panose="020B0600070205080204" pitchFamily="50" charset="-128"/>
                <a:ea typeface="ＭＳ Ｐゴシック" panose="020B0600070205080204" pitchFamily="50" charset="-128"/>
              </a:rPr>
              <a:t>大型台風</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直撃（近畿地方で広域被害、関空水没）</a:t>
            </a:r>
            <a:endParaRPr lang="en-US" altLang="ja-JP" sz="8000" kern="1200" dirty="0">
              <a:solidFill>
                <a:srgbClr val="000000"/>
              </a:solidFill>
              <a:latin typeface="ＭＳ Ｐゴシック" panose="020B0600070205080204" pitchFamily="50" charset="-128"/>
              <a:ea typeface="ＭＳ Ｐゴシック" panose="020B0600070205080204" pitchFamily="50" charset="-128"/>
            </a:endParaRPr>
          </a:p>
          <a:p>
            <a:pPr algn="l" defTabSz="1523985" rtl="0">
              <a:spcBef>
                <a:spcPts val="4000"/>
              </a:spcBef>
            </a:pPr>
            <a:r>
              <a:rPr lang="en-US" altLang="ja-JP" sz="8000" kern="1200" dirty="0">
                <a:solidFill>
                  <a:srgbClr val="000000"/>
                </a:solidFill>
                <a:latin typeface="ＭＳ Ｐゴシック" panose="020B0600070205080204" pitchFamily="50" charset="-128"/>
                <a:ea typeface="ＭＳ Ｐゴシック" panose="020B0600070205080204" pitchFamily="50" charset="-128"/>
              </a:rPr>
              <a:t>2019</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年</a:t>
            </a:r>
            <a:endParaRPr lang="en-US" altLang="ja-JP" sz="8000" kern="1200" dirty="0">
              <a:solidFill>
                <a:srgbClr val="000000"/>
              </a:solidFill>
              <a:latin typeface="ＭＳ Ｐゴシック" panose="020B0600070205080204" pitchFamily="50" charset="-128"/>
              <a:ea typeface="ＭＳ Ｐゴシック" panose="020B0600070205080204" pitchFamily="50" charset="-128"/>
            </a:endParaRPr>
          </a:p>
          <a:p>
            <a:pPr algn="l" defTabSz="1523985" rtl="0">
              <a:spcBef>
                <a:spcPts val="4000"/>
              </a:spcBef>
            </a:pPr>
            <a:r>
              <a:rPr lang="ja-JP" altLang="en-US" sz="8000" kern="1200" dirty="0">
                <a:solidFill>
                  <a:srgbClr val="000000"/>
                </a:solidFill>
                <a:latin typeface="ＭＳ Ｐゴシック" panose="020B0600070205080204" pitchFamily="50" charset="-128"/>
                <a:ea typeface="ＭＳ Ｐゴシック" panose="020B0600070205080204" pitchFamily="50" charset="-128"/>
              </a:rPr>
              <a:t>　</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8</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月　九州北部</a:t>
            </a:r>
            <a:r>
              <a:rPr lang="ja-JP" altLang="en-US" sz="8000" kern="1200" dirty="0">
                <a:solidFill>
                  <a:srgbClr val="FF0000"/>
                </a:solidFill>
                <a:latin typeface="ＭＳ Ｐゴシック" panose="020B0600070205080204" pitchFamily="50" charset="-128"/>
                <a:ea typeface="ＭＳ Ｐゴシック" panose="020B0600070205080204" pitchFamily="50" charset="-128"/>
              </a:rPr>
              <a:t>豪雨</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（数十年に一度の非常事態、浸水被害）</a:t>
            </a:r>
            <a:endParaRPr lang="en-US" altLang="ja-JP" sz="8000" kern="1200" dirty="0">
              <a:solidFill>
                <a:srgbClr val="000000"/>
              </a:solidFill>
              <a:latin typeface="ＭＳ Ｐゴシック" panose="020B0600070205080204" pitchFamily="50" charset="-128"/>
              <a:ea typeface="ＭＳ Ｐゴシック" panose="020B0600070205080204" pitchFamily="50" charset="-128"/>
            </a:endParaRPr>
          </a:p>
          <a:p>
            <a:pPr algn="l" defTabSz="1523985" rtl="0">
              <a:spcBef>
                <a:spcPts val="4000"/>
              </a:spcBef>
            </a:pPr>
            <a:r>
              <a:rPr lang="ja-JP" altLang="en-US" sz="8000" kern="1200" dirty="0">
                <a:solidFill>
                  <a:srgbClr val="000000"/>
                </a:solidFill>
                <a:latin typeface="ＭＳ Ｐゴシック" panose="020B0600070205080204" pitchFamily="50" charset="-128"/>
                <a:ea typeface="ＭＳ Ｐゴシック" panose="020B0600070205080204" pitchFamily="50" charset="-128"/>
              </a:rPr>
              <a:t>　</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9</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月　</a:t>
            </a:r>
            <a:r>
              <a:rPr lang="ja-JP" altLang="en-US" sz="8000" kern="1200" dirty="0">
                <a:solidFill>
                  <a:srgbClr val="FF0000"/>
                </a:solidFill>
                <a:latin typeface="ＭＳ Ｐゴシック" panose="020B0600070205080204" pitchFamily="50" charset="-128"/>
                <a:ea typeface="ＭＳ Ｐゴシック" panose="020B0600070205080204" pitchFamily="50" charset="-128"/>
              </a:rPr>
              <a:t>台風</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15</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号（関東直撃、豪雨と強風、大規模停電）</a:t>
            </a:r>
            <a:endParaRPr lang="en-US" altLang="ja-JP" sz="8000" kern="1200" dirty="0">
              <a:solidFill>
                <a:srgbClr val="000000"/>
              </a:solidFill>
              <a:latin typeface="ＭＳ Ｐゴシック" panose="020B0600070205080204" pitchFamily="50" charset="-128"/>
              <a:ea typeface="ＭＳ Ｐゴシック" panose="020B0600070205080204" pitchFamily="50" charset="-128"/>
            </a:endParaRPr>
          </a:p>
          <a:p>
            <a:pPr algn="l" defTabSz="1523985" rtl="0">
              <a:spcBef>
                <a:spcPts val="4000"/>
              </a:spcBef>
            </a:pPr>
            <a:r>
              <a:rPr lang="ja-JP" altLang="en-US" sz="8000" kern="1200" dirty="0">
                <a:solidFill>
                  <a:srgbClr val="000000"/>
                </a:solidFill>
                <a:latin typeface="ＭＳ Ｐゴシック" panose="020B0600070205080204" pitchFamily="50" charset="-128"/>
                <a:ea typeface="ＭＳ Ｐゴシック" panose="020B0600070205080204" pitchFamily="50" charset="-128"/>
              </a:rPr>
              <a:t>　</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10</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月 </a:t>
            </a:r>
            <a:r>
              <a:rPr lang="ja-JP" altLang="en-US" sz="8000" kern="1200" dirty="0">
                <a:solidFill>
                  <a:srgbClr val="FF0000"/>
                </a:solidFill>
                <a:latin typeface="ＭＳ Ｐゴシック" panose="020B0600070205080204" pitchFamily="50" charset="-128"/>
                <a:ea typeface="ＭＳ Ｐゴシック" panose="020B0600070205080204" pitchFamily="50" charset="-128"/>
              </a:rPr>
              <a:t>台風</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19</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号（</a:t>
            </a:r>
            <a:r>
              <a:rPr lang="en-US" altLang="ja-JP" sz="8000" kern="1200" dirty="0">
                <a:solidFill>
                  <a:srgbClr val="000000"/>
                </a:solidFill>
                <a:latin typeface="ＭＳ Ｐゴシック" panose="020B0600070205080204" pitchFamily="50" charset="-128"/>
                <a:ea typeface="ＭＳ Ｐゴシック" panose="020B0600070205080204" pitchFamily="50" charset="-128"/>
              </a:rPr>
              <a:t>2</a:t>
            </a:r>
            <a:r>
              <a:rPr lang="ja-JP" altLang="en-US" sz="8000" kern="1200" dirty="0">
                <a:solidFill>
                  <a:srgbClr val="000000"/>
                </a:solidFill>
                <a:latin typeface="ＭＳ Ｐゴシック" panose="020B0600070205080204" pitchFamily="50" charset="-128"/>
                <a:ea typeface="ＭＳ Ｐゴシック" panose="020B0600070205080204" pitchFamily="50" charset="-128"/>
              </a:rPr>
              <a:t>度目の関東直撃、河川・内水氾濫が多発）</a:t>
            </a:r>
            <a:endParaRPr lang="en-US" altLang="ja-JP" sz="8000" kern="1200" dirty="0">
              <a:solidFill>
                <a:srgbClr val="000000"/>
              </a:solidFill>
              <a:latin typeface="ＭＳ Ｐゴシック" panose="020B0600070205080204" pitchFamily="50" charset="-128"/>
              <a:ea typeface="ＭＳ Ｐゴシック" panose="020B0600070205080204" pitchFamily="50" charset="-128"/>
            </a:endParaRPr>
          </a:p>
          <a:p>
            <a:pPr algn="l" defTabSz="1523985" rtl="0"/>
            <a:endParaRPr lang="en-US" altLang="ja-JP" sz="8000" kern="1200" dirty="0">
              <a:solidFill>
                <a:srgbClr val="000000"/>
              </a:solidFill>
              <a:latin typeface="ＭＳ Ｐゴシック" panose="020B0600070205080204" pitchFamily="50" charset="-128"/>
              <a:ea typeface="ＭＳ Ｐゴシック" panose="020B0600070205080204" pitchFamily="50" charset="-128"/>
            </a:endParaRPr>
          </a:p>
        </p:txBody>
      </p:sp>
      <p:pic>
        <p:nvPicPr>
          <p:cNvPr id="6" name="図 5">
            <a:extLst>
              <a:ext uri="{FF2B5EF4-FFF2-40B4-BE49-F238E27FC236}">
                <a16:creationId xmlns:a16="http://schemas.microsoft.com/office/drawing/2014/main" id="{3ECEDA76-E690-4CCF-95D0-AB7A13CF95A5}"/>
              </a:ext>
            </a:extLst>
          </p:cNvPr>
          <p:cNvPicPr>
            <a:picLocks noChangeAspect="1"/>
          </p:cNvPicPr>
          <p:nvPr/>
        </p:nvPicPr>
        <p:blipFill>
          <a:blip r:embed="rId2"/>
          <a:stretch>
            <a:fillRect/>
          </a:stretch>
        </p:blipFill>
        <p:spPr>
          <a:xfrm>
            <a:off x="24084642" y="31042"/>
            <a:ext cx="6395357" cy="1924957"/>
          </a:xfrm>
          <a:prstGeom prst="rect">
            <a:avLst/>
          </a:prstGeom>
        </p:spPr>
      </p:pic>
      <p:sp>
        <p:nvSpPr>
          <p:cNvPr id="2" name="スライド番号プレースホルダー 1">
            <a:extLst>
              <a:ext uri="{FF2B5EF4-FFF2-40B4-BE49-F238E27FC236}">
                <a16:creationId xmlns:a16="http://schemas.microsoft.com/office/drawing/2014/main" id="{32E7982D-9935-4A5F-AAA2-E7F4C391B02B}"/>
              </a:ext>
            </a:extLst>
          </p:cNvPr>
          <p:cNvSpPr>
            <a:spLocks noGrp="1"/>
          </p:cNvSpPr>
          <p:nvPr>
            <p:ph type="sldNum" sz="quarter" idx="2"/>
          </p:nvPr>
        </p:nvSpPr>
        <p:spPr/>
        <p:txBody>
          <a:bodyPr/>
          <a:lstStyle/>
          <a:p>
            <a:fld id="{86CB4B4D-7CA3-9044-876B-883B54F8677D}" type="slidenum">
              <a:rPr lang="en-US" altLang="ja-JP" kern="0" smtClean="0"/>
              <a:pPr/>
              <a:t>2</a:t>
            </a:fld>
            <a:endParaRPr lang="en-US" altLang="ja-JP" kern="0"/>
          </a:p>
        </p:txBody>
      </p:sp>
    </p:spTree>
    <p:extLst>
      <p:ext uri="{BB962C8B-B14F-4D97-AF65-F5344CB8AC3E}">
        <p14:creationId xmlns:p14="http://schemas.microsoft.com/office/powerpoint/2010/main" val="275671636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A43CF39-D7F1-419C-B841-613998D8852A}"/>
              </a:ext>
            </a:extLst>
          </p:cNvPr>
          <p:cNvSpPr txBox="1"/>
          <p:nvPr/>
        </p:nvSpPr>
        <p:spPr>
          <a:xfrm>
            <a:off x="1024138" y="1754638"/>
            <a:ext cx="11909777" cy="1938992"/>
          </a:xfrm>
          <a:prstGeom prst="rect">
            <a:avLst/>
          </a:prstGeom>
          <a:noFill/>
        </p:spPr>
        <p:txBody>
          <a:bodyPr wrap="square" rtlCol="0">
            <a:spAutoFit/>
          </a:bodyPr>
          <a:lstStyle/>
          <a:p>
            <a:pPr algn="l" defTabSz="1523985" rtl="0"/>
            <a:r>
              <a:rPr lang="ja-JP" altLang="en-US" sz="12000" kern="1200" dirty="0">
                <a:solidFill>
                  <a:srgbClr val="5A5A5A"/>
                </a:solidFill>
                <a:latin typeface="源ノ角ゴシック JP Heavy" panose="020B0A00000000000000" pitchFamily="34" charset="-128"/>
                <a:ea typeface="源ノ角ゴシック JP Heavy" panose="020B0A00000000000000" pitchFamily="34" charset="-128"/>
              </a:rPr>
              <a:t>グループ</a:t>
            </a:r>
            <a:r>
              <a:rPr lang="en-US" altLang="ja-JP" sz="12000" kern="1200" dirty="0">
                <a:solidFill>
                  <a:srgbClr val="5A5A5A"/>
                </a:solidFill>
                <a:latin typeface="源ノ角ゴシック JP Heavy" panose="020B0A00000000000000" pitchFamily="34" charset="-128"/>
                <a:ea typeface="源ノ角ゴシック JP Heavy" panose="020B0A00000000000000" pitchFamily="34" charset="-128"/>
              </a:rPr>
              <a:t>A</a:t>
            </a:r>
            <a:endParaRPr lang="ja-JP" altLang="en-US" sz="12000" kern="1200" dirty="0">
              <a:solidFill>
                <a:srgbClr val="5A5A5A"/>
              </a:solidFill>
              <a:latin typeface="源ノ角ゴシック JP Heavy" panose="020B0A00000000000000" pitchFamily="34" charset="-128"/>
              <a:ea typeface="源ノ角ゴシック JP Heavy" panose="020B0A00000000000000" pitchFamily="34" charset="-128"/>
            </a:endParaRPr>
          </a:p>
        </p:txBody>
      </p:sp>
      <p:sp>
        <p:nvSpPr>
          <p:cNvPr id="3" name="テキスト ボックス 2">
            <a:extLst>
              <a:ext uri="{FF2B5EF4-FFF2-40B4-BE49-F238E27FC236}">
                <a16:creationId xmlns:a16="http://schemas.microsoft.com/office/drawing/2014/main" id="{A15D5F95-8563-4303-A66F-92904568CAE2}"/>
              </a:ext>
            </a:extLst>
          </p:cNvPr>
          <p:cNvSpPr txBox="1"/>
          <p:nvPr/>
        </p:nvSpPr>
        <p:spPr>
          <a:xfrm>
            <a:off x="1024138" y="5113933"/>
            <a:ext cx="13538530" cy="1323439"/>
          </a:xfrm>
          <a:prstGeom prst="rect">
            <a:avLst/>
          </a:prstGeom>
          <a:noFill/>
        </p:spPr>
        <p:txBody>
          <a:bodyPr wrap="square" rtlCol="0">
            <a:spAutoFit/>
          </a:bodyPr>
          <a:lstStyle/>
          <a:p>
            <a:pPr algn="l" defTabSz="1523985" rtl="0">
              <a:spcAft>
                <a:spcPts val="6000"/>
              </a:spcAft>
            </a:pPr>
            <a:r>
              <a:rPr lang="ja-JP" altLang="en-US" sz="8000" kern="1200" dirty="0">
                <a:solidFill>
                  <a:srgbClr val="5A5A5A"/>
                </a:solidFill>
                <a:latin typeface="源ノ角ゴシック JP Medium" panose="020B0600000000000000" pitchFamily="34" charset="-128"/>
                <a:ea typeface="源ノ角ゴシック JP Medium" panose="020B0600000000000000" pitchFamily="34" charset="-128"/>
              </a:rPr>
              <a:t>◇ 将来も残るモビリティ</a:t>
            </a:r>
            <a:endParaRPr lang="en-US" altLang="ja-JP" sz="8000" kern="1200" dirty="0">
              <a:solidFill>
                <a:srgbClr val="5A5A5A"/>
              </a:solidFill>
              <a:latin typeface="源ノ角ゴシック JP Medium" panose="020B0600000000000000" pitchFamily="34" charset="-128"/>
              <a:ea typeface="源ノ角ゴシック JP Medium" panose="020B0600000000000000" pitchFamily="34" charset="-128"/>
            </a:endParaRPr>
          </a:p>
        </p:txBody>
      </p:sp>
      <p:sp>
        <p:nvSpPr>
          <p:cNvPr id="8" name="正方形/長方形 7">
            <a:extLst>
              <a:ext uri="{FF2B5EF4-FFF2-40B4-BE49-F238E27FC236}">
                <a16:creationId xmlns:a16="http://schemas.microsoft.com/office/drawing/2014/main" id="{8134F4C7-05F3-4E99-886E-55E12CC4177E}"/>
              </a:ext>
            </a:extLst>
          </p:cNvPr>
          <p:cNvSpPr/>
          <p:nvPr/>
        </p:nvSpPr>
        <p:spPr>
          <a:xfrm>
            <a:off x="3289360" y="7461510"/>
            <a:ext cx="12928927" cy="9017853"/>
          </a:xfrm>
          <a:prstGeom prst="rect">
            <a:avLst/>
          </a:prstGeom>
        </p:spPr>
        <p:txBody>
          <a:bodyPr wrap="square">
            <a:spAutoFit/>
          </a:bodyPr>
          <a:lstStyle/>
          <a:p>
            <a:pPr algn="l" defTabSz="1523985" rtl="0">
              <a:spcAft>
                <a:spcPts val="4000"/>
              </a:spcAft>
            </a:pPr>
            <a:r>
              <a:rPr lang="ja-JP" altLang="en-US" sz="8000" kern="1200" dirty="0">
                <a:solidFill>
                  <a:srgbClr val="5A5A5A"/>
                </a:solidFill>
                <a:latin typeface="源ノ角ゴシック JP Medium" panose="020B0600000000000000" pitchFamily="34" charset="-128"/>
                <a:ea typeface="源ノ角ゴシック JP Medium" panose="020B0600000000000000" pitchFamily="34" charset="-128"/>
              </a:rPr>
              <a:t>⇒“すべての移動が残る”</a:t>
            </a:r>
            <a:endParaRPr lang="en-US" altLang="ja-JP" sz="8000" kern="1200" dirty="0">
              <a:solidFill>
                <a:srgbClr val="5A5A5A"/>
              </a:solidFill>
              <a:latin typeface="源ノ角ゴシック JP Medium" panose="020B0600000000000000" pitchFamily="34" charset="-128"/>
              <a:ea typeface="源ノ角ゴシック JP Medium" panose="020B0600000000000000" pitchFamily="34" charset="-128"/>
            </a:endParaRPr>
          </a:p>
          <a:p>
            <a:pPr marL="1523985" lvl="1" indent="0" algn="l" defTabSz="1523985" rtl="0">
              <a:spcAft>
                <a:spcPts val="2000"/>
              </a:spcAft>
            </a:pPr>
            <a:r>
              <a:rPr lang="ja-JP" altLang="en-US" sz="8000" kern="1200" dirty="0">
                <a:solidFill>
                  <a:srgbClr val="5A5A5A"/>
                </a:solidFill>
                <a:latin typeface="源ノ角ゴシック JP Medium" panose="020B0600000000000000" pitchFamily="34" charset="-128"/>
                <a:ea typeface="源ノ角ゴシック JP Medium" panose="020B0600000000000000" pitchFamily="34" charset="-128"/>
              </a:rPr>
              <a:t>・オリンピック</a:t>
            </a:r>
            <a:endParaRPr lang="en-US" altLang="ja-JP" sz="8000" kern="1200" dirty="0">
              <a:solidFill>
                <a:srgbClr val="5A5A5A"/>
              </a:solidFill>
              <a:latin typeface="源ノ角ゴシック JP Medium" panose="020B0600000000000000" pitchFamily="34" charset="-128"/>
              <a:ea typeface="源ノ角ゴシック JP Medium" panose="020B0600000000000000" pitchFamily="34" charset="-128"/>
            </a:endParaRPr>
          </a:p>
          <a:p>
            <a:pPr marL="1523985" lvl="1" indent="0" algn="l" defTabSz="1523985" rtl="0">
              <a:spcAft>
                <a:spcPts val="2000"/>
              </a:spcAft>
            </a:pPr>
            <a:r>
              <a:rPr lang="ja-JP" altLang="en-US" sz="8000" kern="1200" dirty="0">
                <a:solidFill>
                  <a:srgbClr val="5A5A5A"/>
                </a:solidFill>
                <a:latin typeface="源ノ角ゴシック JP Medium" panose="020B0600000000000000" pitchFamily="34" charset="-128"/>
                <a:ea typeface="源ノ角ゴシック JP Medium" panose="020B0600000000000000" pitchFamily="34" charset="-128"/>
              </a:rPr>
              <a:t>・宗教</a:t>
            </a:r>
            <a:endParaRPr lang="en-US" altLang="ja-JP" sz="8000" kern="1200" dirty="0">
              <a:solidFill>
                <a:srgbClr val="5A5A5A"/>
              </a:solidFill>
              <a:latin typeface="源ノ角ゴシック JP Medium" panose="020B0600000000000000" pitchFamily="34" charset="-128"/>
              <a:ea typeface="源ノ角ゴシック JP Medium" panose="020B0600000000000000" pitchFamily="34" charset="-128"/>
            </a:endParaRPr>
          </a:p>
          <a:p>
            <a:pPr marL="1523985" lvl="1" indent="0" algn="l" defTabSz="1523985" rtl="0">
              <a:spcAft>
                <a:spcPts val="2000"/>
              </a:spcAft>
            </a:pPr>
            <a:r>
              <a:rPr lang="ja-JP" altLang="en-US" sz="8000" kern="1200" dirty="0">
                <a:solidFill>
                  <a:srgbClr val="5A5A5A"/>
                </a:solidFill>
                <a:latin typeface="源ノ角ゴシック JP Medium" panose="020B0600000000000000" pitchFamily="34" charset="-128"/>
                <a:ea typeface="源ノ角ゴシック JP Medium" panose="020B0600000000000000" pitchFamily="34" charset="-128"/>
              </a:rPr>
              <a:t>・観光</a:t>
            </a:r>
            <a:endParaRPr lang="en-US" altLang="ja-JP" sz="8000" kern="1200" dirty="0">
              <a:solidFill>
                <a:srgbClr val="5A5A5A"/>
              </a:solidFill>
              <a:latin typeface="源ノ角ゴシック JP Medium" panose="020B0600000000000000" pitchFamily="34" charset="-128"/>
              <a:ea typeface="源ノ角ゴシック JP Medium" panose="020B0600000000000000" pitchFamily="34" charset="-128"/>
            </a:endParaRPr>
          </a:p>
          <a:p>
            <a:pPr marL="1523985" lvl="1" indent="0" algn="l" defTabSz="1523985" rtl="0">
              <a:spcAft>
                <a:spcPts val="2000"/>
              </a:spcAft>
            </a:pPr>
            <a:r>
              <a:rPr lang="ja-JP" altLang="en-US" sz="8000" kern="1200" dirty="0">
                <a:solidFill>
                  <a:srgbClr val="5A5A5A"/>
                </a:solidFill>
                <a:latin typeface="源ノ角ゴシック JP Medium" panose="020B0600000000000000" pitchFamily="34" charset="-128"/>
                <a:ea typeface="源ノ角ゴシック JP Medium" panose="020B0600000000000000" pitchFamily="34" charset="-128"/>
              </a:rPr>
              <a:t>・物流</a:t>
            </a:r>
            <a:endParaRPr lang="en-US" altLang="ja-JP" sz="8000" kern="1200" dirty="0">
              <a:solidFill>
                <a:srgbClr val="5A5A5A"/>
              </a:solidFill>
              <a:latin typeface="源ノ角ゴシック JP Medium" panose="020B0600000000000000" pitchFamily="34" charset="-128"/>
              <a:ea typeface="源ノ角ゴシック JP Medium" panose="020B0600000000000000" pitchFamily="34" charset="-128"/>
            </a:endParaRPr>
          </a:p>
          <a:p>
            <a:pPr marL="1523985" lvl="1" indent="0" algn="l" defTabSz="1523985" rtl="0">
              <a:spcAft>
                <a:spcPts val="2000"/>
              </a:spcAft>
            </a:pPr>
            <a:r>
              <a:rPr lang="ja-JP" altLang="en-US" sz="8000" kern="1200" dirty="0">
                <a:solidFill>
                  <a:srgbClr val="5A5A5A"/>
                </a:solidFill>
                <a:latin typeface="源ノ角ゴシック JP Medium" panose="020B0600000000000000" pitchFamily="34" charset="-128"/>
                <a:ea typeface="源ノ角ゴシック JP Medium" panose="020B0600000000000000" pitchFamily="34" charset="-128"/>
              </a:rPr>
              <a:t>・趣味</a:t>
            </a:r>
            <a:endParaRPr lang="en-US" altLang="ja-JP" sz="8000" kern="1200" dirty="0">
              <a:solidFill>
                <a:srgbClr val="5A5A5A"/>
              </a:solidFill>
              <a:latin typeface="源ノ角ゴシック JP Medium" panose="020B0600000000000000" pitchFamily="34" charset="-128"/>
              <a:ea typeface="源ノ角ゴシック JP Medium" panose="020B0600000000000000" pitchFamily="34" charset="-128"/>
            </a:endParaRPr>
          </a:p>
        </p:txBody>
      </p:sp>
      <p:grpSp>
        <p:nvGrpSpPr>
          <p:cNvPr id="15" name="グループ化 14">
            <a:extLst>
              <a:ext uri="{FF2B5EF4-FFF2-40B4-BE49-F238E27FC236}">
                <a16:creationId xmlns:a16="http://schemas.microsoft.com/office/drawing/2014/main" id="{F3F47972-8FC3-44AB-B4DB-4AD12C22F63B}"/>
              </a:ext>
            </a:extLst>
          </p:cNvPr>
          <p:cNvGrpSpPr/>
          <p:nvPr/>
        </p:nvGrpSpPr>
        <p:grpSpPr>
          <a:xfrm>
            <a:off x="16454358" y="4845410"/>
            <a:ext cx="11662030" cy="12152017"/>
            <a:chOff x="4936307" y="1368955"/>
            <a:chExt cx="3498609" cy="3645605"/>
          </a:xfrm>
        </p:grpSpPr>
        <p:sp>
          <p:nvSpPr>
            <p:cNvPr id="11" name="正方形/長方形 10">
              <a:extLst>
                <a:ext uri="{FF2B5EF4-FFF2-40B4-BE49-F238E27FC236}">
                  <a16:creationId xmlns:a16="http://schemas.microsoft.com/office/drawing/2014/main" id="{81B9E62F-81EB-45AE-8E2D-8FA442197D74}"/>
                </a:ext>
              </a:extLst>
            </p:cNvPr>
            <p:cNvSpPr/>
            <p:nvPr/>
          </p:nvSpPr>
          <p:spPr>
            <a:xfrm>
              <a:off x="5426805" y="1368955"/>
              <a:ext cx="2517612" cy="1505027"/>
            </a:xfrm>
            <a:prstGeom prst="rect">
              <a:avLst/>
            </a:prstGeom>
          </p:spPr>
          <p:txBody>
            <a:bodyPr wrap="none">
              <a:spAutoFit/>
            </a:bodyPr>
            <a:lstStyle/>
            <a:p>
              <a:pPr defTabSz="1523985" rtl="0">
                <a:spcAft>
                  <a:spcPts val="2000"/>
                </a:spcAft>
              </a:pPr>
              <a:r>
                <a:rPr lang="ja-JP" altLang="en-US" sz="32000" kern="1200" dirty="0">
                  <a:solidFill>
                    <a:srgbClr val="CC6B9C"/>
                  </a:solidFill>
                  <a:latin typeface="源ノ角ゴシック JP Medium" panose="020B0600000000000000" pitchFamily="34" charset="-128"/>
                  <a:ea typeface="源ノ角ゴシック JP Medium" panose="020B0600000000000000" pitchFamily="34" charset="-128"/>
                </a:rPr>
                <a:t>聖火</a:t>
              </a:r>
              <a:endParaRPr lang="en-US" altLang="ja-JP" sz="32000" kern="1200" dirty="0">
                <a:solidFill>
                  <a:srgbClr val="CC6B9C"/>
                </a:solidFill>
                <a:latin typeface="源ノ角ゴシック JP Medium" panose="020B0600000000000000" pitchFamily="34" charset="-128"/>
                <a:ea typeface="源ノ角ゴシック JP Medium" panose="020B0600000000000000" pitchFamily="34" charset="-128"/>
              </a:endParaRPr>
            </a:p>
          </p:txBody>
        </p:sp>
        <p:pic>
          <p:nvPicPr>
            <p:cNvPr id="1026" name="Picture 2" descr="「聖火」の画像検索結果&quot;">
              <a:extLst>
                <a:ext uri="{FF2B5EF4-FFF2-40B4-BE49-F238E27FC236}">
                  <a16:creationId xmlns:a16="http://schemas.microsoft.com/office/drawing/2014/main" id="{16606831-573C-436E-BA32-B1ABB5C3A6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307" y="3215405"/>
              <a:ext cx="3498609" cy="179915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正方形/長方形 17">
            <a:extLst>
              <a:ext uri="{FF2B5EF4-FFF2-40B4-BE49-F238E27FC236}">
                <a16:creationId xmlns:a16="http://schemas.microsoft.com/office/drawing/2014/main" id="{C8920F23-D7B2-4454-AFF2-08EDE0855F42}"/>
              </a:ext>
            </a:extLst>
          </p:cNvPr>
          <p:cNvSpPr/>
          <p:nvPr/>
        </p:nvSpPr>
        <p:spPr>
          <a:xfrm>
            <a:off x="1328937" y="16997427"/>
            <a:ext cx="28445507" cy="3067506"/>
          </a:xfrm>
          <a:prstGeom prst="rect">
            <a:avLst/>
          </a:prstGeom>
        </p:spPr>
        <p:txBody>
          <a:bodyPr wrap="square">
            <a:spAutoFit/>
          </a:bodyPr>
          <a:lstStyle/>
          <a:p>
            <a:pPr algn="l" defTabSz="1523985" rtl="0">
              <a:spcAft>
                <a:spcPts val="4000"/>
              </a:spcAft>
            </a:pPr>
            <a:r>
              <a:rPr lang="ja-JP" altLang="en-US" sz="8000" kern="1200" dirty="0">
                <a:solidFill>
                  <a:srgbClr val="5A5A5A"/>
                </a:solidFill>
                <a:latin typeface="源ノ角ゴシック JP Medium" panose="020B0600000000000000" pitchFamily="34" charset="-128"/>
                <a:ea typeface="源ノ角ゴシック JP Medium" panose="020B0600000000000000" pitchFamily="34" charset="-128"/>
              </a:rPr>
              <a:t>◆残らないモビリティ</a:t>
            </a:r>
            <a:endParaRPr lang="en-US" altLang="ja-JP" sz="8000" kern="1200" dirty="0">
              <a:solidFill>
                <a:srgbClr val="5A5A5A"/>
              </a:solidFill>
              <a:latin typeface="源ノ角ゴシック JP Medium" panose="020B0600000000000000" pitchFamily="34" charset="-128"/>
              <a:ea typeface="源ノ角ゴシック JP Medium" panose="020B0600000000000000" pitchFamily="34" charset="-128"/>
            </a:endParaRPr>
          </a:p>
          <a:p>
            <a:pPr marL="1523985" lvl="1" indent="0" algn="l" defTabSz="1523985" rtl="0">
              <a:spcAft>
                <a:spcPts val="4000"/>
              </a:spcAft>
            </a:pPr>
            <a:r>
              <a:rPr lang="ja-JP" altLang="en-US" sz="8000" kern="1200" dirty="0">
                <a:solidFill>
                  <a:srgbClr val="5A5A5A"/>
                </a:solidFill>
                <a:latin typeface="源ノ角ゴシック JP Medium" panose="020B0600000000000000" pitchFamily="34" charset="-128"/>
                <a:ea typeface="源ノ角ゴシック JP Medium" panose="020B0600000000000000" pitchFamily="34" charset="-128"/>
              </a:rPr>
              <a:t>⇒移動手段としてのモビリティは減少（通勤・買い物）</a:t>
            </a:r>
            <a:endParaRPr lang="en-US" altLang="ja-JP" sz="8000" kern="1200" dirty="0">
              <a:solidFill>
                <a:srgbClr val="5A5A5A"/>
              </a:solidFill>
              <a:latin typeface="源ノ角ゴシック JP Medium" panose="020B0600000000000000" pitchFamily="34" charset="-128"/>
              <a:ea typeface="源ノ角ゴシック JP Medium" panose="020B0600000000000000" pitchFamily="34" charset="-128"/>
            </a:endParaRPr>
          </a:p>
        </p:txBody>
      </p:sp>
      <p:sp>
        <p:nvSpPr>
          <p:cNvPr id="4" name="スライド番号プレースホルダー 3">
            <a:extLst>
              <a:ext uri="{FF2B5EF4-FFF2-40B4-BE49-F238E27FC236}">
                <a16:creationId xmlns:a16="http://schemas.microsoft.com/office/drawing/2014/main" id="{2F761D11-179D-446B-887D-EFDB703C0441}"/>
              </a:ext>
            </a:extLst>
          </p:cNvPr>
          <p:cNvSpPr>
            <a:spLocks noGrp="1"/>
          </p:cNvSpPr>
          <p:nvPr>
            <p:ph type="sldNum" sz="quarter" idx="12"/>
          </p:nvPr>
        </p:nvSpPr>
        <p:spPr/>
        <p:txBody>
          <a:bodyPr/>
          <a:lstStyle/>
          <a:p>
            <a:pPr defTabSz="3047970" rtl="0"/>
            <a:fld id="{A72A4B98-3CF0-4F4E-8B11-2DBC9153D841}" type="slidenum">
              <a:rPr kumimoji="1" lang="ja-JP" altLang="en-US" kern="1200" smtClean="0">
                <a:solidFill>
                  <a:srgbClr val="5A5A5A">
                    <a:tint val="75000"/>
                  </a:srgbClr>
                </a:solidFill>
              </a:rPr>
              <a:pPr defTabSz="3047970" rtl="0"/>
              <a:t>20</a:t>
            </a:fld>
            <a:endParaRPr kumimoji="1" lang="ja-JP" altLang="en-US" kern="1200">
              <a:solidFill>
                <a:srgbClr val="5A5A5A">
                  <a:tint val="75000"/>
                </a:srgbClr>
              </a:solidFill>
            </a:endParaRPr>
          </a:p>
        </p:txBody>
      </p:sp>
    </p:spTree>
    <p:extLst>
      <p:ext uri="{BB962C8B-B14F-4D97-AF65-F5344CB8AC3E}">
        <p14:creationId xmlns:p14="http://schemas.microsoft.com/office/powerpoint/2010/main" val="432102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1978293-6CF9-421D-9DC0-73A6BCC197A9}"/>
              </a:ext>
            </a:extLst>
          </p:cNvPr>
          <p:cNvSpPr txBox="1"/>
          <p:nvPr/>
        </p:nvSpPr>
        <p:spPr>
          <a:xfrm>
            <a:off x="3015924" y="4119789"/>
            <a:ext cx="25859873" cy="13634502"/>
          </a:xfrm>
          <a:prstGeom prst="rect">
            <a:avLst/>
          </a:prstGeom>
          <a:noFill/>
        </p:spPr>
        <p:txBody>
          <a:bodyPr wrap="square" rtlCol="0">
            <a:spAutoFit/>
          </a:bodyPr>
          <a:lstStyle/>
          <a:p>
            <a:pPr marL="952490" indent="-952490" algn="l" defTabSz="1523985" rtl="0">
              <a:buFont typeface="Wingdings" panose="05000000000000000000" pitchFamily="2" charset="2"/>
              <a:buChar char="l"/>
            </a:pPr>
            <a:r>
              <a:rPr kumimoji="1" lang="ja-JP" altLang="en-US" sz="8000" kern="1200" dirty="0">
                <a:solidFill>
                  <a:prstClr val="black"/>
                </a:solidFill>
                <a:latin typeface="Calibri" panose="020F0502020204030204"/>
                <a:ea typeface="游ゴシック" panose="020B0400000000000000" pitchFamily="50" charset="-128"/>
              </a:rPr>
              <a:t>緊急時の移動</a:t>
            </a:r>
            <a:r>
              <a:rPr kumimoji="1" lang="en-US" altLang="ja-JP" sz="8000" kern="1200" dirty="0">
                <a:solidFill>
                  <a:prstClr val="black"/>
                </a:solidFill>
                <a:latin typeface="Calibri" panose="020F0502020204030204"/>
                <a:ea typeface="游ゴシック" panose="020B0400000000000000" pitchFamily="50" charset="-128"/>
              </a:rPr>
              <a:t>(</a:t>
            </a:r>
            <a:r>
              <a:rPr kumimoji="1" lang="ja-JP" altLang="en-US" sz="8000" kern="1200" dirty="0">
                <a:solidFill>
                  <a:prstClr val="black"/>
                </a:solidFill>
                <a:latin typeface="Calibri" panose="020F0502020204030204"/>
                <a:ea typeface="游ゴシック" panose="020B0400000000000000" pitchFamily="50" charset="-128"/>
              </a:rPr>
              <a:t>病気、避難 </a:t>
            </a:r>
            <a:r>
              <a:rPr kumimoji="1" lang="en-US" altLang="ja-JP" sz="8000" kern="1200" dirty="0">
                <a:solidFill>
                  <a:prstClr val="black"/>
                </a:solidFill>
                <a:latin typeface="Calibri" panose="020F0502020204030204"/>
                <a:ea typeface="游ゴシック" panose="020B0400000000000000" pitchFamily="50" charset="-128"/>
              </a:rPr>
              <a:t>etc.)</a:t>
            </a:r>
          </a:p>
          <a:p>
            <a:pPr algn="l" defTabSz="1523985" rtl="0"/>
            <a:r>
              <a:rPr kumimoji="1" lang="ja-JP" altLang="en-US" sz="8000" kern="1200" dirty="0">
                <a:solidFill>
                  <a:prstClr val="black"/>
                </a:solidFill>
                <a:latin typeface="Calibri" panose="020F0502020204030204"/>
                <a:ea typeface="游ゴシック" panose="020B0400000000000000" pitchFamily="50" charset="-128"/>
              </a:rPr>
              <a:t>　　・・・インフラはなくてもいいのか？</a:t>
            </a:r>
            <a:endParaRPr kumimoji="1" lang="en-US" altLang="ja-JP" sz="8000" kern="1200" dirty="0">
              <a:solidFill>
                <a:prstClr val="black"/>
              </a:solidFill>
              <a:latin typeface="Calibri" panose="020F0502020204030204"/>
              <a:ea typeface="游ゴシック" panose="020B0400000000000000" pitchFamily="50" charset="-128"/>
            </a:endParaRPr>
          </a:p>
          <a:p>
            <a:pPr algn="l" defTabSz="1523985" rtl="0"/>
            <a:endParaRPr kumimoji="1" lang="en-US" altLang="ja-JP" sz="8000" kern="1200" dirty="0">
              <a:solidFill>
                <a:prstClr val="black"/>
              </a:solidFill>
              <a:latin typeface="Calibri" panose="020F0502020204030204"/>
              <a:ea typeface="游ゴシック" panose="020B0400000000000000" pitchFamily="50" charset="-128"/>
            </a:endParaRPr>
          </a:p>
          <a:p>
            <a:pPr marL="952490" indent="-952490" algn="l" defTabSz="1523985" rtl="0">
              <a:buFont typeface="Wingdings" panose="05000000000000000000" pitchFamily="2" charset="2"/>
              <a:buChar char="l"/>
            </a:pPr>
            <a:r>
              <a:rPr kumimoji="1" lang="ja-JP" altLang="en-US" sz="8000" kern="1200" dirty="0">
                <a:solidFill>
                  <a:prstClr val="black"/>
                </a:solidFill>
                <a:latin typeface="Calibri" panose="020F0502020204030204"/>
                <a:ea typeface="游ゴシック" panose="020B0400000000000000" pitchFamily="50" charset="-128"/>
              </a:rPr>
              <a:t>達成感を伴う移動</a:t>
            </a:r>
            <a:endParaRPr kumimoji="1" lang="en-US" altLang="ja-JP" sz="8000" kern="1200" dirty="0">
              <a:solidFill>
                <a:prstClr val="black"/>
              </a:solidFill>
              <a:latin typeface="Calibri" panose="020F0502020204030204"/>
              <a:ea typeface="游ゴシック" panose="020B0400000000000000" pitchFamily="50" charset="-128"/>
            </a:endParaRPr>
          </a:p>
          <a:p>
            <a:pPr algn="l" defTabSz="1523985" rtl="0"/>
            <a:r>
              <a:rPr kumimoji="1" lang="ja-JP" altLang="en-US" sz="8000" kern="1200" dirty="0">
                <a:solidFill>
                  <a:prstClr val="black"/>
                </a:solidFill>
                <a:latin typeface="Calibri" panose="020F0502020204030204"/>
                <a:ea typeface="游ゴシック" panose="020B0400000000000000" pitchFamily="50" charset="-128"/>
              </a:rPr>
              <a:t>　　・・・代償を払ってこその感動、満足感、発見</a:t>
            </a:r>
            <a:r>
              <a:rPr kumimoji="1" lang="en-US" altLang="ja-JP" sz="8000" kern="1200" dirty="0">
                <a:solidFill>
                  <a:prstClr val="black"/>
                </a:solidFill>
                <a:latin typeface="Calibri" panose="020F0502020204030204"/>
                <a:ea typeface="游ゴシック" panose="020B0400000000000000" pitchFamily="50" charset="-128"/>
              </a:rPr>
              <a:t>etc.</a:t>
            </a:r>
          </a:p>
          <a:p>
            <a:pPr algn="l" defTabSz="1523985" rtl="0"/>
            <a:endParaRPr kumimoji="1" lang="en-US" altLang="ja-JP" sz="8000" kern="1200" dirty="0">
              <a:solidFill>
                <a:prstClr val="black"/>
              </a:solidFill>
              <a:latin typeface="Calibri" panose="020F0502020204030204"/>
              <a:ea typeface="游ゴシック" panose="020B0400000000000000" pitchFamily="50" charset="-128"/>
            </a:endParaRPr>
          </a:p>
          <a:p>
            <a:pPr marL="952490" indent="-952490" algn="l" defTabSz="1523985" rtl="0">
              <a:buFont typeface="Wingdings" panose="05000000000000000000" pitchFamily="2" charset="2"/>
              <a:buChar char="l"/>
            </a:pPr>
            <a:r>
              <a:rPr kumimoji="1" lang="ja-JP" altLang="en-US" sz="8000" kern="1200" dirty="0">
                <a:solidFill>
                  <a:prstClr val="black"/>
                </a:solidFill>
                <a:latin typeface="Calibri" panose="020F0502020204030204"/>
                <a:ea typeface="游ゴシック" panose="020B0400000000000000" pitchFamily="50" charset="-128"/>
              </a:rPr>
              <a:t>移動が目的となるもの</a:t>
            </a:r>
            <a:endParaRPr kumimoji="1" lang="en-US" altLang="ja-JP" sz="8000" kern="1200" dirty="0">
              <a:solidFill>
                <a:prstClr val="black"/>
              </a:solidFill>
              <a:latin typeface="Calibri" panose="020F0502020204030204"/>
              <a:ea typeface="游ゴシック" panose="020B0400000000000000" pitchFamily="50" charset="-128"/>
            </a:endParaRPr>
          </a:p>
          <a:p>
            <a:pPr algn="l" defTabSz="1523985" rtl="0"/>
            <a:r>
              <a:rPr kumimoji="1" lang="ja-JP" altLang="en-US" sz="8000" kern="1200" dirty="0">
                <a:solidFill>
                  <a:prstClr val="black"/>
                </a:solidFill>
                <a:latin typeface="Calibri" panose="020F0502020204030204"/>
                <a:ea typeface="游ゴシック" panose="020B0400000000000000" pitchFamily="50" charset="-128"/>
              </a:rPr>
              <a:t>　　・・・旅、移動したという事実、道中の楽しみ</a:t>
            </a:r>
            <a:endParaRPr kumimoji="1" lang="en-US" altLang="ja-JP" sz="8000" kern="1200" dirty="0">
              <a:solidFill>
                <a:prstClr val="black"/>
              </a:solidFill>
              <a:latin typeface="Calibri" panose="020F0502020204030204"/>
              <a:ea typeface="游ゴシック" panose="020B0400000000000000" pitchFamily="50" charset="-128"/>
            </a:endParaRPr>
          </a:p>
          <a:p>
            <a:pPr algn="l" defTabSz="1523985" rtl="0"/>
            <a:endParaRPr kumimoji="1" lang="en-US" altLang="ja-JP" sz="8000" kern="1200" dirty="0">
              <a:solidFill>
                <a:prstClr val="black"/>
              </a:solidFill>
              <a:latin typeface="Calibri" panose="020F0502020204030204"/>
              <a:ea typeface="游ゴシック" panose="020B0400000000000000" pitchFamily="50" charset="-128"/>
            </a:endParaRPr>
          </a:p>
          <a:p>
            <a:pPr marL="1142989" indent="-1142989" algn="l" defTabSz="1523985" rtl="0">
              <a:buFont typeface="Wingdings" panose="05000000000000000000" pitchFamily="2" charset="2"/>
              <a:buChar char="l"/>
            </a:pPr>
            <a:r>
              <a:rPr kumimoji="1" lang="ja-JP" altLang="en-US" sz="8000" kern="1200" dirty="0">
                <a:solidFill>
                  <a:prstClr val="black"/>
                </a:solidFill>
                <a:latin typeface="Calibri" panose="020F0502020204030204"/>
                <a:ea typeface="游ゴシック" panose="020B0400000000000000" pitchFamily="50" charset="-128"/>
              </a:rPr>
              <a:t>実体験を伴う移動</a:t>
            </a:r>
            <a:endParaRPr kumimoji="1" lang="en-US" altLang="ja-JP" sz="8000" kern="1200" dirty="0">
              <a:solidFill>
                <a:prstClr val="black"/>
              </a:solidFill>
              <a:latin typeface="Calibri" panose="020F0502020204030204"/>
              <a:ea typeface="游ゴシック" panose="020B0400000000000000" pitchFamily="50" charset="-128"/>
            </a:endParaRPr>
          </a:p>
          <a:p>
            <a:pPr algn="l" defTabSz="1523985" rtl="0"/>
            <a:r>
              <a:rPr kumimoji="1" lang="ja-JP" altLang="en-US" sz="8000" kern="1200" dirty="0">
                <a:solidFill>
                  <a:prstClr val="black"/>
                </a:solidFill>
                <a:latin typeface="Calibri" panose="020F0502020204030204"/>
                <a:ea typeface="游ゴシック" panose="020B0400000000000000" pitchFamily="50" charset="-128"/>
              </a:rPr>
              <a:t>　　・・・リスク感覚、創造性</a:t>
            </a:r>
          </a:p>
        </p:txBody>
      </p:sp>
      <p:sp>
        <p:nvSpPr>
          <p:cNvPr id="3" name="テキスト ボックス 2"/>
          <p:cNvSpPr txBox="1"/>
          <p:nvPr/>
        </p:nvSpPr>
        <p:spPr>
          <a:xfrm>
            <a:off x="1782795" y="1207699"/>
            <a:ext cx="5089583" cy="1015663"/>
          </a:xfrm>
          <a:prstGeom prst="rect">
            <a:avLst/>
          </a:prstGeom>
          <a:noFill/>
        </p:spPr>
        <p:txBody>
          <a:bodyPr wrap="square" rtlCol="0">
            <a:spAutoFit/>
          </a:bodyPr>
          <a:lstStyle/>
          <a:p>
            <a:pPr algn="l" defTabSz="3047970" rtl="0"/>
            <a:r>
              <a:rPr kumimoji="1" lang="en-US" altLang="ja-JP" sz="6000" kern="1200" dirty="0">
                <a:solidFill>
                  <a:prstClr val="black"/>
                </a:solidFill>
                <a:latin typeface="Calibri" panose="020F0502020204030204"/>
                <a:ea typeface="游ゴシック" panose="020B0400000000000000" pitchFamily="50" charset="-128"/>
              </a:rPr>
              <a:t>B</a:t>
            </a:r>
            <a:endParaRPr kumimoji="1" lang="ja-JP" altLang="en-US" sz="6000" kern="1200" dirty="0">
              <a:solidFill>
                <a:prstClr val="black"/>
              </a:solidFill>
              <a:latin typeface="Calibri" panose="020F0502020204030204"/>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39D28AC4-0602-44A0-8659-FD80B9DB20C0}"/>
              </a:ext>
            </a:extLst>
          </p:cNvPr>
          <p:cNvSpPr>
            <a:spLocks noGrp="1"/>
          </p:cNvSpPr>
          <p:nvPr>
            <p:ph type="sldNum" sz="quarter" idx="12"/>
          </p:nvPr>
        </p:nvSpPr>
        <p:spPr/>
        <p:txBody>
          <a:bodyPr/>
          <a:lstStyle/>
          <a:p>
            <a:pPr defTabSz="3047970" rtl="0"/>
            <a:fld id="{B7E5D4FD-4239-4FD8-B7B8-708B2636AEDA}" type="slidenum">
              <a:rPr kumimoji="1" lang="ja-JP" altLang="en-US" kern="1200" smtClean="0">
                <a:solidFill>
                  <a:prstClr val="black">
                    <a:tint val="75000"/>
                  </a:prstClr>
                </a:solidFill>
              </a:rPr>
              <a:pPr defTabSz="3047970" rtl="0"/>
              <a:t>21</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3276657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F45A1AE-4F15-7D4C-B36B-F5DD65CDAF55}"/>
              </a:ext>
            </a:extLst>
          </p:cNvPr>
          <p:cNvSpPr txBox="1"/>
          <p:nvPr/>
        </p:nvSpPr>
        <p:spPr>
          <a:xfrm>
            <a:off x="2378880" y="6271543"/>
            <a:ext cx="2492990" cy="1477328"/>
          </a:xfrm>
          <a:prstGeom prst="rect">
            <a:avLst/>
          </a:prstGeom>
          <a:noFill/>
        </p:spPr>
        <p:txBody>
          <a:bodyPr wrap="none" rtlCol="0">
            <a:spAutoFit/>
          </a:bodyPr>
          <a:lstStyle/>
          <a:p>
            <a:pPr algn="l" defTabSz="3047970" rtl="0"/>
            <a:r>
              <a:rPr kumimoji="1" lang="ja-JP" altLang="en-US" sz="9000" kern="1200">
                <a:solidFill>
                  <a:prstClr val="black"/>
                </a:solidFill>
                <a:latin typeface="游ゴシック" panose="020F0502020204030204"/>
                <a:ea typeface="游ゴシック" panose="020B0400000000000000" pitchFamily="50" charset="-128"/>
              </a:rPr>
              <a:t>通勤</a:t>
            </a:r>
            <a:endParaRPr kumimoji="1" lang="en-US" altLang="ja-JP" sz="9000" kern="1200" dirty="0">
              <a:solidFill>
                <a:prstClr val="black"/>
              </a:solidFill>
              <a:latin typeface="游ゴシック" panose="020F0502020204030204"/>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2D29085A-4F8B-8043-9BBC-DD79CE29EF74}"/>
              </a:ext>
            </a:extLst>
          </p:cNvPr>
          <p:cNvSpPr txBox="1"/>
          <p:nvPr/>
        </p:nvSpPr>
        <p:spPr>
          <a:xfrm>
            <a:off x="1808330" y="7887375"/>
            <a:ext cx="12044153" cy="1938992"/>
          </a:xfrm>
          <a:prstGeom prst="rect">
            <a:avLst/>
          </a:prstGeom>
          <a:noFill/>
        </p:spPr>
        <p:txBody>
          <a:bodyPr wrap="square" rtlCol="0">
            <a:spAutoFit/>
          </a:bodyPr>
          <a:lstStyle/>
          <a:p>
            <a:pPr algn="l" defTabSz="3047970" rtl="0"/>
            <a:r>
              <a:rPr kumimoji="1" lang="ja-JP" altLang="en-US" sz="6000" kern="1200">
                <a:solidFill>
                  <a:prstClr val="black"/>
                </a:solidFill>
                <a:latin typeface="游ゴシック" panose="020F0502020204030204"/>
                <a:ea typeface="游ゴシック" panose="020B0400000000000000" pitchFamily="50" charset="-128"/>
              </a:rPr>
              <a:t>・信頼関係</a:t>
            </a:r>
            <a:endParaRPr kumimoji="1" lang="en-US" altLang="ja-JP" sz="6000" kern="1200" dirty="0">
              <a:solidFill>
                <a:prstClr val="black"/>
              </a:solidFill>
              <a:latin typeface="游ゴシック" panose="020F0502020204030204"/>
              <a:ea typeface="游ゴシック" panose="020B0400000000000000" pitchFamily="50" charset="-128"/>
            </a:endParaRPr>
          </a:p>
          <a:p>
            <a:pPr algn="l" defTabSz="3047970" rtl="0"/>
            <a:r>
              <a:rPr kumimoji="1" lang="ja-JP" altLang="en-US" sz="6000" kern="1200">
                <a:solidFill>
                  <a:prstClr val="black"/>
                </a:solidFill>
                <a:latin typeface="游ゴシック" panose="020F0502020204030204"/>
                <a:ea typeface="游ゴシック" panose="020B0400000000000000" pitchFamily="50" charset="-128"/>
              </a:rPr>
              <a:t>・移動手段の快適化</a:t>
            </a:r>
          </a:p>
        </p:txBody>
      </p:sp>
      <p:sp>
        <p:nvSpPr>
          <p:cNvPr id="6" name="テキスト ボックス 5">
            <a:extLst>
              <a:ext uri="{FF2B5EF4-FFF2-40B4-BE49-F238E27FC236}">
                <a16:creationId xmlns:a16="http://schemas.microsoft.com/office/drawing/2014/main" id="{F7A8D6DC-16FF-D749-A100-F97C652AC5E3}"/>
              </a:ext>
            </a:extLst>
          </p:cNvPr>
          <p:cNvSpPr txBox="1"/>
          <p:nvPr/>
        </p:nvSpPr>
        <p:spPr>
          <a:xfrm>
            <a:off x="16848673" y="6271543"/>
            <a:ext cx="2492990" cy="1477328"/>
          </a:xfrm>
          <a:prstGeom prst="rect">
            <a:avLst/>
          </a:prstGeom>
          <a:noFill/>
        </p:spPr>
        <p:txBody>
          <a:bodyPr wrap="none" rtlCol="0">
            <a:spAutoFit/>
          </a:bodyPr>
          <a:lstStyle/>
          <a:p>
            <a:pPr algn="l" defTabSz="3047970" rtl="0"/>
            <a:r>
              <a:rPr kumimoji="1" lang="ja-JP" altLang="en-US" sz="9000" kern="1200">
                <a:solidFill>
                  <a:prstClr val="black"/>
                </a:solidFill>
                <a:latin typeface="游ゴシック" panose="020F0502020204030204"/>
                <a:ea typeface="游ゴシック" panose="020B0400000000000000" pitchFamily="50" charset="-128"/>
              </a:rPr>
              <a:t>教育</a:t>
            </a:r>
            <a:endParaRPr kumimoji="1" lang="en-US" altLang="ja-JP" sz="9000" kern="1200" dirty="0">
              <a:solidFill>
                <a:prstClr val="black"/>
              </a:solidFill>
              <a:latin typeface="游ゴシック" panose="020F0502020204030204"/>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F7E3CF5F-AF50-3B47-9E5A-D8B95E1CFF78}"/>
              </a:ext>
            </a:extLst>
          </p:cNvPr>
          <p:cNvSpPr txBox="1"/>
          <p:nvPr/>
        </p:nvSpPr>
        <p:spPr>
          <a:xfrm>
            <a:off x="16848670" y="14032663"/>
            <a:ext cx="4801314" cy="1477328"/>
          </a:xfrm>
          <a:prstGeom prst="rect">
            <a:avLst/>
          </a:prstGeom>
          <a:noFill/>
        </p:spPr>
        <p:txBody>
          <a:bodyPr wrap="none" rtlCol="0">
            <a:spAutoFit/>
          </a:bodyPr>
          <a:lstStyle/>
          <a:p>
            <a:pPr algn="l" defTabSz="3047970" rtl="0"/>
            <a:r>
              <a:rPr kumimoji="1" lang="ja-JP" altLang="en-US" sz="9000" kern="1200">
                <a:solidFill>
                  <a:prstClr val="black"/>
                </a:solidFill>
                <a:latin typeface="游ゴシック" panose="020F0502020204030204"/>
                <a:ea typeface="游ゴシック" panose="020B0400000000000000" pitchFamily="50" charset="-128"/>
              </a:rPr>
              <a:t>スポーツ</a:t>
            </a:r>
            <a:endParaRPr kumimoji="1" lang="en-US" altLang="ja-JP" sz="9000" kern="1200" dirty="0">
              <a:solidFill>
                <a:prstClr val="black"/>
              </a:solidFill>
              <a:latin typeface="游ゴシック" panose="020F0502020204030204"/>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7F1A23C7-9A95-D140-9F95-1635D3B31113}"/>
              </a:ext>
            </a:extLst>
          </p:cNvPr>
          <p:cNvSpPr txBox="1"/>
          <p:nvPr/>
        </p:nvSpPr>
        <p:spPr>
          <a:xfrm>
            <a:off x="16831540" y="8431179"/>
            <a:ext cx="10956846" cy="1015663"/>
          </a:xfrm>
          <a:prstGeom prst="rect">
            <a:avLst/>
          </a:prstGeom>
          <a:noFill/>
        </p:spPr>
        <p:txBody>
          <a:bodyPr wrap="none" rtlCol="0">
            <a:spAutoFit/>
          </a:bodyPr>
          <a:lstStyle/>
          <a:p>
            <a:pPr algn="l" defTabSz="3047970" rtl="0"/>
            <a:r>
              <a:rPr kumimoji="1" lang="ja-JP" altLang="en-US" sz="6000" kern="1200">
                <a:solidFill>
                  <a:prstClr val="black"/>
                </a:solidFill>
                <a:latin typeface="游ゴシック" panose="020F0502020204030204"/>
                <a:ea typeface="游ゴシック" panose="020B0400000000000000" pitchFamily="50" charset="-128"/>
              </a:rPr>
              <a:t>・幼少期のコミュニケーション</a:t>
            </a:r>
          </a:p>
        </p:txBody>
      </p:sp>
      <p:sp>
        <p:nvSpPr>
          <p:cNvPr id="11" name="テキスト ボックス 10">
            <a:extLst>
              <a:ext uri="{FF2B5EF4-FFF2-40B4-BE49-F238E27FC236}">
                <a16:creationId xmlns:a16="http://schemas.microsoft.com/office/drawing/2014/main" id="{1302DD88-6B82-8043-AA2F-3561529DC770}"/>
              </a:ext>
            </a:extLst>
          </p:cNvPr>
          <p:cNvSpPr txBox="1"/>
          <p:nvPr/>
        </p:nvSpPr>
        <p:spPr>
          <a:xfrm>
            <a:off x="16848674" y="15971569"/>
            <a:ext cx="10187404" cy="1015663"/>
          </a:xfrm>
          <a:prstGeom prst="rect">
            <a:avLst/>
          </a:prstGeom>
          <a:noFill/>
        </p:spPr>
        <p:txBody>
          <a:bodyPr wrap="none" rtlCol="0">
            <a:spAutoFit/>
          </a:bodyPr>
          <a:lstStyle/>
          <a:p>
            <a:pPr algn="l" defTabSz="3047970" rtl="0"/>
            <a:r>
              <a:rPr kumimoji="1" lang="ja-JP" altLang="en-US" sz="6000" kern="1200">
                <a:solidFill>
                  <a:prstClr val="black"/>
                </a:solidFill>
                <a:latin typeface="游ゴシック" panose="020F0502020204030204"/>
                <a:ea typeface="游ゴシック" panose="020B0400000000000000" pitchFamily="50" charset="-128"/>
              </a:rPr>
              <a:t>・実際に触れ合う必要がある</a:t>
            </a:r>
          </a:p>
        </p:txBody>
      </p:sp>
      <p:sp>
        <p:nvSpPr>
          <p:cNvPr id="12" name="テキスト ボックス 11">
            <a:extLst>
              <a:ext uri="{FF2B5EF4-FFF2-40B4-BE49-F238E27FC236}">
                <a16:creationId xmlns:a16="http://schemas.microsoft.com/office/drawing/2014/main" id="{6C48751C-4965-6645-9ED9-20732ADE5569}"/>
              </a:ext>
            </a:extLst>
          </p:cNvPr>
          <p:cNvSpPr txBox="1"/>
          <p:nvPr/>
        </p:nvSpPr>
        <p:spPr>
          <a:xfrm>
            <a:off x="1808332" y="14355743"/>
            <a:ext cx="9417963" cy="1477328"/>
          </a:xfrm>
          <a:prstGeom prst="rect">
            <a:avLst/>
          </a:prstGeom>
          <a:noFill/>
        </p:spPr>
        <p:txBody>
          <a:bodyPr wrap="none" rtlCol="0">
            <a:spAutoFit/>
          </a:bodyPr>
          <a:lstStyle/>
          <a:p>
            <a:pPr algn="l" defTabSz="3047970" rtl="0"/>
            <a:r>
              <a:rPr kumimoji="1" lang="ja-JP" altLang="en-US" sz="9000" kern="1200">
                <a:solidFill>
                  <a:prstClr val="black"/>
                </a:solidFill>
                <a:latin typeface="游ゴシック" panose="020F0502020204030204"/>
                <a:ea typeface="游ゴシック" panose="020B0400000000000000" pitchFamily="50" charset="-128"/>
              </a:rPr>
              <a:t>旅行などの非現実</a:t>
            </a:r>
          </a:p>
        </p:txBody>
      </p:sp>
      <p:sp>
        <p:nvSpPr>
          <p:cNvPr id="13" name="テキスト ボックス 12">
            <a:extLst>
              <a:ext uri="{FF2B5EF4-FFF2-40B4-BE49-F238E27FC236}">
                <a16:creationId xmlns:a16="http://schemas.microsoft.com/office/drawing/2014/main" id="{2347DCC9-220E-F442-8115-B69CD2B0F9D4}"/>
              </a:ext>
            </a:extLst>
          </p:cNvPr>
          <p:cNvSpPr txBox="1"/>
          <p:nvPr/>
        </p:nvSpPr>
        <p:spPr>
          <a:xfrm>
            <a:off x="1808332" y="16424389"/>
            <a:ext cx="9661619" cy="1015663"/>
          </a:xfrm>
          <a:prstGeom prst="rect">
            <a:avLst/>
          </a:prstGeom>
          <a:noFill/>
        </p:spPr>
        <p:txBody>
          <a:bodyPr wrap="none" rtlCol="0">
            <a:spAutoFit/>
          </a:bodyPr>
          <a:lstStyle/>
          <a:p>
            <a:pPr algn="l" defTabSz="3047970" rtl="0"/>
            <a:r>
              <a:rPr kumimoji="1" lang="ja-JP" altLang="en-US" sz="6000" kern="1200">
                <a:solidFill>
                  <a:prstClr val="black"/>
                </a:solidFill>
                <a:latin typeface="游ゴシック" panose="020F0502020204030204"/>
                <a:ea typeface="游ゴシック" panose="020B0400000000000000" pitchFamily="50" charset="-128"/>
              </a:rPr>
              <a:t>・</a:t>
            </a:r>
            <a:r>
              <a:rPr kumimoji="1" lang="en-US" altLang="ja-JP" sz="6000" kern="1200" dirty="0">
                <a:solidFill>
                  <a:prstClr val="black"/>
                </a:solidFill>
                <a:latin typeface="游ゴシック" panose="020F0502020204030204"/>
                <a:ea typeface="游ゴシック" panose="020B0400000000000000" pitchFamily="50" charset="-128"/>
              </a:rPr>
              <a:t>VR</a:t>
            </a:r>
            <a:r>
              <a:rPr kumimoji="1" lang="ja-JP" altLang="en-US" sz="6000" kern="1200">
                <a:solidFill>
                  <a:prstClr val="black"/>
                </a:solidFill>
                <a:latin typeface="游ゴシック" panose="020F0502020204030204"/>
                <a:ea typeface="游ゴシック" panose="020B0400000000000000" pitchFamily="50" charset="-128"/>
              </a:rPr>
              <a:t>と現実の差は必ずある</a:t>
            </a:r>
          </a:p>
        </p:txBody>
      </p:sp>
      <p:sp>
        <p:nvSpPr>
          <p:cNvPr id="14" name="テキスト ボックス 13">
            <a:extLst>
              <a:ext uri="{FF2B5EF4-FFF2-40B4-BE49-F238E27FC236}">
                <a16:creationId xmlns:a16="http://schemas.microsoft.com/office/drawing/2014/main" id="{4FA53692-63EE-404F-8EAD-602364469971}"/>
              </a:ext>
            </a:extLst>
          </p:cNvPr>
          <p:cNvSpPr txBox="1"/>
          <p:nvPr/>
        </p:nvSpPr>
        <p:spPr>
          <a:xfrm>
            <a:off x="13931150" y="3130453"/>
            <a:ext cx="2342308" cy="1631216"/>
          </a:xfrm>
          <a:prstGeom prst="rect">
            <a:avLst/>
          </a:prstGeom>
          <a:noFill/>
        </p:spPr>
        <p:txBody>
          <a:bodyPr wrap="none" rtlCol="0">
            <a:spAutoFit/>
          </a:bodyPr>
          <a:lstStyle/>
          <a:p>
            <a:pPr algn="l" defTabSz="3047970" rtl="0"/>
            <a:r>
              <a:rPr kumimoji="1" lang="en-US" altLang="ja-JP" sz="10000" kern="1200" dirty="0">
                <a:solidFill>
                  <a:prstClr val="black"/>
                </a:solidFill>
                <a:latin typeface="游ゴシック" panose="020F0502020204030204"/>
                <a:ea typeface="游ゴシック" panose="020B0400000000000000" pitchFamily="50" charset="-128"/>
              </a:rPr>
              <a:t>C</a:t>
            </a:r>
            <a:r>
              <a:rPr kumimoji="1" lang="ja-JP" altLang="en-US" sz="10000" kern="1200">
                <a:solidFill>
                  <a:prstClr val="black"/>
                </a:solidFill>
                <a:latin typeface="游ゴシック" panose="020F0502020204030204"/>
                <a:ea typeface="游ゴシック" panose="020B0400000000000000" pitchFamily="50" charset="-128"/>
              </a:rPr>
              <a:t>班</a:t>
            </a:r>
          </a:p>
        </p:txBody>
      </p:sp>
      <p:sp>
        <p:nvSpPr>
          <p:cNvPr id="2" name="スライド番号プレースホルダー 1">
            <a:extLst>
              <a:ext uri="{FF2B5EF4-FFF2-40B4-BE49-F238E27FC236}">
                <a16:creationId xmlns:a16="http://schemas.microsoft.com/office/drawing/2014/main" id="{CA99B569-8AED-45B1-AD0E-4CC9AFC7BD95}"/>
              </a:ext>
            </a:extLst>
          </p:cNvPr>
          <p:cNvSpPr>
            <a:spLocks noGrp="1"/>
          </p:cNvSpPr>
          <p:nvPr>
            <p:ph type="sldNum" sz="quarter" idx="12"/>
          </p:nvPr>
        </p:nvSpPr>
        <p:spPr/>
        <p:txBody>
          <a:bodyPr/>
          <a:lstStyle/>
          <a:p>
            <a:pPr defTabSz="3047970" rtl="0"/>
            <a:fld id="{397F654D-2A27-CF44-8B94-9AF3DEAC68C8}" type="slidenum">
              <a:rPr kumimoji="1" lang="ja-JP" altLang="en-US" kern="1200" smtClean="0">
                <a:solidFill>
                  <a:prstClr val="black">
                    <a:tint val="75000"/>
                  </a:prstClr>
                </a:solidFill>
              </a:rPr>
              <a:pPr defTabSz="3047970" rtl="0"/>
              <a:t>22</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38179202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2602305" y="1782793"/>
            <a:ext cx="25275397" cy="19790802"/>
          </a:xfrm>
          <a:prstGeom prst="rect">
            <a:avLst/>
          </a:prstGeom>
          <a:noFill/>
        </p:spPr>
        <p:txBody>
          <a:bodyPr wrap="square" rtlCol="0">
            <a:spAutoFit/>
          </a:bodyPr>
          <a:lstStyle/>
          <a:p>
            <a:pPr algn="l" defTabSz="3047970" rtl="0"/>
            <a:r>
              <a:rPr kumimoji="1" lang="ja-JP" altLang="en-US" sz="10667" kern="1200" dirty="0">
                <a:solidFill>
                  <a:prstClr val="black"/>
                </a:solidFill>
                <a:latin typeface="Calibri" panose="020F0502020204030204"/>
                <a:ea typeface="ＭＳ Ｐゴシック" panose="020B0600070205080204" pitchFamily="50" charset="-128"/>
              </a:rPr>
              <a:t>・スケールの小さい移動（人力）</a:t>
            </a:r>
            <a:endParaRPr kumimoji="1" lang="en-US" altLang="ja-JP" sz="10667" kern="1200" dirty="0">
              <a:solidFill>
                <a:prstClr val="black"/>
              </a:solidFill>
              <a:latin typeface="Calibri" panose="020F0502020204030204"/>
              <a:ea typeface="ＭＳ Ｐゴシック" panose="020B0600070205080204" pitchFamily="50" charset="-128"/>
            </a:endParaRPr>
          </a:p>
          <a:p>
            <a:pPr algn="l" defTabSz="3047970" rtl="0"/>
            <a:endParaRPr kumimoji="1" lang="en-US" altLang="ja-JP" sz="10667" kern="1200" dirty="0">
              <a:solidFill>
                <a:prstClr val="black"/>
              </a:solidFill>
              <a:latin typeface="Calibri" panose="020F0502020204030204"/>
              <a:ea typeface="ＭＳ Ｐゴシック" panose="020B0600070205080204" pitchFamily="50" charset="-128"/>
            </a:endParaRPr>
          </a:p>
          <a:p>
            <a:pPr algn="l" defTabSz="3047970" rtl="0"/>
            <a:r>
              <a:rPr kumimoji="1" lang="ja-JP" altLang="en-US" sz="10667" kern="1200" dirty="0">
                <a:solidFill>
                  <a:prstClr val="black"/>
                </a:solidFill>
                <a:latin typeface="Calibri" panose="020F0502020204030204"/>
                <a:ea typeface="ＭＳ Ｐゴシック" panose="020B0600070205080204" pitchFamily="50" charset="-128"/>
              </a:rPr>
              <a:t>・クリーンな移動手段（公共として）</a:t>
            </a:r>
            <a:endParaRPr kumimoji="1" lang="en-US" altLang="ja-JP" sz="10667" kern="1200" dirty="0">
              <a:solidFill>
                <a:prstClr val="black"/>
              </a:solidFill>
              <a:latin typeface="Calibri" panose="020F0502020204030204"/>
              <a:ea typeface="ＭＳ Ｐゴシック" panose="020B0600070205080204" pitchFamily="50" charset="-128"/>
            </a:endParaRPr>
          </a:p>
          <a:p>
            <a:pPr algn="l" defTabSz="3047970" rtl="0"/>
            <a:endParaRPr kumimoji="1" lang="en-US" altLang="ja-JP" sz="10667" kern="1200" dirty="0">
              <a:solidFill>
                <a:prstClr val="black"/>
              </a:solidFill>
              <a:latin typeface="Calibri" panose="020F0502020204030204"/>
              <a:ea typeface="ＭＳ Ｐゴシック" panose="020B0600070205080204" pitchFamily="50" charset="-128"/>
            </a:endParaRPr>
          </a:p>
          <a:p>
            <a:pPr algn="l" defTabSz="3047970" rtl="0"/>
            <a:r>
              <a:rPr kumimoji="1" lang="ja-JP" altLang="en-US" sz="10667" kern="1200" dirty="0">
                <a:solidFill>
                  <a:prstClr val="black"/>
                </a:solidFill>
                <a:latin typeface="Calibri" panose="020F0502020204030204"/>
                <a:ea typeface="ＭＳ Ｐゴシック" panose="020B0600070205080204" pitchFamily="50" charset="-128"/>
              </a:rPr>
              <a:t>・スピリチュアルな理由</a:t>
            </a:r>
            <a:endParaRPr kumimoji="1" lang="en-US" altLang="ja-JP" sz="10667" kern="1200" dirty="0">
              <a:solidFill>
                <a:prstClr val="black"/>
              </a:solidFill>
              <a:latin typeface="Calibri" panose="020F0502020204030204"/>
              <a:ea typeface="ＭＳ Ｐゴシック" panose="020B0600070205080204" pitchFamily="50" charset="-128"/>
            </a:endParaRPr>
          </a:p>
          <a:p>
            <a:pPr algn="l" defTabSz="3047970" rtl="0"/>
            <a:r>
              <a:rPr kumimoji="1" lang="ja-JP" altLang="en-US" sz="10667" kern="1200" dirty="0">
                <a:solidFill>
                  <a:prstClr val="black"/>
                </a:solidFill>
                <a:latin typeface="Calibri" panose="020F0502020204030204"/>
                <a:ea typeface="ＭＳ Ｐゴシック" panose="020B0600070205080204" pitchFamily="50" charset="-128"/>
              </a:rPr>
              <a:t>　宗教、医者、等</a:t>
            </a:r>
            <a:endParaRPr kumimoji="1" lang="en-US" altLang="ja-JP" sz="10667" kern="1200" dirty="0">
              <a:solidFill>
                <a:prstClr val="black"/>
              </a:solidFill>
              <a:latin typeface="Calibri" panose="020F0502020204030204"/>
              <a:ea typeface="ＭＳ Ｐゴシック" panose="020B0600070205080204" pitchFamily="50" charset="-128"/>
            </a:endParaRPr>
          </a:p>
          <a:p>
            <a:pPr algn="l" defTabSz="3047970" rtl="0"/>
            <a:endParaRPr kumimoji="1" lang="en-US" altLang="ja-JP" sz="10667" kern="1200" dirty="0">
              <a:solidFill>
                <a:prstClr val="black"/>
              </a:solidFill>
              <a:latin typeface="Calibri" panose="020F0502020204030204"/>
              <a:ea typeface="ＭＳ Ｐゴシック" panose="020B0600070205080204" pitchFamily="50" charset="-128"/>
            </a:endParaRPr>
          </a:p>
          <a:p>
            <a:pPr algn="l" defTabSz="3047970" rtl="0"/>
            <a:r>
              <a:rPr kumimoji="1" lang="ja-JP" altLang="en-US" sz="10667" kern="1200" dirty="0">
                <a:solidFill>
                  <a:prstClr val="black"/>
                </a:solidFill>
                <a:latin typeface="Calibri" panose="020F0502020204030204"/>
                <a:ea typeface="ＭＳ Ｐゴシック" panose="020B0600070205080204" pitchFamily="50" charset="-128"/>
              </a:rPr>
              <a:t>・移動自体を楽しむ</a:t>
            </a:r>
            <a:endParaRPr kumimoji="1" lang="en-US" altLang="ja-JP" sz="10667" kern="1200" dirty="0">
              <a:solidFill>
                <a:prstClr val="black"/>
              </a:solidFill>
              <a:latin typeface="Calibri" panose="020F0502020204030204"/>
              <a:ea typeface="ＭＳ Ｐゴシック" panose="020B0600070205080204" pitchFamily="50" charset="-128"/>
            </a:endParaRPr>
          </a:p>
          <a:p>
            <a:pPr algn="l" defTabSz="3047970" rtl="0"/>
            <a:r>
              <a:rPr kumimoji="1" lang="ja-JP" altLang="en-US" sz="10667" kern="1200" dirty="0">
                <a:solidFill>
                  <a:prstClr val="black"/>
                </a:solidFill>
                <a:latin typeface="Calibri" panose="020F0502020204030204"/>
                <a:ea typeface="ＭＳ Ｐゴシック" panose="020B0600070205080204" pitchFamily="50" charset="-128"/>
              </a:rPr>
              <a:t>　健康、乗り物愛、等</a:t>
            </a:r>
            <a:endParaRPr kumimoji="1" lang="en-US" altLang="ja-JP" sz="10667" kern="1200" dirty="0">
              <a:solidFill>
                <a:prstClr val="black"/>
              </a:solidFill>
              <a:latin typeface="Calibri" panose="020F0502020204030204"/>
              <a:ea typeface="ＭＳ Ｐゴシック" panose="020B0600070205080204" pitchFamily="50" charset="-128"/>
            </a:endParaRPr>
          </a:p>
          <a:p>
            <a:pPr algn="l" defTabSz="3047970" rtl="0"/>
            <a:endParaRPr kumimoji="1" lang="en-US" altLang="ja-JP" sz="10667" kern="1200" dirty="0">
              <a:solidFill>
                <a:prstClr val="black"/>
              </a:solidFill>
              <a:latin typeface="Calibri" panose="020F0502020204030204"/>
              <a:ea typeface="ＭＳ Ｐゴシック" panose="020B0600070205080204" pitchFamily="50" charset="-128"/>
            </a:endParaRPr>
          </a:p>
          <a:p>
            <a:pPr algn="l" defTabSz="3047970" rtl="0"/>
            <a:r>
              <a:rPr kumimoji="1" lang="ja-JP" altLang="en-US" sz="10667" kern="1200" dirty="0">
                <a:solidFill>
                  <a:prstClr val="black"/>
                </a:solidFill>
                <a:latin typeface="Calibri" panose="020F0502020204030204"/>
                <a:ea typeface="ＭＳ Ｐゴシック" panose="020B0600070205080204" pitchFamily="50" charset="-128"/>
              </a:rPr>
              <a:t>・嫌いな所から去る</a:t>
            </a:r>
            <a:endParaRPr kumimoji="1" lang="en-US" altLang="ja-JP" sz="10667" kern="1200" dirty="0">
              <a:solidFill>
                <a:prstClr val="black"/>
              </a:solidFill>
              <a:latin typeface="Calibri" panose="020F0502020204030204"/>
              <a:ea typeface="ＭＳ Ｐゴシック" panose="020B0600070205080204" pitchFamily="50" charset="-128"/>
            </a:endParaRPr>
          </a:p>
          <a:p>
            <a:pPr algn="l" defTabSz="3047970" rtl="0"/>
            <a:r>
              <a:rPr kumimoji="1" lang="ja-JP" altLang="en-US" sz="10667" kern="1200" dirty="0">
                <a:solidFill>
                  <a:prstClr val="black"/>
                </a:solidFill>
                <a:latin typeface="Calibri" panose="020F0502020204030204"/>
                <a:ea typeface="ＭＳ Ｐゴシック" panose="020B0600070205080204" pitchFamily="50" charset="-128"/>
              </a:rPr>
              <a:t>　生き延びるため移動せざるを得ない場合</a:t>
            </a:r>
            <a:endParaRPr kumimoji="1" lang="en-US" altLang="ja-JP" sz="10667" kern="1200" dirty="0">
              <a:solidFill>
                <a:prstClr val="black"/>
              </a:solidFill>
              <a:latin typeface="Calibri" panose="020F0502020204030204"/>
              <a:ea typeface="ＭＳ Ｐゴシック" panose="020B0600070205080204" pitchFamily="50" charset="-128"/>
            </a:endParaRPr>
          </a:p>
        </p:txBody>
      </p:sp>
      <p:sp>
        <p:nvSpPr>
          <p:cNvPr id="3" name="テキスト ボックス 2"/>
          <p:cNvSpPr txBox="1"/>
          <p:nvPr/>
        </p:nvSpPr>
        <p:spPr>
          <a:xfrm>
            <a:off x="1782795" y="1207699"/>
            <a:ext cx="5089583" cy="1015663"/>
          </a:xfrm>
          <a:prstGeom prst="rect">
            <a:avLst/>
          </a:prstGeom>
          <a:noFill/>
        </p:spPr>
        <p:txBody>
          <a:bodyPr wrap="square" rtlCol="0">
            <a:spAutoFit/>
          </a:bodyPr>
          <a:lstStyle/>
          <a:p>
            <a:pPr algn="l" defTabSz="3047970" rtl="0"/>
            <a:r>
              <a:rPr kumimoji="1" lang="en-US" altLang="ja-JP" sz="6000" kern="1200" dirty="0">
                <a:solidFill>
                  <a:prstClr val="black"/>
                </a:solidFill>
                <a:latin typeface="Calibri" panose="020F0502020204030204"/>
                <a:ea typeface="ＭＳ Ｐゴシック" panose="020B0600070205080204" pitchFamily="50" charset="-128"/>
              </a:rPr>
              <a:t>D</a:t>
            </a:r>
            <a:endParaRPr kumimoji="1" lang="ja-JP" altLang="en-US" sz="6000" kern="1200" dirty="0">
              <a:solidFill>
                <a:prstClr val="black"/>
              </a:solidFill>
              <a:latin typeface="Calibri" panose="020F0502020204030204"/>
              <a:ea typeface="ＭＳ Ｐゴシック" panose="020B0600070205080204" pitchFamily="50" charset="-128"/>
            </a:endParaRPr>
          </a:p>
        </p:txBody>
      </p:sp>
      <p:sp>
        <p:nvSpPr>
          <p:cNvPr id="2" name="スライド番号プレースホルダー 1">
            <a:extLst>
              <a:ext uri="{FF2B5EF4-FFF2-40B4-BE49-F238E27FC236}">
                <a16:creationId xmlns:a16="http://schemas.microsoft.com/office/drawing/2014/main" id="{E19ED0CD-0496-48B3-B19A-BC332E5AF4E8}"/>
              </a:ext>
            </a:extLst>
          </p:cNvPr>
          <p:cNvSpPr>
            <a:spLocks noGrp="1"/>
          </p:cNvSpPr>
          <p:nvPr>
            <p:ph type="sldNum" sz="quarter" idx="12"/>
          </p:nvPr>
        </p:nvSpPr>
        <p:spPr/>
        <p:txBody>
          <a:bodyPr/>
          <a:lstStyle/>
          <a:p>
            <a:pPr defTabSz="3047970" rtl="0"/>
            <a:fld id="{CCBF7DB4-3097-4F13-9E49-6EF691599CE6}" type="slidenum">
              <a:rPr kumimoji="1" lang="ja-JP" altLang="en-US" kern="1200" smtClean="0">
                <a:solidFill>
                  <a:prstClr val="black">
                    <a:tint val="75000"/>
                  </a:prstClr>
                </a:solidFill>
              </a:rPr>
              <a:pPr defTabSz="3047970" rtl="0"/>
              <a:t>23</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1261776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602180" y="4312595"/>
            <a:ext cx="9802093" cy="1714137"/>
          </a:xfrm>
        </p:spPr>
        <p:txBody>
          <a:bodyPr anchor="ctr">
            <a:noAutofit/>
          </a:bodyPr>
          <a:lstStyle/>
          <a:p>
            <a:pPr algn="l"/>
            <a:r>
              <a:rPr lang="ja-JP" altLang="en-US" sz="12000" dirty="0"/>
              <a:t>残るモビリティ</a:t>
            </a:r>
          </a:p>
        </p:txBody>
      </p:sp>
      <p:sp>
        <p:nvSpPr>
          <p:cNvPr id="3" name="サブタイトル 2"/>
          <p:cNvSpPr>
            <a:spLocks noGrp="1"/>
          </p:cNvSpPr>
          <p:nvPr>
            <p:ph type="subTitle" idx="1"/>
          </p:nvPr>
        </p:nvSpPr>
        <p:spPr>
          <a:xfrm>
            <a:off x="3913907" y="6624203"/>
            <a:ext cx="22860000" cy="7975027"/>
          </a:xfrm>
        </p:spPr>
        <p:txBody>
          <a:bodyPr>
            <a:normAutofit/>
          </a:bodyPr>
          <a:lstStyle/>
          <a:p>
            <a:pPr algn="l"/>
            <a:r>
              <a:rPr lang="ja-JP" altLang="en-US" sz="9000" dirty="0"/>
              <a:t>・介護</a:t>
            </a:r>
            <a:endParaRPr lang="en-US" altLang="ja-JP" sz="9000" dirty="0"/>
          </a:p>
          <a:p>
            <a:pPr algn="l"/>
            <a:r>
              <a:rPr lang="ja-JP" altLang="en-US" sz="9000" dirty="0"/>
              <a:t>・通院</a:t>
            </a:r>
            <a:endParaRPr lang="en-US" altLang="ja-JP" sz="9000" dirty="0"/>
          </a:p>
          <a:p>
            <a:pPr algn="l"/>
            <a:r>
              <a:rPr lang="ja-JP" altLang="en-US" sz="9000" dirty="0"/>
              <a:t>・子供の送迎</a:t>
            </a:r>
            <a:endParaRPr lang="en-US" altLang="ja-JP" sz="9000" dirty="0"/>
          </a:p>
          <a:p>
            <a:pPr algn="l"/>
            <a:endParaRPr lang="en-US" altLang="ja-JP" sz="9000" dirty="0"/>
          </a:p>
          <a:p>
            <a:pPr algn="l"/>
            <a:r>
              <a:rPr lang="ja-JP" altLang="en-US" sz="9000" dirty="0"/>
              <a:t>・</a:t>
            </a:r>
            <a:r>
              <a:rPr lang="en-US" altLang="ja-JP" sz="9000" dirty="0"/>
              <a:t>face to face</a:t>
            </a:r>
          </a:p>
        </p:txBody>
      </p:sp>
      <p:sp>
        <p:nvSpPr>
          <p:cNvPr id="4" name="円/楕円 3"/>
          <p:cNvSpPr/>
          <p:nvPr/>
        </p:nvSpPr>
        <p:spPr>
          <a:xfrm>
            <a:off x="14884982" y="6858000"/>
            <a:ext cx="9897343" cy="33770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047970" rtl="0"/>
            <a:r>
              <a:rPr kumimoji="1" lang="ja-JP" altLang="en-US" sz="10000" b="1" kern="1200" dirty="0">
                <a:solidFill>
                  <a:srgbClr val="FF0000"/>
                </a:solidFill>
                <a:latin typeface="Calibri" panose="020F0502020204030204"/>
                <a:ea typeface="ＭＳ Ｐゴシック" panose="020B0600070205080204" pitchFamily="50" charset="-128"/>
              </a:rPr>
              <a:t>ラストマイル</a:t>
            </a:r>
          </a:p>
        </p:txBody>
      </p:sp>
      <p:sp>
        <p:nvSpPr>
          <p:cNvPr id="5" name="正方形/長方形 4"/>
          <p:cNvSpPr/>
          <p:nvPr/>
        </p:nvSpPr>
        <p:spPr>
          <a:xfrm>
            <a:off x="4758167" y="14988890"/>
            <a:ext cx="20703887" cy="27276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047970" rtl="0"/>
            <a:r>
              <a:rPr kumimoji="1" lang="en-US" altLang="ja-JP" sz="8000" b="1" kern="1200" dirty="0">
                <a:solidFill>
                  <a:srgbClr val="FF0000"/>
                </a:solidFill>
                <a:latin typeface="Calibri" panose="020F0502020204030204"/>
                <a:ea typeface="ＭＳ Ｐゴシック" panose="020B0600070205080204" pitchFamily="50" charset="-128"/>
              </a:rPr>
              <a:t>VR</a:t>
            </a:r>
            <a:r>
              <a:rPr kumimoji="1" lang="ja-JP" altLang="en-US" sz="8000" b="1" kern="1200" dirty="0">
                <a:solidFill>
                  <a:srgbClr val="FF0000"/>
                </a:solidFill>
                <a:latin typeface="Calibri" panose="020F0502020204030204"/>
                <a:ea typeface="ＭＳ Ｐゴシック" panose="020B0600070205080204" pitchFamily="50" charset="-128"/>
              </a:rPr>
              <a:t>とリアルの区別がつかなくなる時は来ない</a:t>
            </a:r>
          </a:p>
        </p:txBody>
      </p:sp>
      <p:sp>
        <p:nvSpPr>
          <p:cNvPr id="6" name="テキスト ボックス 5"/>
          <p:cNvSpPr txBox="1"/>
          <p:nvPr/>
        </p:nvSpPr>
        <p:spPr>
          <a:xfrm>
            <a:off x="1782795" y="1207699"/>
            <a:ext cx="5089583" cy="1015663"/>
          </a:xfrm>
          <a:prstGeom prst="rect">
            <a:avLst/>
          </a:prstGeom>
          <a:noFill/>
        </p:spPr>
        <p:txBody>
          <a:bodyPr wrap="square" rtlCol="0">
            <a:spAutoFit/>
          </a:bodyPr>
          <a:lstStyle/>
          <a:p>
            <a:pPr algn="l" defTabSz="3047970" rtl="0"/>
            <a:r>
              <a:rPr kumimoji="1" lang="en-US" altLang="ja-JP" sz="6000" kern="1200" dirty="0">
                <a:solidFill>
                  <a:prstClr val="black"/>
                </a:solidFill>
                <a:latin typeface="Calibri" panose="020F0502020204030204"/>
                <a:ea typeface="ＭＳ Ｐゴシック" panose="020B0600070205080204" pitchFamily="50" charset="-128"/>
              </a:rPr>
              <a:t>E</a:t>
            </a:r>
            <a:endParaRPr kumimoji="1" lang="ja-JP" altLang="en-US" sz="6000" kern="1200" dirty="0">
              <a:solidFill>
                <a:prstClr val="black"/>
              </a:solidFill>
              <a:latin typeface="Calibri" panose="020F0502020204030204"/>
              <a:ea typeface="ＭＳ Ｐゴシック" panose="020B0600070205080204" pitchFamily="50" charset="-128"/>
            </a:endParaRPr>
          </a:p>
        </p:txBody>
      </p:sp>
      <p:sp>
        <p:nvSpPr>
          <p:cNvPr id="7" name="スライド番号プレースホルダー 6">
            <a:extLst>
              <a:ext uri="{FF2B5EF4-FFF2-40B4-BE49-F238E27FC236}">
                <a16:creationId xmlns:a16="http://schemas.microsoft.com/office/drawing/2014/main" id="{3CB4390D-3AED-48E8-8366-08583E84F86B}"/>
              </a:ext>
            </a:extLst>
          </p:cNvPr>
          <p:cNvSpPr>
            <a:spLocks noGrp="1"/>
          </p:cNvSpPr>
          <p:nvPr>
            <p:ph type="sldNum" sz="quarter" idx="12"/>
          </p:nvPr>
        </p:nvSpPr>
        <p:spPr/>
        <p:txBody>
          <a:bodyPr/>
          <a:lstStyle/>
          <a:p>
            <a:pPr defTabSz="3047970" rtl="0"/>
            <a:fld id="{87393167-688F-4474-8FB8-00A9E4355B99}" type="slidenum">
              <a:rPr kumimoji="1" lang="ja-JP" altLang="en-US" kern="1200" smtClean="0">
                <a:solidFill>
                  <a:prstClr val="black">
                    <a:tint val="75000"/>
                  </a:prstClr>
                </a:solidFill>
              </a:rPr>
              <a:pPr defTabSz="3047970" rtl="0"/>
              <a:t>24</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612475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1AD580-CA45-47E4-AED3-0BB7B16F0BFE}"/>
              </a:ext>
            </a:extLst>
          </p:cNvPr>
          <p:cNvSpPr>
            <a:spLocks noGrp="1"/>
          </p:cNvSpPr>
          <p:nvPr>
            <p:ph type="title"/>
          </p:nvPr>
        </p:nvSpPr>
        <p:spPr/>
        <p:txBody>
          <a:bodyPr/>
          <a:lstStyle/>
          <a:p>
            <a:r>
              <a:rPr kumimoji="1" lang="en-US" altLang="ja-JP" dirty="0"/>
              <a:t>F</a:t>
            </a:r>
            <a:endParaRPr kumimoji="1" lang="ja-JP" altLang="en-US" dirty="0"/>
          </a:p>
        </p:txBody>
      </p:sp>
      <p:sp>
        <p:nvSpPr>
          <p:cNvPr id="3" name="コンテンツ プレースホルダー 2">
            <a:extLst>
              <a:ext uri="{FF2B5EF4-FFF2-40B4-BE49-F238E27FC236}">
                <a16:creationId xmlns:a16="http://schemas.microsoft.com/office/drawing/2014/main" id="{5D4B97F0-2A93-4E72-8ACF-72F0730B1E7C}"/>
              </a:ext>
            </a:extLst>
          </p:cNvPr>
          <p:cNvSpPr>
            <a:spLocks noGrp="1"/>
          </p:cNvSpPr>
          <p:nvPr>
            <p:ph idx="1"/>
          </p:nvPr>
        </p:nvSpPr>
        <p:spPr/>
        <p:txBody>
          <a:bodyPr>
            <a:normAutofit fontScale="85000" lnSpcReduction="20000"/>
          </a:bodyPr>
          <a:lstStyle/>
          <a:p>
            <a:r>
              <a:rPr kumimoji="1" lang="ja-JP" altLang="en-US" dirty="0"/>
              <a:t>出棺</a:t>
            </a:r>
            <a:endParaRPr kumimoji="1" lang="en-US" altLang="ja-JP" dirty="0"/>
          </a:p>
          <a:p>
            <a:pPr lvl="1"/>
            <a:endParaRPr kumimoji="1" lang="en-US" altLang="ja-JP" dirty="0"/>
          </a:p>
          <a:p>
            <a:r>
              <a:rPr lang="ja-JP" altLang="en-US" dirty="0"/>
              <a:t>治療</a:t>
            </a:r>
            <a:endParaRPr lang="en-US" altLang="ja-JP" dirty="0"/>
          </a:p>
          <a:p>
            <a:pPr lvl="1"/>
            <a:r>
              <a:rPr lang="ja-JP" altLang="en-US" dirty="0"/>
              <a:t>例えば怪我</a:t>
            </a:r>
            <a:endParaRPr lang="en-US" altLang="ja-JP" dirty="0"/>
          </a:p>
          <a:p>
            <a:pPr lvl="1"/>
            <a:endParaRPr lang="en-US" altLang="ja-JP" dirty="0"/>
          </a:p>
          <a:p>
            <a:r>
              <a:rPr kumimoji="1" lang="ja-JP" altLang="en-US" dirty="0"/>
              <a:t>避難</a:t>
            </a:r>
            <a:endParaRPr kumimoji="1" lang="en-US" altLang="ja-JP" dirty="0"/>
          </a:p>
          <a:p>
            <a:pPr lvl="1"/>
            <a:endParaRPr kumimoji="1" lang="en-US" altLang="ja-JP" dirty="0"/>
          </a:p>
          <a:p>
            <a:r>
              <a:rPr lang="ja-JP" altLang="en-US" dirty="0"/>
              <a:t>趣味の移動</a:t>
            </a:r>
            <a:endParaRPr lang="en-US" altLang="ja-JP" dirty="0"/>
          </a:p>
          <a:p>
            <a:pPr lvl="1"/>
            <a:r>
              <a:rPr lang="ja-JP" altLang="en-US" dirty="0"/>
              <a:t>実体験が必要，知的欲求から残る</a:t>
            </a:r>
            <a:endParaRPr lang="en-US" altLang="ja-JP" dirty="0"/>
          </a:p>
          <a:p>
            <a:pPr lvl="1"/>
            <a:r>
              <a:rPr lang="ja-JP" altLang="en-US" dirty="0"/>
              <a:t>移動の代償と報酬のバランスから言って無くなるのではないか？</a:t>
            </a:r>
            <a:endParaRPr lang="en-US" altLang="ja-JP" dirty="0"/>
          </a:p>
          <a:p>
            <a:pPr lvl="1"/>
            <a:r>
              <a:rPr lang="ja-JP" altLang="en-US" dirty="0"/>
              <a:t>価値観が変わっているのではないか？</a:t>
            </a:r>
            <a:endParaRPr lang="en-US" altLang="ja-JP" dirty="0"/>
          </a:p>
          <a:p>
            <a:pPr lvl="1"/>
            <a:r>
              <a:rPr lang="ja-JP" altLang="en-US" dirty="0"/>
              <a:t>そのためにインフラを整備するのか？</a:t>
            </a:r>
            <a:endParaRPr lang="en-US" altLang="ja-JP" dirty="0"/>
          </a:p>
          <a:p>
            <a:pPr lvl="1"/>
            <a:r>
              <a:rPr lang="ja-JP" altLang="en-US" dirty="0"/>
              <a:t>付加価値</a:t>
            </a:r>
            <a:endParaRPr lang="en-US" altLang="ja-JP" dirty="0"/>
          </a:p>
          <a:p>
            <a:pPr lvl="1"/>
            <a:endParaRPr kumimoji="1" lang="ja-JP" altLang="en-US" dirty="0"/>
          </a:p>
        </p:txBody>
      </p:sp>
      <p:sp>
        <p:nvSpPr>
          <p:cNvPr id="4" name="スライド番号プレースホルダー 3">
            <a:extLst>
              <a:ext uri="{FF2B5EF4-FFF2-40B4-BE49-F238E27FC236}">
                <a16:creationId xmlns:a16="http://schemas.microsoft.com/office/drawing/2014/main" id="{D5375389-F33F-4FEE-9688-64F1BC0B79CD}"/>
              </a:ext>
            </a:extLst>
          </p:cNvPr>
          <p:cNvSpPr>
            <a:spLocks noGrp="1"/>
          </p:cNvSpPr>
          <p:nvPr>
            <p:ph type="sldNum" sz="quarter" idx="12"/>
          </p:nvPr>
        </p:nvSpPr>
        <p:spPr/>
        <p:txBody>
          <a:bodyPr/>
          <a:lstStyle/>
          <a:p>
            <a:pPr defTabSz="3047970" rtl="0"/>
            <a:fld id="{4FBEC502-D248-4E56-9F4A-616ECAD9FCD7}" type="slidenum">
              <a:rPr kumimoji="1" lang="ja-JP" altLang="en-US" kern="1200" smtClean="0">
                <a:solidFill>
                  <a:prstClr val="black">
                    <a:tint val="75000"/>
                  </a:prstClr>
                </a:solidFill>
              </a:rPr>
              <a:pPr defTabSz="3047970" rtl="0"/>
              <a:t>25</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3394744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B329EF9-0558-47D0-ADDE-EEA3359564D3}"/>
              </a:ext>
            </a:extLst>
          </p:cNvPr>
          <p:cNvSpPr>
            <a:spLocks noGrp="1"/>
          </p:cNvSpPr>
          <p:nvPr>
            <p:ph type="title"/>
          </p:nvPr>
        </p:nvSpPr>
        <p:spPr>
          <a:xfrm>
            <a:off x="2468973" y="3393043"/>
            <a:ext cx="9128667" cy="3191380"/>
          </a:xfrm>
        </p:spPr>
        <p:txBody>
          <a:bodyPr>
            <a:normAutofit/>
          </a:bodyPr>
          <a:lstStyle/>
          <a:p>
            <a:r>
              <a:rPr kumimoji="1" lang="en-US" altLang="ja-JP" dirty="0">
                <a:solidFill>
                  <a:schemeClr val="tx1">
                    <a:lumMod val="75000"/>
                    <a:lumOff val="25000"/>
                  </a:schemeClr>
                </a:solidFill>
                <a:latin typeface="メイリオ" panose="020B0604030504040204" pitchFamily="50" charset="-128"/>
                <a:ea typeface="メイリオ" panose="020B0604030504040204" pitchFamily="50" charset="-128"/>
              </a:rPr>
              <a:t>G</a:t>
            </a:r>
            <a:r>
              <a:rPr kumimoji="1" lang="ja-JP" altLang="en-US" dirty="0">
                <a:solidFill>
                  <a:schemeClr val="tx1">
                    <a:lumMod val="75000"/>
                    <a:lumOff val="25000"/>
                  </a:schemeClr>
                </a:solidFill>
                <a:latin typeface="メイリオ" panose="020B0604030504040204" pitchFamily="50" charset="-128"/>
                <a:ea typeface="メイリオ" panose="020B0604030504040204" pitchFamily="50" charset="-128"/>
              </a:rPr>
              <a:t>班</a:t>
            </a:r>
          </a:p>
        </p:txBody>
      </p:sp>
      <p:pic>
        <p:nvPicPr>
          <p:cNvPr id="1026" name="Picture 2" descr="https://lh3.googleusercontent.com/zirTwftq0FWvLViDxlwh_cFsY9nkVHDBaDaI3-s0fKD3AlW0LN2n6KuwK1b-UEJw3IosZ1Bh0FtF_EVNvES7xEfVFP5B5VMU3OZHiL52gzJQQv6GR13Krl0KeC03v7HsnxY_jbeUbuL_NF7pZX6vY3SdFpUDVbJ1iEfl8oKOd2NDh1x2BxNXmMvdnWEqK1uueqDjlmwlZm87KGCXv9Ont_CgYu8VHn8JOTNZXRJ5rPRdlgKFZ49rs72guYjYWi3fq2sQTSuyJE0vTw7M03SU08_VuHlCZikuhAS4UEV__dyMHiVsno0q8ZzaPEOfUOszf6_iqjUUo-OtkaMKzfgjJpiBIvwoDHvVrFToGODzm_tR61GR54tLTbbd-nzMD1asjNVjdQjiYGyhmDfANWTgDpq60N3QVUg37xWrfGKo5J_1sVZj5K0poduzwfikFTCxb5Jr_FWytjYtFfCirGlRScDfjAOWwxwFARTFJa97fp7rJx7JLW_Z3omNv1wOzTuD_lxJtg76D8tz8Koccf56GzqguuriwR2II8EnVGjXFMDWoW5h2gHJjHy95SQWpth2o7VtRo0rnV5MbZiItkp8wqnLhjI_SrUN-vjGeI8QnhFhwfSukqZMYg1br1H0bOVgoZlYocl7ETXS-r5leShkNRciDY7AHVTSEF2G8rMGk1bVLaTI14SnRAQ=w665-h885-no">
            <a:extLst>
              <a:ext uri="{FF2B5EF4-FFF2-40B4-BE49-F238E27FC236}">
                <a16:creationId xmlns:a16="http://schemas.microsoft.com/office/drawing/2014/main" id="{E125C630-6B5F-4AE7-A77C-1B0B1F7CB1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510" r="-2" b="7389"/>
          <a:stretch/>
        </p:blipFill>
        <p:spPr bwMode="auto">
          <a:xfrm>
            <a:off x="11597640" y="2857525"/>
            <a:ext cx="18882360" cy="1714497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30" name="Content Placeholder 1029">
            <a:extLst>
              <a:ext uri="{FF2B5EF4-FFF2-40B4-BE49-F238E27FC236}">
                <a16:creationId xmlns:a16="http://schemas.microsoft.com/office/drawing/2014/main" id="{1761292A-0E4E-4632-96BD-D855867C0ABC}"/>
              </a:ext>
            </a:extLst>
          </p:cNvPr>
          <p:cNvSpPr>
            <a:spLocks noGrp="1"/>
          </p:cNvSpPr>
          <p:nvPr>
            <p:ph idx="1"/>
          </p:nvPr>
        </p:nvSpPr>
        <p:spPr>
          <a:xfrm>
            <a:off x="1622327" y="7119942"/>
            <a:ext cx="13617673" cy="11297110"/>
          </a:xfrm>
          <a:solidFill>
            <a:schemeClr val="bg1"/>
          </a:solidFill>
        </p:spPr>
        <p:txBody>
          <a:bodyPr>
            <a:normAutofit/>
          </a:bodyPr>
          <a:lstStyle/>
          <a:p>
            <a:pPr marL="0" indent="0">
              <a:buNone/>
            </a:pPr>
            <a:r>
              <a:rPr lang="ja-JP" altLang="en-US" dirty="0">
                <a:solidFill>
                  <a:schemeClr val="tx1">
                    <a:lumMod val="75000"/>
                    <a:lumOff val="25000"/>
                  </a:schemeClr>
                </a:solidFill>
                <a:latin typeface="メイリオ" panose="020B0604030504040204" pitchFamily="50" charset="-128"/>
                <a:ea typeface="メイリオ" panose="020B0604030504040204" pitchFamily="50" charset="-128"/>
              </a:rPr>
              <a:t>モビリティの活路</a:t>
            </a: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endParaRPr>
          </a:p>
          <a:p>
            <a:pPr lvl="1"/>
            <a:r>
              <a:rPr lang="ja-JP" altLang="en-US" sz="5000" dirty="0">
                <a:solidFill>
                  <a:schemeClr val="tx1">
                    <a:lumMod val="75000"/>
                    <a:lumOff val="25000"/>
                  </a:schemeClr>
                </a:solidFill>
                <a:latin typeface="メイリオ" panose="020B0604030504040204" pitchFamily="50" charset="-128"/>
                <a:ea typeface="メイリオ" panose="020B0604030504040204" pitchFamily="50" charset="-128"/>
              </a:rPr>
              <a:t>モビリティに対する本源的需要</a:t>
            </a:r>
            <a:endParaRPr lang="en-US" altLang="ja-JP" sz="5000" dirty="0">
              <a:solidFill>
                <a:schemeClr val="tx1">
                  <a:lumMod val="75000"/>
                  <a:lumOff val="25000"/>
                </a:schemeClr>
              </a:solidFill>
              <a:latin typeface="メイリオ" panose="020B0604030504040204" pitchFamily="50" charset="-128"/>
              <a:ea typeface="メイリオ" panose="020B0604030504040204" pitchFamily="50" charset="-128"/>
            </a:endParaRPr>
          </a:p>
          <a:p>
            <a:pPr lvl="1"/>
            <a:r>
              <a:rPr lang="ja-JP" altLang="en-US" sz="5000" dirty="0">
                <a:solidFill>
                  <a:schemeClr val="tx1">
                    <a:lumMod val="75000"/>
                    <a:lumOff val="25000"/>
                  </a:schemeClr>
                </a:solidFill>
                <a:latin typeface="メイリオ" panose="020B0604030504040204" pitchFamily="50" charset="-128"/>
                <a:ea typeface="メイリオ" panose="020B0604030504040204" pitchFamily="50" charset="-128"/>
              </a:rPr>
              <a:t>旅行などのポジティブな移動</a:t>
            </a:r>
            <a:endParaRPr lang="en-US" altLang="ja-JP" sz="5000" dirty="0">
              <a:solidFill>
                <a:schemeClr val="tx1">
                  <a:lumMod val="75000"/>
                  <a:lumOff val="25000"/>
                </a:schemeClr>
              </a:solidFill>
              <a:latin typeface="メイリオ" panose="020B0604030504040204" pitchFamily="50" charset="-128"/>
              <a:ea typeface="メイリオ" panose="020B0604030504040204" pitchFamily="50" charset="-128"/>
            </a:endParaRPr>
          </a:p>
          <a:p>
            <a:pPr lvl="1"/>
            <a:r>
              <a:rPr lang="ja-JP" altLang="en-US" sz="5000" dirty="0">
                <a:solidFill>
                  <a:schemeClr val="tx1">
                    <a:lumMod val="75000"/>
                    <a:lumOff val="25000"/>
                  </a:schemeClr>
                </a:solidFill>
                <a:latin typeface="メイリオ" panose="020B0604030504040204" pitchFamily="50" charset="-128"/>
                <a:ea typeface="メイリオ" panose="020B0604030504040204" pitchFamily="50" charset="-128"/>
              </a:rPr>
              <a:t>“ならでは”のブランド・経験</a:t>
            </a:r>
            <a:endParaRPr lang="en-US" altLang="ja-JP" sz="5000" dirty="0">
              <a:solidFill>
                <a:schemeClr val="tx1">
                  <a:lumMod val="75000"/>
                  <a:lumOff val="25000"/>
                </a:schemeClr>
              </a:solidFill>
              <a:latin typeface="メイリオ" panose="020B0604030504040204" pitchFamily="50" charset="-128"/>
              <a:ea typeface="メイリオ" panose="020B0604030504040204" pitchFamily="50" charset="-128"/>
            </a:endParaRPr>
          </a:p>
          <a:p>
            <a:pPr lvl="1"/>
            <a:r>
              <a:rPr lang="ja-JP" altLang="en-US" sz="5000" dirty="0">
                <a:solidFill>
                  <a:schemeClr val="tx1">
                    <a:lumMod val="75000"/>
                    <a:lumOff val="25000"/>
                  </a:schemeClr>
                </a:solidFill>
                <a:latin typeface="メイリオ" panose="020B0604030504040204" pitchFamily="50" charset="-128"/>
                <a:ea typeface="メイリオ" panose="020B0604030504040204" pitchFamily="50" charset="-128"/>
              </a:rPr>
              <a:t>新たな目的地</a:t>
            </a:r>
            <a:r>
              <a:rPr lang="en-US" altLang="ja-JP" sz="50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5000" dirty="0">
                <a:solidFill>
                  <a:schemeClr val="tx1">
                    <a:lumMod val="75000"/>
                    <a:lumOff val="25000"/>
                  </a:schemeClr>
                </a:solidFill>
                <a:latin typeface="メイリオ" panose="020B0604030504040204" pitchFamily="50" charset="-128"/>
                <a:ea typeface="メイリオ" panose="020B0604030504040204" pitchFamily="50" charset="-128"/>
              </a:rPr>
              <a:t>深海・宇宙</a:t>
            </a:r>
            <a:r>
              <a:rPr lang="en-US" altLang="ja-JP" sz="5000" dirty="0">
                <a:solidFill>
                  <a:schemeClr val="tx1">
                    <a:lumMod val="75000"/>
                    <a:lumOff val="25000"/>
                  </a:schemeClr>
                </a:solidFill>
                <a:latin typeface="メイリオ" panose="020B0604030504040204" pitchFamily="50" charset="-128"/>
                <a:ea typeface="メイリオ" panose="020B0604030504040204" pitchFamily="50" charset="-128"/>
              </a:rPr>
              <a:t>)</a:t>
            </a:r>
          </a:p>
          <a:p>
            <a:pPr lvl="1"/>
            <a:r>
              <a:rPr lang="ja-JP" altLang="en-US" sz="5000" dirty="0">
                <a:solidFill>
                  <a:schemeClr val="tx1">
                    <a:lumMod val="75000"/>
                    <a:lumOff val="25000"/>
                  </a:schemeClr>
                </a:solidFill>
                <a:latin typeface="メイリオ" panose="020B0604030504040204" pitchFamily="50" charset="-128"/>
                <a:ea typeface="メイリオ" panose="020B0604030504040204" pitchFamily="50" charset="-128"/>
              </a:rPr>
              <a:t>伝統を重んじれる</a:t>
            </a:r>
            <a:r>
              <a:rPr lang="en-US" altLang="ja-JP" sz="50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5000" dirty="0">
                <a:solidFill>
                  <a:schemeClr val="tx1">
                    <a:lumMod val="75000"/>
                    <a:lumOff val="25000"/>
                  </a:schemeClr>
                </a:solidFill>
                <a:latin typeface="メイリオ" panose="020B0604030504040204" pitchFamily="50" charset="-128"/>
                <a:ea typeface="メイリオ" panose="020B0604030504040204" pitchFamily="50" charset="-128"/>
              </a:rPr>
              <a:t>神様・先祖</a:t>
            </a:r>
            <a:r>
              <a:rPr lang="en-US" altLang="ja-JP" sz="5000" dirty="0">
                <a:solidFill>
                  <a:schemeClr val="tx1">
                    <a:lumMod val="75000"/>
                    <a:lumOff val="25000"/>
                  </a:schemeClr>
                </a:solidFill>
                <a:latin typeface="メイリオ" panose="020B0604030504040204" pitchFamily="50" charset="-128"/>
                <a:ea typeface="メイリオ" panose="020B0604030504040204" pitchFamily="50" charset="-128"/>
              </a:rPr>
              <a:t>)</a:t>
            </a:r>
          </a:p>
          <a:p>
            <a:pPr lvl="1"/>
            <a:endParaRPr lang="en-US" altLang="ja-JP" sz="5000" dirty="0">
              <a:solidFill>
                <a:schemeClr val="tx1">
                  <a:lumMod val="75000"/>
                  <a:lumOff val="25000"/>
                </a:schemeClr>
              </a:solidFill>
              <a:latin typeface="メイリオ" panose="020B0604030504040204" pitchFamily="50" charset="-128"/>
              <a:ea typeface="メイリオ" panose="020B0604030504040204" pitchFamily="50" charset="-128"/>
            </a:endParaRPr>
          </a:p>
          <a:p>
            <a:pPr marL="0" indent="0">
              <a:buNone/>
            </a:pPr>
            <a:r>
              <a:rPr lang="en-US" altLang="ja-JP" dirty="0">
                <a:solidFill>
                  <a:schemeClr val="tx1">
                    <a:lumMod val="75000"/>
                    <a:lumOff val="25000"/>
                  </a:schemeClr>
                </a:solidFill>
                <a:latin typeface="メイリオ" panose="020B0604030504040204" pitchFamily="50" charset="-128"/>
                <a:ea typeface="メイリオ" panose="020B0604030504040204" pitchFamily="50" charset="-128"/>
              </a:rPr>
              <a:t>VR</a:t>
            </a:r>
            <a:r>
              <a:rPr lang="ja-JP" altLang="en-US" dirty="0">
                <a:solidFill>
                  <a:schemeClr val="tx1">
                    <a:lumMod val="75000"/>
                    <a:lumOff val="25000"/>
                  </a:schemeClr>
                </a:solidFill>
                <a:latin typeface="メイリオ" panose="020B0604030504040204" pitchFamily="50" charset="-128"/>
                <a:ea typeface="メイリオ" panose="020B0604030504040204" pitchFamily="50" charset="-128"/>
              </a:rPr>
              <a:t>の台頭</a:t>
            </a:r>
            <a:endParaRPr lang="en-US" altLang="ja-JP" dirty="0">
              <a:solidFill>
                <a:schemeClr val="tx1">
                  <a:lumMod val="75000"/>
                  <a:lumOff val="25000"/>
                </a:schemeClr>
              </a:solidFill>
              <a:latin typeface="メイリオ" panose="020B0604030504040204" pitchFamily="50" charset="-128"/>
              <a:ea typeface="メイリオ" panose="020B0604030504040204" pitchFamily="50" charset="-128"/>
            </a:endParaRPr>
          </a:p>
          <a:p>
            <a:pPr lvl="1"/>
            <a:r>
              <a:rPr lang="ja-JP" altLang="en-US" sz="5000" dirty="0">
                <a:solidFill>
                  <a:schemeClr val="tx1">
                    <a:lumMod val="75000"/>
                    <a:lumOff val="25000"/>
                  </a:schemeClr>
                </a:solidFill>
                <a:latin typeface="メイリオ" panose="020B0604030504040204" pitchFamily="50" charset="-128"/>
                <a:ea typeface="メイリオ" panose="020B0604030504040204" pitchFamily="50" charset="-128"/>
              </a:rPr>
              <a:t>バリアフリーに強み</a:t>
            </a:r>
            <a:endParaRPr lang="en-US" altLang="ja-JP" sz="5000" dirty="0">
              <a:solidFill>
                <a:schemeClr val="tx1">
                  <a:lumMod val="75000"/>
                  <a:lumOff val="25000"/>
                </a:schemeClr>
              </a:solidFill>
              <a:latin typeface="メイリオ" panose="020B0604030504040204" pitchFamily="50" charset="-128"/>
              <a:ea typeface="メイリオ" panose="020B0604030504040204" pitchFamily="50" charset="-128"/>
            </a:endParaRPr>
          </a:p>
          <a:p>
            <a:pPr lvl="1"/>
            <a:r>
              <a:rPr lang="ja-JP" altLang="en-US" sz="5000" dirty="0">
                <a:solidFill>
                  <a:schemeClr val="tx1">
                    <a:lumMod val="75000"/>
                    <a:lumOff val="25000"/>
                  </a:schemeClr>
                </a:solidFill>
                <a:latin typeface="メイリオ" panose="020B0604030504040204" pitchFamily="50" charset="-128"/>
                <a:ea typeface="メイリオ" panose="020B0604030504040204" pitchFamily="50" charset="-128"/>
              </a:rPr>
              <a:t>迅速な仮想空間アクセス</a:t>
            </a:r>
            <a:endParaRPr lang="en-US" altLang="ja-JP" sz="5000" dirty="0">
              <a:solidFill>
                <a:schemeClr val="tx1">
                  <a:lumMod val="75000"/>
                  <a:lumOff val="25000"/>
                </a:schemeClr>
              </a:solidFill>
              <a:latin typeface="メイリオ" panose="020B0604030504040204" pitchFamily="50" charset="-128"/>
              <a:ea typeface="メイリオ" panose="020B0604030504040204" pitchFamily="50" charset="-128"/>
            </a:endParaRPr>
          </a:p>
          <a:p>
            <a:pPr lvl="1"/>
            <a:r>
              <a:rPr lang="ja-JP" altLang="en-US" sz="5000" dirty="0">
                <a:solidFill>
                  <a:schemeClr val="tx1">
                    <a:lumMod val="75000"/>
                    <a:lumOff val="25000"/>
                  </a:schemeClr>
                </a:solidFill>
                <a:latin typeface="メイリオ" panose="020B0604030504040204" pitchFamily="50" charset="-128"/>
                <a:ea typeface="メイリオ" panose="020B0604030504040204" pitchFamily="50" charset="-128"/>
              </a:rPr>
              <a:t>制約が小さくオンデマンドで柔軟</a:t>
            </a:r>
            <a:endParaRPr lang="en-US" sz="5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 name="スライド番号プレースホルダー 2">
            <a:extLst>
              <a:ext uri="{FF2B5EF4-FFF2-40B4-BE49-F238E27FC236}">
                <a16:creationId xmlns:a16="http://schemas.microsoft.com/office/drawing/2014/main" id="{61F7E844-376A-4284-B43E-77C062941DC3}"/>
              </a:ext>
            </a:extLst>
          </p:cNvPr>
          <p:cNvSpPr>
            <a:spLocks noGrp="1"/>
          </p:cNvSpPr>
          <p:nvPr>
            <p:ph type="sldNum" sz="quarter" idx="12"/>
          </p:nvPr>
        </p:nvSpPr>
        <p:spPr/>
        <p:txBody>
          <a:bodyPr/>
          <a:lstStyle/>
          <a:p>
            <a:pPr defTabSz="3047970" rtl="0"/>
            <a:fld id="{397F654D-2A27-CF44-8B94-9AF3DEAC68C8}" type="slidenum">
              <a:rPr kumimoji="1" lang="ja-JP" altLang="en-US" kern="1200" smtClean="0">
                <a:solidFill>
                  <a:prstClr val="black">
                    <a:tint val="75000"/>
                  </a:prstClr>
                </a:solidFill>
              </a:rPr>
              <a:pPr defTabSz="3047970" rtl="0"/>
              <a:t>26</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26658348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8698032A-CE75-4D2E-9357-7DD5557EEF4A}"/>
              </a:ext>
            </a:extLst>
          </p:cNvPr>
          <p:cNvSpPr/>
          <p:nvPr/>
        </p:nvSpPr>
        <p:spPr>
          <a:xfrm>
            <a:off x="0" y="7675"/>
            <a:ext cx="30480000" cy="27699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523985" rtl="0"/>
            <a:endParaRPr kumimoji="1" lang="ja-JP" altLang="en-US" sz="6000" kern="1200">
              <a:solidFill>
                <a:prstClr val="white"/>
              </a:solidFill>
              <a:latin typeface="Calibri" panose="020F0502020204030204"/>
              <a:ea typeface="游ゴシック" panose="020B0400000000000000" pitchFamily="50" charset="-128"/>
            </a:endParaRPr>
          </a:p>
        </p:txBody>
      </p:sp>
      <p:sp>
        <p:nvSpPr>
          <p:cNvPr id="4" name="テキスト ボックス 3">
            <a:extLst>
              <a:ext uri="{FF2B5EF4-FFF2-40B4-BE49-F238E27FC236}">
                <a16:creationId xmlns:a16="http://schemas.microsoft.com/office/drawing/2014/main" id="{A4BA9E3B-1EAB-4254-AED2-AC97B6B78802}"/>
              </a:ext>
            </a:extLst>
          </p:cNvPr>
          <p:cNvSpPr txBox="1"/>
          <p:nvPr/>
        </p:nvSpPr>
        <p:spPr>
          <a:xfrm>
            <a:off x="643945" y="343435"/>
            <a:ext cx="9637690" cy="1733873"/>
          </a:xfrm>
          <a:prstGeom prst="rect">
            <a:avLst/>
          </a:prstGeom>
          <a:noFill/>
        </p:spPr>
        <p:txBody>
          <a:bodyPr wrap="square" rtlCol="0">
            <a:spAutoFit/>
          </a:bodyPr>
          <a:lstStyle/>
          <a:p>
            <a:pPr algn="l" defTabSz="1523985" rtl="0"/>
            <a:r>
              <a:rPr kumimoji="1" lang="ja-JP" altLang="en-US" sz="10667" b="1" kern="1200" dirty="0">
                <a:solidFill>
                  <a:prstClr val="white"/>
                </a:solidFill>
                <a:latin typeface="Calibri" panose="020F0502020204030204"/>
                <a:ea typeface="游ゴシック" panose="020B0400000000000000" pitchFamily="50" charset="-128"/>
              </a:rPr>
              <a:t>グループ</a:t>
            </a:r>
            <a:r>
              <a:rPr kumimoji="1" lang="en-US" altLang="ja-JP" sz="10667" b="1" kern="1200" dirty="0">
                <a:solidFill>
                  <a:prstClr val="white"/>
                </a:solidFill>
                <a:latin typeface="Calibri" panose="020F0502020204030204"/>
                <a:ea typeface="游ゴシック" panose="020B0400000000000000" pitchFamily="50" charset="-128"/>
              </a:rPr>
              <a:t>H</a:t>
            </a:r>
            <a:endParaRPr kumimoji="1" lang="ja-JP" altLang="en-US" sz="10667" b="1" kern="1200" dirty="0">
              <a:solidFill>
                <a:prstClr val="white"/>
              </a:solidFill>
              <a:latin typeface="Calibri" panose="020F0502020204030204"/>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37CFAF7C-86DF-471F-A744-8AF5523EE084}"/>
              </a:ext>
            </a:extLst>
          </p:cNvPr>
          <p:cNvSpPr txBox="1"/>
          <p:nvPr/>
        </p:nvSpPr>
        <p:spPr>
          <a:xfrm>
            <a:off x="643947" y="4250027"/>
            <a:ext cx="28011547" cy="2554545"/>
          </a:xfrm>
          <a:prstGeom prst="rect">
            <a:avLst/>
          </a:prstGeom>
          <a:noFill/>
        </p:spPr>
        <p:txBody>
          <a:bodyPr wrap="square" rtlCol="0">
            <a:spAutoFit/>
          </a:bodyPr>
          <a:lstStyle/>
          <a:p>
            <a:pPr algn="l" defTabSz="1523985" rtl="0"/>
            <a:r>
              <a:rPr kumimoji="1" lang="ja-JP" altLang="en-US" sz="8000" b="1" kern="1200" dirty="0">
                <a:solidFill>
                  <a:prstClr val="black"/>
                </a:solidFill>
                <a:latin typeface="Calibri" panose="020F0502020204030204"/>
                <a:ea typeface="游ゴシック" panose="020B0400000000000000" pitchFamily="50" charset="-128"/>
              </a:rPr>
              <a:t>・家族と団らんする時間（マイカー）</a:t>
            </a:r>
            <a:endParaRPr kumimoji="1" lang="en-US" altLang="ja-JP" sz="8000" b="1" kern="1200" dirty="0">
              <a:solidFill>
                <a:prstClr val="black"/>
              </a:solidFill>
              <a:latin typeface="Calibri" panose="020F0502020204030204"/>
              <a:ea typeface="游ゴシック" panose="020B0400000000000000" pitchFamily="50" charset="-128"/>
            </a:endParaRPr>
          </a:p>
          <a:p>
            <a:pPr algn="l" defTabSz="1523985" rtl="0"/>
            <a:r>
              <a:rPr kumimoji="1" lang="ja-JP" altLang="en-US" sz="8000" kern="1200" dirty="0">
                <a:solidFill>
                  <a:prstClr val="black"/>
                </a:solidFill>
                <a:latin typeface="Calibri" panose="020F0502020204030204"/>
                <a:ea typeface="游ゴシック" panose="020B0400000000000000" pitchFamily="50" charset="-128"/>
              </a:rPr>
              <a:t>　→移動をプラスに変える．</a:t>
            </a:r>
          </a:p>
        </p:txBody>
      </p:sp>
      <p:sp>
        <p:nvSpPr>
          <p:cNvPr id="6" name="テキスト ボックス 5">
            <a:extLst>
              <a:ext uri="{FF2B5EF4-FFF2-40B4-BE49-F238E27FC236}">
                <a16:creationId xmlns:a16="http://schemas.microsoft.com/office/drawing/2014/main" id="{2FDCE0ED-32CE-4387-B386-146F64D8D3A8}"/>
              </a:ext>
            </a:extLst>
          </p:cNvPr>
          <p:cNvSpPr txBox="1"/>
          <p:nvPr/>
        </p:nvSpPr>
        <p:spPr>
          <a:xfrm>
            <a:off x="643947" y="8740937"/>
            <a:ext cx="27861293" cy="2554545"/>
          </a:xfrm>
          <a:prstGeom prst="rect">
            <a:avLst/>
          </a:prstGeom>
          <a:noFill/>
        </p:spPr>
        <p:txBody>
          <a:bodyPr wrap="square" rtlCol="0">
            <a:spAutoFit/>
          </a:bodyPr>
          <a:lstStyle/>
          <a:p>
            <a:pPr algn="l" defTabSz="1523985" rtl="0"/>
            <a:r>
              <a:rPr kumimoji="1" lang="ja-JP" altLang="en-US" sz="8000" b="1" kern="1200" dirty="0">
                <a:solidFill>
                  <a:prstClr val="black"/>
                </a:solidFill>
                <a:latin typeface="Calibri" panose="020F0502020204030204"/>
                <a:ea typeface="游ゴシック" panose="020B0400000000000000" pitchFamily="50" charset="-128"/>
              </a:rPr>
              <a:t>・サロンバス，屋形船</a:t>
            </a:r>
            <a:endParaRPr kumimoji="1" lang="en-US" altLang="ja-JP" sz="8000" b="1" kern="1200" dirty="0">
              <a:solidFill>
                <a:prstClr val="black"/>
              </a:solidFill>
              <a:latin typeface="Calibri" panose="020F0502020204030204"/>
              <a:ea typeface="游ゴシック" panose="020B0400000000000000" pitchFamily="50" charset="-128"/>
            </a:endParaRPr>
          </a:p>
          <a:p>
            <a:pPr algn="l" defTabSz="1523985" rtl="0"/>
            <a:r>
              <a:rPr kumimoji="1" lang="ja-JP" altLang="en-US" sz="8000" b="1" kern="1200" dirty="0">
                <a:solidFill>
                  <a:prstClr val="black"/>
                </a:solidFill>
                <a:latin typeface="Calibri" panose="020F0502020204030204"/>
                <a:ea typeface="游ゴシック" panose="020B0400000000000000" pitchFamily="50" charset="-128"/>
              </a:rPr>
              <a:t>　</a:t>
            </a:r>
            <a:r>
              <a:rPr kumimoji="1" lang="ja-JP" altLang="en-US" sz="8000" kern="1200" dirty="0">
                <a:solidFill>
                  <a:prstClr val="black"/>
                </a:solidFill>
                <a:latin typeface="Calibri" panose="020F0502020204030204"/>
                <a:ea typeface="游ゴシック" panose="020B0400000000000000" pitchFamily="50" charset="-128"/>
              </a:rPr>
              <a:t>→移動しながらの交流．</a:t>
            </a:r>
            <a:endParaRPr kumimoji="1" lang="ja-JP" altLang="en-US" sz="8000" b="1" kern="1200" dirty="0">
              <a:solidFill>
                <a:prstClr val="black"/>
              </a:solidFill>
              <a:latin typeface="Calibri" panose="020F0502020204030204"/>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40CA75B2-A880-4533-B6DA-98682E96A847}"/>
              </a:ext>
            </a:extLst>
          </p:cNvPr>
          <p:cNvSpPr txBox="1"/>
          <p:nvPr/>
        </p:nvSpPr>
        <p:spPr>
          <a:xfrm>
            <a:off x="643944" y="17722762"/>
            <a:ext cx="27496393" cy="2554545"/>
          </a:xfrm>
          <a:prstGeom prst="rect">
            <a:avLst/>
          </a:prstGeom>
          <a:noFill/>
        </p:spPr>
        <p:txBody>
          <a:bodyPr wrap="square" rtlCol="0">
            <a:spAutoFit/>
          </a:bodyPr>
          <a:lstStyle/>
          <a:p>
            <a:pPr algn="l" defTabSz="1523985" rtl="0"/>
            <a:r>
              <a:rPr kumimoji="1" lang="ja-JP" altLang="en-US" sz="8000" b="1" kern="1200" dirty="0">
                <a:solidFill>
                  <a:prstClr val="black"/>
                </a:solidFill>
                <a:latin typeface="Calibri" panose="020F0502020204030204"/>
                <a:ea typeface="游ゴシック" panose="020B0400000000000000" pitchFamily="50" charset="-128"/>
              </a:rPr>
              <a:t>・神輿</a:t>
            </a:r>
            <a:endParaRPr kumimoji="1" lang="en-US" altLang="ja-JP" sz="8000" b="1" kern="1200" dirty="0">
              <a:solidFill>
                <a:prstClr val="black"/>
              </a:solidFill>
              <a:latin typeface="Calibri" panose="020F0502020204030204"/>
              <a:ea typeface="游ゴシック" panose="020B0400000000000000" pitchFamily="50" charset="-128"/>
            </a:endParaRPr>
          </a:p>
          <a:p>
            <a:pPr algn="l" defTabSz="1523985" rtl="0"/>
            <a:r>
              <a:rPr kumimoji="1" lang="ja-JP" altLang="en-US" sz="8000" b="1" kern="1200" dirty="0">
                <a:solidFill>
                  <a:prstClr val="black"/>
                </a:solidFill>
                <a:latin typeface="Calibri" panose="020F0502020204030204"/>
                <a:ea typeface="游ゴシック" panose="020B0400000000000000" pitchFamily="50" charset="-128"/>
              </a:rPr>
              <a:t>　</a:t>
            </a:r>
            <a:r>
              <a:rPr kumimoji="1" lang="ja-JP" altLang="en-US" sz="8000" kern="1200" dirty="0">
                <a:solidFill>
                  <a:prstClr val="black"/>
                </a:solidFill>
                <a:latin typeface="Calibri" panose="020F0502020204030204"/>
                <a:ea typeface="游ゴシック" panose="020B0400000000000000" pitchFamily="50" charset="-128"/>
              </a:rPr>
              <a:t>→伝統的なもの</a:t>
            </a:r>
            <a:endParaRPr kumimoji="1" lang="ja-JP" altLang="en-US" sz="8000" b="1" kern="1200" dirty="0">
              <a:solidFill>
                <a:prstClr val="black"/>
              </a:solidFill>
              <a:latin typeface="Calibri" panose="020F0502020204030204"/>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86D116D-3D4A-4B32-8137-4B802434AB76}"/>
              </a:ext>
            </a:extLst>
          </p:cNvPr>
          <p:cNvSpPr txBox="1"/>
          <p:nvPr/>
        </p:nvSpPr>
        <p:spPr>
          <a:xfrm>
            <a:off x="643943" y="13231847"/>
            <a:ext cx="23396620" cy="2554545"/>
          </a:xfrm>
          <a:prstGeom prst="rect">
            <a:avLst/>
          </a:prstGeom>
          <a:noFill/>
        </p:spPr>
        <p:txBody>
          <a:bodyPr wrap="square" rtlCol="0">
            <a:spAutoFit/>
          </a:bodyPr>
          <a:lstStyle/>
          <a:p>
            <a:pPr algn="l" defTabSz="1523985" rtl="0"/>
            <a:r>
              <a:rPr kumimoji="1" lang="ja-JP" altLang="en-US" sz="8000" b="1" kern="1200" dirty="0">
                <a:solidFill>
                  <a:prstClr val="black"/>
                </a:solidFill>
                <a:latin typeface="Calibri" panose="020F0502020204030204"/>
                <a:ea typeface="游ゴシック" panose="020B0400000000000000" pitchFamily="50" charset="-128"/>
              </a:rPr>
              <a:t>・救急車，霊柩車</a:t>
            </a:r>
            <a:endParaRPr kumimoji="1" lang="en-US" altLang="ja-JP" sz="8000" b="1" kern="1200" dirty="0">
              <a:solidFill>
                <a:prstClr val="black"/>
              </a:solidFill>
              <a:latin typeface="Calibri" panose="020F0502020204030204"/>
              <a:ea typeface="游ゴシック" panose="020B0400000000000000" pitchFamily="50" charset="-128"/>
            </a:endParaRPr>
          </a:p>
          <a:p>
            <a:pPr algn="l" defTabSz="1523985" rtl="0"/>
            <a:r>
              <a:rPr kumimoji="1" lang="ja-JP" altLang="en-US" sz="8000" b="1" kern="1200" dirty="0">
                <a:solidFill>
                  <a:prstClr val="black"/>
                </a:solidFill>
                <a:latin typeface="Calibri" panose="020F0502020204030204"/>
                <a:ea typeface="游ゴシック" panose="020B0400000000000000" pitchFamily="50" charset="-128"/>
              </a:rPr>
              <a:t>　</a:t>
            </a:r>
            <a:r>
              <a:rPr kumimoji="1" lang="ja-JP" altLang="en-US" sz="8000" kern="1200" dirty="0">
                <a:solidFill>
                  <a:prstClr val="black"/>
                </a:solidFill>
                <a:latin typeface="Calibri" panose="020F0502020204030204"/>
                <a:ea typeface="游ゴシック" panose="020B0400000000000000" pitchFamily="50" charset="-128"/>
              </a:rPr>
              <a:t>→身体的なもの．</a:t>
            </a:r>
            <a:endParaRPr kumimoji="1" lang="ja-JP" altLang="en-US" sz="8000" b="1" kern="1200" dirty="0">
              <a:solidFill>
                <a:prstClr val="black"/>
              </a:solidFill>
              <a:latin typeface="Calibri" panose="020F0502020204030204"/>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1F0BE2FC-C762-47A3-9751-AC5BF060A531}"/>
              </a:ext>
            </a:extLst>
          </p:cNvPr>
          <p:cNvSpPr>
            <a:spLocks noGrp="1"/>
          </p:cNvSpPr>
          <p:nvPr>
            <p:ph type="sldNum" sz="quarter" idx="12"/>
          </p:nvPr>
        </p:nvSpPr>
        <p:spPr/>
        <p:txBody>
          <a:bodyPr/>
          <a:lstStyle/>
          <a:p>
            <a:pPr defTabSz="3047970" rtl="0"/>
            <a:fld id="{B7E5D4FD-4239-4FD8-B7B8-708B2636AEDA}" type="slidenum">
              <a:rPr kumimoji="1" lang="ja-JP" altLang="en-US" kern="1200" smtClean="0">
                <a:solidFill>
                  <a:prstClr val="black">
                    <a:tint val="75000"/>
                  </a:prstClr>
                </a:solidFill>
              </a:rPr>
              <a:pPr defTabSz="3047970" rtl="0"/>
              <a:t>27</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830519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7603304" y="1323950"/>
            <a:ext cx="11153913" cy="2246769"/>
          </a:xfrm>
          <a:prstGeom prst="rect">
            <a:avLst/>
          </a:prstGeom>
        </p:spPr>
        <p:txBody>
          <a:bodyPr wrap="square">
            <a:spAutoFit/>
          </a:bodyPr>
          <a:lstStyle/>
          <a:p>
            <a:pPr algn="l" defTabSz="914391" rtl="0">
              <a:spcBef>
                <a:spcPts val="2400"/>
              </a:spcBef>
              <a:defRPr sz="1800"/>
            </a:pPr>
            <a:r>
              <a:rPr kumimoji="1" lang="ja-JP" altLang="en-US" sz="6000" kern="1200" dirty="0">
                <a:solidFill>
                  <a:prstClr val="black"/>
                </a:solidFill>
                <a:latin typeface="ＭＳ Ｐゴシック"/>
                <a:ea typeface="ＭＳ Ｐゴシック"/>
                <a:cs typeface="Arial"/>
                <a:sym typeface="ＭＳ Ｐゴシック"/>
              </a:rPr>
              <a:t>ベティ・マレンコ　特任教授　</a:t>
            </a:r>
          </a:p>
          <a:p>
            <a:pPr algn="l" defTabSz="914391" rtl="0">
              <a:spcBef>
                <a:spcPts val="2400"/>
              </a:spcBef>
              <a:defRPr sz="1800"/>
            </a:pPr>
            <a:r>
              <a:rPr kumimoji="1" lang="ja-JP" altLang="en-US" sz="6000" kern="1200" dirty="0">
                <a:solidFill>
                  <a:prstClr val="black"/>
                </a:solidFill>
                <a:latin typeface="ＭＳ Ｐゴシック"/>
                <a:ea typeface="ＭＳ Ｐゴシック"/>
                <a:cs typeface="Arial"/>
                <a:sym typeface="ＭＳ Ｐゴシック"/>
              </a:rPr>
              <a:t>「</a:t>
            </a:r>
            <a:r>
              <a:rPr kumimoji="1" lang="en-US" altLang="ja-JP" sz="6000" kern="1200" dirty="0">
                <a:solidFill>
                  <a:prstClr val="black"/>
                </a:solidFill>
                <a:latin typeface="ＭＳ Ｐゴシック"/>
                <a:ea typeface="ＭＳ Ｐゴシック"/>
                <a:cs typeface="Arial"/>
                <a:sym typeface="ＭＳ Ｐゴシック"/>
              </a:rPr>
              <a:t>Hybrid Futures </a:t>
            </a:r>
            <a:r>
              <a:rPr kumimoji="1" lang="ja-JP" altLang="en-US" sz="6000" kern="1200" dirty="0">
                <a:solidFill>
                  <a:prstClr val="black"/>
                </a:solidFill>
                <a:latin typeface="ＭＳ Ｐゴシック"/>
                <a:ea typeface="ＭＳ Ｐゴシック"/>
                <a:cs typeface="Arial"/>
                <a:sym typeface="ＭＳ Ｐゴシック"/>
              </a:rPr>
              <a:t>」</a:t>
            </a: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6005" y="691907"/>
            <a:ext cx="15924930" cy="10616620"/>
          </a:xfrm>
          <a:prstGeom prst="rect">
            <a:avLst/>
          </a:prstGeom>
        </p:spPr>
      </p:pic>
      <p:pic>
        <p:nvPicPr>
          <p:cNvPr id="8" name="図 7"/>
          <p:cNvPicPr>
            <a:picLocks noChangeAspect="1"/>
          </p:cNvPicPr>
          <p:nvPr/>
        </p:nvPicPr>
        <p:blipFill>
          <a:blip r:embed="rId3"/>
          <a:stretch>
            <a:fillRect/>
          </a:stretch>
        </p:blipFill>
        <p:spPr>
          <a:xfrm>
            <a:off x="15725918" y="11823387"/>
            <a:ext cx="14122510" cy="10562433"/>
          </a:xfrm>
          <a:prstGeom prst="rect">
            <a:avLst/>
          </a:prstGeom>
        </p:spPr>
      </p:pic>
      <p:pic>
        <p:nvPicPr>
          <p:cNvPr id="9" name="図 8"/>
          <p:cNvPicPr>
            <a:picLocks noChangeAspect="1"/>
          </p:cNvPicPr>
          <p:nvPr/>
        </p:nvPicPr>
        <p:blipFill>
          <a:blip r:embed="rId4"/>
          <a:stretch>
            <a:fillRect/>
          </a:stretch>
        </p:blipFill>
        <p:spPr>
          <a:xfrm>
            <a:off x="1016005" y="11823387"/>
            <a:ext cx="14122510" cy="10562433"/>
          </a:xfrm>
          <a:prstGeom prst="rect">
            <a:avLst/>
          </a:prstGeom>
        </p:spPr>
      </p:pic>
      <p:sp>
        <p:nvSpPr>
          <p:cNvPr id="2" name="スライド番号プレースホルダー 1">
            <a:extLst>
              <a:ext uri="{FF2B5EF4-FFF2-40B4-BE49-F238E27FC236}">
                <a16:creationId xmlns:a16="http://schemas.microsoft.com/office/drawing/2014/main" id="{D26C1C38-C4F1-42A3-B491-DC97A7008E69}"/>
              </a:ext>
            </a:extLst>
          </p:cNvPr>
          <p:cNvSpPr>
            <a:spLocks noGrp="1"/>
          </p:cNvSpPr>
          <p:nvPr>
            <p:ph type="sldNum" sz="quarter" idx="12"/>
          </p:nvPr>
        </p:nvSpPr>
        <p:spPr/>
        <p:txBody>
          <a:bodyPr/>
          <a:lstStyle/>
          <a:p>
            <a:pPr defTabSz="3047970" rtl="0"/>
            <a:fld id="{4FBEC502-D248-4E56-9F4A-616ECAD9FCD7}" type="slidenum">
              <a:rPr kumimoji="1" lang="ja-JP" altLang="en-US" kern="1200" smtClean="0">
                <a:solidFill>
                  <a:prstClr val="black">
                    <a:tint val="75000"/>
                  </a:prstClr>
                </a:solidFill>
              </a:rPr>
              <a:pPr defTabSz="3047970" rtl="0"/>
              <a:t>28</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4280710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99518" y="2062790"/>
            <a:ext cx="6147837" cy="1107996"/>
          </a:xfrm>
          <a:prstGeom prst="rect">
            <a:avLst/>
          </a:prstGeom>
          <a:noFill/>
        </p:spPr>
        <p:txBody>
          <a:bodyPr wrap="none" rtlCol="0">
            <a:spAutoFit/>
          </a:bodyPr>
          <a:lstStyle/>
          <a:p>
            <a:pPr algn="l" defTabSz="3047970" rtl="0"/>
            <a:r>
              <a:rPr kumimoji="1" lang="ja-JP" altLang="en-US" sz="6600" kern="1200" dirty="0">
                <a:solidFill>
                  <a:prstClr val="black"/>
                </a:solidFill>
                <a:latin typeface="ＭＳ Ｐゴシック" panose="020B0600070205080204" pitchFamily="50" charset="-128"/>
                <a:ea typeface="ＭＳ Ｐゴシック" panose="020B0600070205080204" pitchFamily="50" charset="-128"/>
              </a:rPr>
              <a:t>モビリティの将来</a:t>
            </a:r>
          </a:p>
        </p:txBody>
      </p:sp>
      <p:sp>
        <p:nvSpPr>
          <p:cNvPr id="3" name="正方形/長方形 2"/>
          <p:cNvSpPr/>
          <p:nvPr/>
        </p:nvSpPr>
        <p:spPr>
          <a:xfrm>
            <a:off x="3381197" y="7488995"/>
            <a:ext cx="14594060" cy="1015663"/>
          </a:xfrm>
          <a:prstGeom prst="rect">
            <a:avLst/>
          </a:prstGeom>
        </p:spPr>
        <p:txBody>
          <a:bodyPr wrap="none">
            <a:spAutoFit/>
          </a:bodyPr>
          <a:lstStyle/>
          <a:p>
            <a:pPr algn="l" defTabSz="3047970" rtl="0"/>
            <a:r>
              <a:rPr kumimoji="1" lang="en-US" altLang="ja-JP" sz="6000" kern="1200" dirty="0">
                <a:solidFill>
                  <a:prstClr val="black"/>
                </a:solidFill>
                <a:latin typeface="ＭＳ Ｐゴシック" panose="020B0600070205080204" pitchFamily="50" charset="-128"/>
                <a:ea typeface="ＭＳ Ｐゴシック" panose="020B0600070205080204" pitchFamily="50" charset="-128"/>
              </a:rPr>
              <a:t>VR</a:t>
            </a:r>
            <a:r>
              <a:rPr kumimoji="1" lang="ja-JP" altLang="en-US" sz="6000" kern="1200" dirty="0">
                <a:solidFill>
                  <a:prstClr val="black"/>
                </a:solidFill>
                <a:latin typeface="ＭＳ Ｐゴシック" panose="020B0600070205080204" pitchFamily="50" charset="-128"/>
                <a:ea typeface="ＭＳ Ｐゴシック" panose="020B0600070205080204" pitchFamily="50" charset="-128"/>
              </a:rPr>
              <a:t>とリアルの区別がつかなくなる時は来ない</a:t>
            </a:r>
          </a:p>
        </p:txBody>
      </p:sp>
      <p:sp>
        <p:nvSpPr>
          <p:cNvPr id="11" name="テキスト ボックス 10"/>
          <p:cNvSpPr txBox="1"/>
          <p:nvPr/>
        </p:nvSpPr>
        <p:spPr>
          <a:xfrm>
            <a:off x="2299518" y="6161830"/>
            <a:ext cx="3788217" cy="1107996"/>
          </a:xfrm>
          <a:prstGeom prst="rect">
            <a:avLst/>
          </a:prstGeom>
          <a:noFill/>
        </p:spPr>
        <p:txBody>
          <a:bodyPr wrap="none" rtlCol="0">
            <a:spAutoFit/>
          </a:bodyPr>
          <a:lstStyle/>
          <a:p>
            <a:pPr algn="l" defTabSz="3047970" rtl="0"/>
            <a:r>
              <a:rPr kumimoji="1" lang="en-US" altLang="ja-JP" sz="6600" kern="1200" dirty="0">
                <a:solidFill>
                  <a:prstClr val="black"/>
                </a:solidFill>
                <a:latin typeface="ＭＳ Ｐゴシック" panose="020B0600070205080204" pitchFamily="50" charset="-128"/>
                <a:ea typeface="ＭＳ Ｐゴシック" panose="020B0600070205080204" pitchFamily="50" charset="-128"/>
              </a:rPr>
              <a:t>VR</a:t>
            </a:r>
            <a:r>
              <a:rPr kumimoji="1" lang="ja-JP" altLang="en-US" sz="6600" kern="1200" dirty="0">
                <a:solidFill>
                  <a:prstClr val="black"/>
                </a:solidFill>
                <a:latin typeface="ＭＳ Ｐゴシック" panose="020B0600070205080204" pitchFamily="50" charset="-128"/>
                <a:ea typeface="ＭＳ Ｐゴシック" panose="020B0600070205080204" pitchFamily="50" charset="-128"/>
              </a:rPr>
              <a:t>の進展</a:t>
            </a:r>
          </a:p>
        </p:txBody>
      </p:sp>
      <p:sp>
        <p:nvSpPr>
          <p:cNvPr id="12" name="テキスト ボックス 11"/>
          <p:cNvSpPr txBox="1"/>
          <p:nvPr/>
        </p:nvSpPr>
        <p:spPr>
          <a:xfrm>
            <a:off x="2299519" y="10423587"/>
            <a:ext cx="9607117" cy="1107996"/>
          </a:xfrm>
          <a:prstGeom prst="rect">
            <a:avLst/>
          </a:prstGeom>
          <a:noFill/>
        </p:spPr>
        <p:txBody>
          <a:bodyPr wrap="none" rtlCol="0">
            <a:spAutoFit/>
          </a:bodyPr>
          <a:lstStyle/>
          <a:p>
            <a:pPr algn="l" defTabSz="3047970" rtl="0"/>
            <a:r>
              <a:rPr kumimoji="1" lang="ja-JP" altLang="en-US" sz="6600" kern="1200" dirty="0">
                <a:solidFill>
                  <a:prstClr val="black"/>
                </a:solidFill>
                <a:latin typeface="ＭＳ Ｐゴシック" panose="020B0600070205080204" pitchFamily="50" charset="-128"/>
                <a:ea typeface="ＭＳ Ｐゴシック" panose="020B0600070205080204" pitchFamily="50" charset="-128"/>
              </a:rPr>
              <a:t>伝統・宗教・スピリチュアル</a:t>
            </a:r>
          </a:p>
        </p:txBody>
      </p:sp>
      <p:sp>
        <p:nvSpPr>
          <p:cNvPr id="13" name="テキスト ボックス 12"/>
          <p:cNvSpPr txBox="1"/>
          <p:nvPr/>
        </p:nvSpPr>
        <p:spPr>
          <a:xfrm>
            <a:off x="2299518" y="14023623"/>
            <a:ext cx="3935693" cy="1107996"/>
          </a:xfrm>
          <a:prstGeom prst="rect">
            <a:avLst/>
          </a:prstGeom>
          <a:noFill/>
        </p:spPr>
        <p:txBody>
          <a:bodyPr wrap="none" rtlCol="0">
            <a:spAutoFit/>
          </a:bodyPr>
          <a:lstStyle/>
          <a:p>
            <a:pPr algn="l" defTabSz="3047970" rtl="0"/>
            <a:r>
              <a:rPr kumimoji="1" lang="ja-JP" altLang="en-US" sz="6600" kern="1200" dirty="0">
                <a:solidFill>
                  <a:prstClr val="black"/>
                </a:solidFill>
                <a:latin typeface="ＭＳ Ｐゴシック" panose="020B0600070205080204" pitchFamily="50" charset="-128"/>
                <a:ea typeface="ＭＳ Ｐゴシック" panose="020B0600070205080204" pitchFamily="50" charset="-128"/>
              </a:rPr>
              <a:t>全体として</a:t>
            </a:r>
          </a:p>
        </p:txBody>
      </p:sp>
      <p:sp>
        <p:nvSpPr>
          <p:cNvPr id="14" name="正方形/長方形 13"/>
          <p:cNvSpPr/>
          <p:nvPr/>
        </p:nvSpPr>
        <p:spPr>
          <a:xfrm>
            <a:off x="3419485" y="15559155"/>
            <a:ext cx="18691335" cy="1015663"/>
          </a:xfrm>
          <a:prstGeom prst="rect">
            <a:avLst/>
          </a:prstGeom>
        </p:spPr>
        <p:txBody>
          <a:bodyPr wrap="none">
            <a:spAutoFit/>
          </a:bodyPr>
          <a:lstStyle/>
          <a:p>
            <a:pPr algn="l" defTabSz="3047970" rtl="0"/>
            <a:r>
              <a:rPr kumimoji="1" lang="ja-JP" altLang="en-US" sz="6000" kern="1200" dirty="0">
                <a:solidFill>
                  <a:prstClr val="black"/>
                </a:solidFill>
                <a:latin typeface="ＭＳ Ｐゴシック" panose="020B0600070205080204" pitchFamily="50" charset="-128"/>
                <a:ea typeface="ＭＳ Ｐゴシック" panose="020B0600070205080204" pitchFamily="50" charset="-128"/>
              </a:rPr>
              <a:t>今世紀中にモビリティがすべて</a:t>
            </a:r>
            <a:r>
              <a:rPr kumimoji="1" lang="en-US" altLang="ja-JP" sz="6000" kern="1200" dirty="0">
                <a:solidFill>
                  <a:prstClr val="black"/>
                </a:solidFill>
                <a:latin typeface="ＭＳ Ｐゴシック" panose="020B0600070205080204" pitchFamily="50" charset="-128"/>
                <a:ea typeface="ＭＳ Ｐゴシック" panose="020B0600070205080204" pitchFamily="50" charset="-128"/>
              </a:rPr>
              <a:t>VR</a:t>
            </a:r>
            <a:r>
              <a:rPr kumimoji="1" lang="ja-JP" altLang="en-US" sz="6000" kern="1200" dirty="0">
                <a:solidFill>
                  <a:prstClr val="black"/>
                </a:solidFill>
                <a:latin typeface="ＭＳ Ｐゴシック" panose="020B0600070205080204" pitchFamily="50" charset="-128"/>
                <a:ea typeface="ＭＳ Ｐゴシック" panose="020B0600070205080204" pitchFamily="50" charset="-128"/>
              </a:rPr>
              <a:t>で代替されることはない</a:t>
            </a:r>
          </a:p>
        </p:txBody>
      </p:sp>
      <p:sp>
        <p:nvSpPr>
          <p:cNvPr id="15" name="正方形/長方形 14"/>
          <p:cNvSpPr/>
          <p:nvPr/>
        </p:nvSpPr>
        <p:spPr>
          <a:xfrm>
            <a:off x="3419485" y="16876387"/>
            <a:ext cx="24019717" cy="1938992"/>
          </a:xfrm>
          <a:prstGeom prst="rect">
            <a:avLst/>
          </a:prstGeom>
        </p:spPr>
        <p:txBody>
          <a:bodyPr wrap="none">
            <a:spAutoFit/>
          </a:bodyPr>
          <a:lstStyle/>
          <a:p>
            <a:pPr algn="l" defTabSz="3047970" rtl="0"/>
            <a:r>
              <a:rPr kumimoji="1" lang="ja-JP" altLang="en-US" sz="6000" kern="1200" dirty="0">
                <a:solidFill>
                  <a:prstClr val="black"/>
                </a:solidFill>
                <a:latin typeface="ＭＳ Ｐゴシック" panose="020B0600070205080204" pitchFamily="50" charset="-128"/>
                <a:ea typeface="ＭＳ Ｐゴシック" panose="020B0600070205080204" pitchFamily="50" charset="-128"/>
              </a:rPr>
              <a:t>しかし、迅速性や柔軟性など</a:t>
            </a:r>
            <a:r>
              <a:rPr kumimoji="1" lang="en-US" altLang="ja-JP" sz="6000" kern="1200" dirty="0">
                <a:solidFill>
                  <a:prstClr val="black"/>
                </a:solidFill>
                <a:latin typeface="ＭＳ Ｐゴシック" panose="020B0600070205080204" pitchFamily="50" charset="-128"/>
                <a:ea typeface="ＭＳ Ｐゴシック" panose="020B0600070205080204" pitchFamily="50" charset="-128"/>
              </a:rPr>
              <a:t>VR</a:t>
            </a:r>
            <a:r>
              <a:rPr kumimoji="1" lang="ja-JP" altLang="en-US" sz="6000" kern="1200" dirty="0">
                <a:solidFill>
                  <a:prstClr val="black"/>
                </a:solidFill>
                <a:latin typeface="ＭＳ Ｐゴシック" panose="020B0600070205080204" pitchFamily="50" charset="-128"/>
                <a:ea typeface="ＭＳ Ｐゴシック" panose="020B0600070205080204" pitchFamily="50" charset="-128"/>
              </a:rPr>
              <a:t>に期待されるメリットも小さくなく、社会への</a:t>
            </a:r>
            <a:endParaRPr kumimoji="1" lang="en-US" altLang="ja-JP" sz="6000" kern="1200" dirty="0">
              <a:solidFill>
                <a:prstClr val="black"/>
              </a:solidFill>
              <a:latin typeface="ＭＳ Ｐゴシック" panose="020B0600070205080204" pitchFamily="50" charset="-128"/>
              <a:ea typeface="ＭＳ Ｐゴシック" panose="020B0600070205080204" pitchFamily="50" charset="-128"/>
            </a:endParaRPr>
          </a:p>
          <a:p>
            <a:pPr algn="l" defTabSz="3047970" rtl="0"/>
            <a:r>
              <a:rPr kumimoji="1" lang="ja-JP" altLang="en-US" sz="6000" kern="1200" dirty="0">
                <a:solidFill>
                  <a:prstClr val="black"/>
                </a:solidFill>
                <a:latin typeface="ＭＳ Ｐゴシック" panose="020B0600070205080204" pitchFamily="50" charset="-128"/>
                <a:ea typeface="ＭＳ Ｐゴシック" panose="020B0600070205080204" pitchFamily="50" charset="-128"/>
              </a:rPr>
              <a:t>浸透に関して不確実な要素も多い</a:t>
            </a:r>
          </a:p>
        </p:txBody>
      </p:sp>
      <p:sp>
        <p:nvSpPr>
          <p:cNvPr id="16" name="正方形/長方形 15"/>
          <p:cNvSpPr/>
          <p:nvPr/>
        </p:nvSpPr>
        <p:spPr>
          <a:xfrm>
            <a:off x="3381197" y="8615875"/>
            <a:ext cx="18229670" cy="1015663"/>
          </a:xfrm>
          <a:prstGeom prst="rect">
            <a:avLst/>
          </a:prstGeom>
        </p:spPr>
        <p:txBody>
          <a:bodyPr wrap="none">
            <a:spAutoFit/>
          </a:bodyPr>
          <a:lstStyle/>
          <a:p>
            <a:pPr algn="l" defTabSz="3047970" rtl="0"/>
            <a:r>
              <a:rPr kumimoji="1" lang="ja-JP" altLang="en-US" sz="6000" kern="1200" dirty="0">
                <a:solidFill>
                  <a:prstClr val="black"/>
                </a:solidFill>
                <a:latin typeface="ＭＳ Ｐゴシック" panose="020B0600070205080204" pitchFamily="50" charset="-128"/>
                <a:ea typeface="ＭＳ Ｐゴシック" panose="020B0600070205080204" pitchFamily="50" charset="-128"/>
              </a:rPr>
              <a:t>社会への浸透がどう進むのか、まだわからない面も多い</a:t>
            </a:r>
          </a:p>
        </p:txBody>
      </p:sp>
      <p:sp>
        <p:nvSpPr>
          <p:cNvPr id="17" name="正方形/長方形 16"/>
          <p:cNvSpPr/>
          <p:nvPr/>
        </p:nvSpPr>
        <p:spPr>
          <a:xfrm>
            <a:off x="3381198" y="3292289"/>
            <a:ext cx="13013499" cy="1015663"/>
          </a:xfrm>
          <a:prstGeom prst="rect">
            <a:avLst/>
          </a:prstGeom>
        </p:spPr>
        <p:txBody>
          <a:bodyPr wrap="none">
            <a:spAutoFit/>
          </a:bodyPr>
          <a:lstStyle/>
          <a:p>
            <a:pPr algn="l" defTabSz="3047970" rtl="0"/>
            <a:r>
              <a:rPr kumimoji="1" lang="ja-JP" altLang="en-US" sz="6000" kern="1200" dirty="0">
                <a:solidFill>
                  <a:prstClr val="black"/>
                </a:solidFill>
                <a:latin typeface="ＭＳ Ｐゴシック" panose="020B0600070205080204" pitchFamily="50" charset="-128"/>
                <a:ea typeface="ＭＳ Ｐゴシック" panose="020B0600070205080204" pitchFamily="50" charset="-128"/>
              </a:rPr>
              <a:t>本源的需要に対応するモビリティは残る</a:t>
            </a:r>
          </a:p>
        </p:txBody>
      </p:sp>
      <p:sp>
        <p:nvSpPr>
          <p:cNvPr id="18" name="正方形/長方形 17"/>
          <p:cNvSpPr/>
          <p:nvPr/>
        </p:nvSpPr>
        <p:spPr>
          <a:xfrm>
            <a:off x="3381198" y="4359599"/>
            <a:ext cx="19883969" cy="1015663"/>
          </a:xfrm>
          <a:prstGeom prst="rect">
            <a:avLst/>
          </a:prstGeom>
        </p:spPr>
        <p:txBody>
          <a:bodyPr wrap="none">
            <a:spAutoFit/>
          </a:bodyPr>
          <a:lstStyle/>
          <a:p>
            <a:pPr algn="l" defTabSz="3047970" rtl="0"/>
            <a:r>
              <a:rPr kumimoji="1" lang="ja-JP" altLang="en-US" sz="6000" kern="1200" dirty="0">
                <a:solidFill>
                  <a:prstClr val="black"/>
                </a:solidFill>
                <a:latin typeface="ＭＳ Ｐゴシック" panose="020B0600070205080204" pitchFamily="50" charset="-128"/>
                <a:ea typeface="ＭＳ Ｐゴシック" panose="020B0600070205080204" pitchFamily="50" charset="-128"/>
              </a:rPr>
              <a:t>物流、危険からの回避、医療、教育等は残る（生存に不可欠）</a:t>
            </a:r>
          </a:p>
        </p:txBody>
      </p:sp>
      <p:sp>
        <p:nvSpPr>
          <p:cNvPr id="4" name="正方形/長方形 3"/>
          <p:cNvSpPr/>
          <p:nvPr/>
        </p:nvSpPr>
        <p:spPr>
          <a:xfrm>
            <a:off x="3381197" y="19126169"/>
            <a:ext cx="9937336" cy="1015663"/>
          </a:xfrm>
          <a:prstGeom prst="rect">
            <a:avLst/>
          </a:prstGeom>
        </p:spPr>
        <p:txBody>
          <a:bodyPr wrap="none">
            <a:spAutoFit/>
          </a:bodyPr>
          <a:lstStyle/>
          <a:p>
            <a:pPr algn="l" defTabSz="3047970" rtl="0"/>
            <a:r>
              <a:rPr kumimoji="1" lang="ja-JP" altLang="en-US" sz="6000" kern="1200" dirty="0">
                <a:solidFill>
                  <a:prstClr val="black"/>
                </a:solidFill>
                <a:latin typeface="ＭＳ Ｐゴシック" panose="020B0600070205080204" pitchFamily="50" charset="-128"/>
                <a:ea typeface="ＭＳ Ｐゴシック" panose="020B0600070205080204" pitchFamily="50" charset="-128"/>
              </a:rPr>
              <a:t>本源的需要はバーチャルか？</a:t>
            </a:r>
          </a:p>
        </p:txBody>
      </p:sp>
      <p:sp>
        <p:nvSpPr>
          <p:cNvPr id="5" name="正方形/長方形 4"/>
          <p:cNvSpPr/>
          <p:nvPr/>
        </p:nvSpPr>
        <p:spPr>
          <a:xfrm>
            <a:off x="3419483" y="11780050"/>
            <a:ext cx="19305687" cy="1015663"/>
          </a:xfrm>
          <a:prstGeom prst="rect">
            <a:avLst/>
          </a:prstGeom>
        </p:spPr>
        <p:txBody>
          <a:bodyPr wrap="square">
            <a:spAutoFit/>
          </a:bodyPr>
          <a:lstStyle/>
          <a:p>
            <a:pPr algn="l" defTabSz="3047970" rtl="0"/>
            <a:r>
              <a:rPr kumimoji="1" lang="ja-JP" altLang="en-US" sz="6000" kern="1200" dirty="0">
                <a:solidFill>
                  <a:prstClr val="black"/>
                </a:solidFill>
                <a:latin typeface="ＭＳ Ｐゴシック" panose="020B0600070205080204" pitchFamily="50" charset="-128"/>
                <a:ea typeface="ＭＳ Ｐゴシック" panose="020B0600070205080204" pitchFamily="50" charset="-128"/>
              </a:rPr>
              <a:t>本源的需要の</a:t>
            </a:r>
            <a:r>
              <a:rPr kumimoji="1" lang="en-US" altLang="ja-JP" sz="6000" kern="1200" dirty="0">
                <a:solidFill>
                  <a:prstClr val="black"/>
                </a:solidFill>
                <a:latin typeface="ＭＳ Ｐゴシック" panose="020B0600070205080204" pitchFamily="50" charset="-128"/>
                <a:ea typeface="ＭＳ Ｐゴシック" panose="020B0600070205080204" pitchFamily="50" charset="-128"/>
              </a:rPr>
              <a:t>1</a:t>
            </a:r>
            <a:r>
              <a:rPr kumimoji="1" lang="ja-JP" altLang="en-US" sz="6000" kern="1200" dirty="0">
                <a:solidFill>
                  <a:prstClr val="black"/>
                </a:solidFill>
                <a:latin typeface="ＭＳ Ｐゴシック" panose="020B0600070205080204" pitchFamily="50" charset="-128"/>
                <a:ea typeface="ＭＳ Ｐゴシック" panose="020B0600070205080204" pitchFamily="50" charset="-128"/>
              </a:rPr>
              <a:t>つと考えられる（どう維持されるか？）</a:t>
            </a:r>
          </a:p>
        </p:txBody>
      </p:sp>
      <p:sp>
        <p:nvSpPr>
          <p:cNvPr id="20" name="テキスト ボックス 19"/>
          <p:cNvSpPr txBox="1"/>
          <p:nvPr/>
        </p:nvSpPr>
        <p:spPr>
          <a:xfrm>
            <a:off x="252390" y="149482"/>
            <a:ext cx="10084812" cy="1323439"/>
          </a:xfrm>
          <a:prstGeom prst="rect">
            <a:avLst/>
          </a:prstGeom>
          <a:noFill/>
        </p:spPr>
        <p:txBody>
          <a:bodyPr wrap="none" rtlCol="0">
            <a:spAutoFit/>
          </a:bodyPr>
          <a:lstStyle/>
          <a:p>
            <a:pPr algn="l" defTabSz="3047970" rtl="0"/>
            <a:r>
              <a:rPr kumimoji="1" lang="ja-JP" altLang="en-US" sz="8000" kern="1200" dirty="0">
                <a:solidFill>
                  <a:prstClr val="black"/>
                </a:solidFill>
                <a:latin typeface="ＭＳ Ｐゴシック" panose="020B0600070205080204" pitchFamily="50" charset="-128"/>
                <a:ea typeface="ＭＳ Ｐゴシック" panose="020B0600070205080204" pitchFamily="50" charset="-128"/>
              </a:rPr>
              <a:t>第</a:t>
            </a:r>
            <a:r>
              <a:rPr kumimoji="1" lang="en-US" altLang="ja-JP" sz="8000" kern="1200" dirty="0">
                <a:solidFill>
                  <a:prstClr val="black"/>
                </a:solidFill>
                <a:latin typeface="ＭＳ Ｐゴシック" panose="020B0600070205080204" pitchFamily="50" charset="-128"/>
                <a:ea typeface="ＭＳ Ｐゴシック" panose="020B0600070205080204" pitchFamily="50" charset="-128"/>
              </a:rPr>
              <a:t>5</a:t>
            </a:r>
            <a:r>
              <a:rPr kumimoji="1" lang="ja-JP" altLang="en-US" sz="8000" kern="1200" dirty="0">
                <a:solidFill>
                  <a:prstClr val="black"/>
                </a:solidFill>
                <a:latin typeface="ＭＳ Ｐゴシック" panose="020B0600070205080204" pitchFamily="50" charset="-128"/>
                <a:ea typeface="ＭＳ Ｐゴシック" panose="020B0600070205080204" pitchFamily="50" charset="-128"/>
              </a:rPr>
              <a:t>回</a:t>
            </a:r>
            <a:r>
              <a:rPr kumimoji="1" lang="en-US" altLang="ja-JP" sz="8000" kern="1200" dirty="0">
                <a:solidFill>
                  <a:prstClr val="black"/>
                </a:solidFill>
                <a:latin typeface="ＭＳ Ｐゴシック" panose="020B0600070205080204" pitchFamily="50" charset="-128"/>
                <a:ea typeface="ＭＳ Ｐゴシック" panose="020B0600070205080204" pitchFamily="50" charset="-128"/>
              </a:rPr>
              <a:t>WS</a:t>
            </a:r>
            <a:r>
              <a:rPr kumimoji="1" lang="ja-JP" altLang="en-US" sz="8000" kern="1200" dirty="0" err="1">
                <a:solidFill>
                  <a:prstClr val="black"/>
                </a:solidFill>
                <a:latin typeface="ＭＳ Ｐゴシック" panose="020B0600070205080204" pitchFamily="50" charset="-128"/>
                <a:ea typeface="ＭＳ Ｐゴシック" panose="020B0600070205080204" pitchFamily="50" charset="-128"/>
              </a:rPr>
              <a:t>での</a:t>
            </a:r>
            <a:r>
              <a:rPr kumimoji="1" lang="ja-JP" altLang="en-US" sz="8000" kern="1200" dirty="0">
                <a:solidFill>
                  <a:prstClr val="black"/>
                </a:solidFill>
                <a:latin typeface="ＭＳ Ｐゴシック" panose="020B0600070205080204" pitchFamily="50" charset="-128"/>
                <a:ea typeface="ＭＳ Ｐゴシック" panose="020B0600070205080204" pitchFamily="50" charset="-128"/>
              </a:rPr>
              <a:t>主な議論</a:t>
            </a:r>
          </a:p>
        </p:txBody>
      </p:sp>
      <p:sp>
        <p:nvSpPr>
          <p:cNvPr id="6" name="スライド番号プレースホルダー 5">
            <a:extLst>
              <a:ext uri="{FF2B5EF4-FFF2-40B4-BE49-F238E27FC236}">
                <a16:creationId xmlns:a16="http://schemas.microsoft.com/office/drawing/2014/main" id="{5819EB12-02A3-49AD-9D90-5E6610F737AB}"/>
              </a:ext>
            </a:extLst>
          </p:cNvPr>
          <p:cNvSpPr>
            <a:spLocks noGrp="1"/>
          </p:cNvSpPr>
          <p:nvPr>
            <p:ph type="sldNum" sz="quarter" idx="12"/>
          </p:nvPr>
        </p:nvSpPr>
        <p:spPr/>
        <p:txBody>
          <a:bodyPr/>
          <a:lstStyle/>
          <a:p>
            <a:pPr defTabSz="3047970" rtl="0"/>
            <a:fld id="{4FBEC502-D248-4E56-9F4A-616ECAD9FCD7}" type="slidenum">
              <a:rPr kumimoji="1" lang="ja-JP" altLang="en-US" kern="1200" smtClean="0">
                <a:solidFill>
                  <a:prstClr val="black">
                    <a:tint val="75000"/>
                  </a:prstClr>
                </a:solidFill>
              </a:rPr>
              <a:pPr defTabSz="3047970" rtl="0"/>
              <a:t>29</a:t>
            </a:fld>
            <a:endParaRPr kumimoji="1" lang="ja-JP" altLang="en-US" kern="1200">
              <a:solidFill>
                <a:prstClr val="black">
                  <a:tint val="75000"/>
                </a:prstClr>
              </a:solidFill>
            </a:endParaRPr>
          </a:p>
        </p:txBody>
      </p:sp>
    </p:spTree>
    <p:extLst>
      <p:ext uri="{BB962C8B-B14F-4D97-AF65-F5344CB8AC3E}">
        <p14:creationId xmlns:p14="http://schemas.microsoft.com/office/powerpoint/2010/main" val="22713114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D935D01-2414-4EAD-B8F6-22F1AA08CC19}"/>
              </a:ext>
            </a:extLst>
          </p:cNvPr>
          <p:cNvPicPr>
            <a:picLocks noChangeAspect="1"/>
          </p:cNvPicPr>
          <p:nvPr/>
        </p:nvPicPr>
        <p:blipFill>
          <a:blip r:embed="rId2"/>
          <a:stretch>
            <a:fillRect/>
          </a:stretch>
        </p:blipFill>
        <p:spPr>
          <a:xfrm>
            <a:off x="24084642" y="31042"/>
            <a:ext cx="6395357" cy="1924957"/>
          </a:xfrm>
          <a:prstGeom prst="rect">
            <a:avLst/>
          </a:prstGeom>
        </p:spPr>
      </p:pic>
      <p:sp>
        <p:nvSpPr>
          <p:cNvPr id="4" name="テキスト ボックス 3">
            <a:extLst>
              <a:ext uri="{FF2B5EF4-FFF2-40B4-BE49-F238E27FC236}">
                <a16:creationId xmlns:a16="http://schemas.microsoft.com/office/drawing/2014/main" id="{77B77669-C597-4B18-A0AA-0E1FD93DBFCF}"/>
              </a:ext>
            </a:extLst>
          </p:cNvPr>
          <p:cNvSpPr txBox="1"/>
          <p:nvPr/>
        </p:nvSpPr>
        <p:spPr>
          <a:xfrm>
            <a:off x="547837" y="211932"/>
            <a:ext cx="15185573" cy="1528560"/>
          </a:xfrm>
          <a:prstGeom prst="rect">
            <a:avLst/>
          </a:prstGeom>
          <a:noFill/>
        </p:spPr>
        <p:txBody>
          <a:bodyPr wrap="square" rtlCol="0">
            <a:spAutoFit/>
          </a:bodyPr>
          <a:lstStyle/>
          <a:p>
            <a:pPr algn="l" defTabSz="1523985" rtl="0"/>
            <a:r>
              <a:rPr kumimoji="1" lang="ja-JP" altLang="en-US" sz="9333" kern="1200" dirty="0">
                <a:solidFill>
                  <a:srgbClr val="000000"/>
                </a:solidFill>
                <a:latin typeface="ＭＳ Ｐゴシック" panose="020B0600070205080204" pitchFamily="50" charset="-128"/>
                <a:ea typeface="ＭＳ Ｐゴシック" panose="020B0600070205080204" pitchFamily="50" charset="-128"/>
              </a:rPr>
              <a:t>気候変動適応計画</a:t>
            </a:r>
          </a:p>
        </p:txBody>
      </p:sp>
      <p:sp>
        <p:nvSpPr>
          <p:cNvPr id="6" name="テキスト ボックス 5">
            <a:extLst>
              <a:ext uri="{FF2B5EF4-FFF2-40B4-BE49-F238E27FC236}">
                <a16:creationId xmlns:a16="http://schemas.microsoft.com/office/drawing/2014/main" id="{77B77669-C597-4B18-A0AA-0E1FD93DBFCF}"/>
              </a:ext>
            </a:extLst>
          </p:cNvPr>
          <p:cNvSpPr txBox="1"/>
          <p:nvPr/>
        </p:nvSpPr>
        <p:spPr>
          <a:xfrm>
            <a:off x="16902080" y="1083963"/>
            <a:ext cx="7182560" cy="1015663"/>
          </a:xfrm>
          <a:prstGeom prst="rect">
            <a:avLst/>
          </a:prstGeom>
          <a:noFill/>
        </p:spPr>
        <p:txBody>
          <a:bodyPr wrap="square" rtlCol="0">
            <a:spAutoFit/>
          </a:bodyPr>
          <a:lstStyle/>
          <a:p>
            <a:pPr algn="l" defTabSz="1523985" rtl="0"/>
            <a:r>
              <a:rPr kumimoji="1" lang="ja-JP" altLang="en-US" sz="6000" kern="1200" dirty="0">
                <a:solidFill>
                  <a:srgbClr val="000000"/>
                </a:solidFill>
                <a:latin typeface="ＭＳ Ｐゴシック" panose="020B0600070205080204" pitchFamily="50" charset="-128"/>
                <a:ea typeface="ＭＳ Ｐゴシック" panose="020B0600070205080204" pitchFamily="50" charset="-128"/>
              </a:rPr>
              <a:t>出典：　環境省資料</a:t>
            </a:r>
          </a:p>
        </p:txBody>
      </p:sp>
      <p:pic>
        <p:nvPicPr>
          <p:cNvPr id="2" name="図 1"/>
          <p:cNvPicPr>
            <a:picLocks noChangeAspect="1"/>
          </p:cNvPicPr>
          <p:nvPr/>
        </p:nvPicPr>
        <p:blipFill>
          <a:blip r:embed="rId3"/>
          <a:stretch>
            <a:fillRect/>
          </a:stretch>
        </p:blipFill>
        <p:spPr>
          <a:xfrm>
            <a:off x="547837" y="2203159"/>
            <a:ext cx="29647000" cy="20656843"/>
          </a:xfrm>
          <a:prstGeom prst="rect">
            <a:avLst/>
          </a:prstGeom>
        </p:spPr>
      </p:pic>
      <p:sp>
        <p:nvSpPr>
          <p:cNvPr id="5" name="スライド番号プレースホルダー 4">
            <a:extLst>
              <a:ext uri="{FF2B5EF4-FFF2-40B4-BE49-F238E27FC236}">
                <a16:creationId xmlns:a16="http://schemas.microsoft.com/office/drawing/2014/main" id="{7DE0503F-D027-495C-8AE2-5CD547A45764}"/>
              </a:ext>
            </a:extLst>
          </p:cNvPr>
          <p:cNvSpPr>
            <a:spLocks noGrp="1"/>
          </p:cNvSpPr>
          <p:nvPr>
            <p:ph type="sldNum" sz="quarter" idx="2"/>
          </p:nvPr>
        </p:nvSpPr>
        <p:spPr/>
        <p:txBody>
          <a:bodyPr/>
          <a:lstStyle/>
          <a:p>
            <a:fld id="{86CB4B4D-7CA3-9044-876B-883B54F8677D}" type="slidenum">
              <a:rPr lang="en-US" altLang="ja-JP" kern="0" smtClean="0"/>
              <a:pPr/>
              <a:t>3</a:t>
            </a:fld>
            <a:endParaRPr lang="en-US" altLang="ja-JP" kern="0"/>
          </a:p>
        </p:txBody>
      </p:sp>
    </p:spTree>
    <p:extLst>
      <p:ext uri="{BB962C8B-B14F-4D97-AF65-F5344CB8AC3E}">
        <p14:creationId xmlns:p14="http://schemas.microsoft.com/office/powerpoint/2010/main" val="9388950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p:nvPr/>
        </p:nvSpPr>
        <p:spPr>
          <a:xfrm>
            <a:off x="791310" y="5320355"/>
            <a:ext cx="29073227" cy="15088154"/>
          </a:xfrm>
          <a:prstGeom prst="rect">
            <a:avLst/>
          </a:prstGeom>
          <a:ln w="12700">
            <a:miter lim="400000"/>
          </a:ln>
          <a:extLst>
            <a:ext uri="{C572A759-6A51-4108-AA02-DFA0A04FC94B}">
              <ma14:wrappingTextBoxFlag xmlns="" xmlns:ma14="http://schemas.microsoft.com/office/mac/drawingml/2011/main" xmlns:mv="urn:schemas-microsoft-com:mac:vml" xmlns:mc="http://schemas.openxmlformats.org/markup-compatibility/2006" val="1"/>
            </a:ext>
          </a:extLst>
        </p:spPr>
        <p:txBody>
          <a:bodyPr wrap="square" lIns="140677" tIns="140677" rIns="140677" bIns="140677">
            <a:spAutoFit/>
          </a:bodyPr>
          <a:lstStyle/>
          <a:p>
            <a:pPr algn="l" defTabSz="914391" rtl="0">
              <a:spcBef>
                <a:spcPts val="600"/>
              </a:spcBef>
              <a:defRPr sz="1800"/>
            </a:pPr>
            <a:r>
              <a:rPr kumimoji="1" sz="4800" kern="1200" dirty="0">
                <a:solidFill>
                  <a:prstClr val="black"/>
                </a:solidFill>
                <a:latin typeface="Arial"/>
                <a:ea typeface="Arial"/>
                <a:cs typeface="Arial"/>
                <a:sym typeface="Arial"/>
              </a:rPr>
              <a:t>◇</a:t>
            </a:r>
            <a:r>
              <a:rPr kumimoji="1" sz="4800" kern="1200" dirty="0" err="1">
                <a:solidFill>
                  <a:prstClr val="black"/>
                </a:solidFill>
                <a:latin typeface="ＭＳ Ｐゴシック"/>
                <a:ea typeface="ＭＳ Ｐゴシック"/>
                <a:cs typeface="ＭＳ Ｐゴシック"/>
                <a:sym typeface="ＭＳ Ｐゴシック"/>
              </a:rPr>
              <a:t>総括（コーディネータ</a:t>
            </a:r>
            <a:r>
              <a:rPr kumimoji="1" sz="4800" kern="1200" dirty="0">
                <a:solidFill>
                  <a:prstClr val="black"/>
                </a:solidFill>
                <a:latin typeface="ＭＳ Ｐゴシック"/>
                <a:ea typeface="ＭＳ Ｐゴシック"/>
                <a:cs typeface="ＭＳ Ｐゴシック"/>
                <a:sym typeface="ＭＳ Ｐゴシック"/>
              </a:rPr>
              <a:t>ー）　　</a:t>
            </a:r>
            <a:r>
              <a:rPr kumimoji="1" sz="4800" kern="1200" dirty="0">
                <a:solidFill>
                  <a:prstClr val="black"/>
                </a:solidFill>
                <a:latin typeface="Arial"/>
                <a:ea typeface="Arial"/>
                <a:cs typeface="Arial"/>
                <a:sym typeface="Arial"/>
              </a:rPr>
              <a:t>⇒</a:t>
            </a:r>
            <a:r>
              <a:rPr kumimoji="1" sz="4800" kern="1200" dirty="0" err="1">
                <a:solidFill>
                  <a:prstClr val="black"/>
                </a:solidFill>
                <a:latin typeface="ＭＳ Ｐゴシック"/>
                <a:ea typeface="ＭＳ Ｐゴシック"/>
                <a:cs typeface="ＭＳ Ｐゴシック"/>
                <a:sym typeface="ＭＳ Ｐゴシック"/>
              </a:rPr>
              <a:t>今後の活動に向けたインプリケーション</a:t>
            </a:r>
            <a:endParaRPr kumimoji="1" sz="4000" kern="1200" dirty="0">
              <a:solidFill>
                <a:prstClr val="black"/>
              </a:solidFill>
              <a:latin typeface="Arial"/>
              <a:ea typeface="Arial"/>
              <a:cs typeface="Arial"/>
              <a:sym typeface="Arial"/>
            </a:endParaRPr>
          </a:p>
          <a:p>
            <a:pPr algn="l" defTabSz="914391" rtl="0">
              <a:spcBef>
                <a:spcPts val="600"/>
              </a:spcBef>
              <a:defRPr sz="1800"/>
            </a:pPr>
            <a:endParaRPr kumimoji="1" sz="4800" kern="1200" dirty="0">
              <a:solidFill>
                <a:prstClr val="black"/>
              </a:solidFill>
              <a:latin typeface="Arial"/>
              <a:ea typeface="Arial"/>
              <a:cs typeface="Arial"/>
              <a:sym typeface="Arial"/>
            </a:endParaRPr>
          </a:p>
          <a:p>
            <a:pPr marL="815969" indent="-815969" algn="l" defTabSz="914391" rtl="0">
              <a:spcBef>
                <a:spcPts val="600"/>
              </a:spcBef>
              <a:defRPr sz="1800"/>
            </a:pPr>
            <a:r>
              <a:rPr kumimoji="1" sz="5400" kern="1200" dirty="0">
                <a:solidFill>
                  <a:prstClr val="black"/>
                </a:solidFill>
                <a:latin typeface="ＭＳ Ｐゴシック"/>
                <a:ea typeface="ＭＳ Ｐゴシック"/>
                <a:cs typeface="ＭＳ Ｐゴシック"/>
                <a:sym typeface="ＭＳ Ｐゴシック"/>
              </a:rPr>
              <a:t>１）</a:t>
            </a:r>
            <a:r>
              <a:rPr kumimoji="1" lang="ja-JP" altLang="en-US" sz="5400" kern="1200" dirty="0">
                <a:solidFill>
                  <a:prstClr val="black"/>
                </a:solidFill>
                <a:latin typeface="ＭＳ Ｐゴシック"/>
                <a:ea typeface="ＭＳ Ｐゴシック"/>
                <a:cs typeface="ＭＳ Ｐゴシック"/>
                <a:sym typeface="ＭＳ Ｐゴシック"/>
              </a:rPr>
              <a:t>ワークショップの一形式としてのディベートであったが、「なぜ人は移動するか？」を考え、議論する上で、うまく活用されたように思う。</a:t>
            </a:r>
            <a:endParaRPr kumimoji="1" lang="en-US" altLang="ja-JP" sz="5400" kern="1200" dirty="0">
              <a:solidFill>
                <a:prstClr val="black"/>
              </a:solidFill>
              <a:latin typeface="ＭＳ Ｐゴシック"/>
              <a:ea typeface="ＭＳ Ｐゴシック"/>
              <a:cs typeface="ＭＳ Ｐゴシック"/>
              <a:sym typeface="ＭＳ Ｐゴシック"/>
            </a:endParaRPr>
          </a:p>
          <a:p>
            <a:pPr marL="815969" indent="-815969" algn="l" defTabSz="914391" rtl="0">
              <a:spcBef>
                <a:spcPts val="600"/>
              </a:spcBef>
              <a:defRPr sz="1800"/>
            </a:pPr>
            <a:endParaRPr kumimoji="1" sz="5400" kern="1200" dirty="0">
              <a:solidFill>
                <a:prstClr val="black"/>
              </a:solidFill>
              <a:latin typeface="ＭＳ Ｐゴシック"/>
              <a:ea typeface="ＭＳ Ｐゴシック"/>
              <a:cs typeface="ＭＳ Ｐゴシック"/>
              <a:sym typeface="ＭＳ Ｐゴシック"/>
            </a:endParaRPr>
          </a:p>
          <a:p>
            <a:pPr marL="815969" indent="-815969" algn="l" defTabSz="914391" rtl="0">
              <a:spcBef>
                <a:spcPts val="600"/>
              </a:spcBef>
              <a:defRPr sz="1800"/>
            </a:pPr>
            <a:r>
              <a:rPr kumimoji="1" sz="5400" kern="1200" dirty="0">
                <a:solidFill>
                  <a:prstClr val="black"/>
                </a:solidFill>
                <a:latin typeface="ＭＳ Ｐゴシック"/>
                <a:ea typeface="ＭＳ Ｐゴシック"/>
                <a:cs typeface="ＭＳ Ｐゴシック"/>
                <a:sym typeface="ＭＳ Ｐゴシック"/>
              </a:rPr>
              <a:t>２）</a:t>
            </a:r>
            <a:r>
              <a:rPr kumimoji="1" lang="ja-JP" altLang="en-US" sz="5400" kern="1200" dirty="0">
                <a:solidFill>
                  <a:prstClr val="black"/>
                </a:solidFill>
                <a:latin typeface="ＭＳ Ｐゴシック"/>
                <a:ea typeface="ＭＳ Ｐゴシック"/>
                <a:cs typeface="ＭＳ Ｐゴシック"/>
                <a:sym typeface="ＭＳ Ｐゴシック"/>
              </a:rPr>
              <a:t>モビリティと</a:t>
            </a:r>
            <a:r>
              <a:rPr kumimoji="1" lang="en-US" altLang="ja-JP" sz="5400" kern="1200" dirty="0">
                <a:solidFill>
                  <a:prstClr val="black"/>
                </a:solidFill>
                <a:latin typeface="ＭＳ Ｐゴシック"/>
                <a:ea typeface="ＭＳ Ｐゴシック"/>
                <a:cs typeface="ＭＳ Ｐゴシック"/>
                <a:sym typeface="ＭＳ Ｐゴシック"/>
              </a:rPr>
              <a:t>VR</a:t>
            </a:r>
            <a:r>
              <a:rPr kumimoji="1" lang="ja-JP" altLang="en-US" sz="5400" kern="1200" dirty="0">
                <a:solidFill>
                  <a:prstClr val="black"/>
                </a:solidFill>
                <a:latin typeface="ＭＳ Ｐゴシック"/>
                <a:ea typeface="ＭＳ Ｐゴシック"/>
                <a:cs typeface="ＭＳ Ｐゴシック"/>
                <a:sym typeface="ＭＳ Ｐゴシック"/>
              </a:rPr>
              <a:t>（</a:t>
            </a:r>
            <a:r>
              <a:rPr kumimoji="1" lang="en-US" altLang="ja-JP" sz="5400" kern="1200" dirty="0">
                <a:solidFill>
                  <a:prstClr val="black"/>
                </a:solidFill>
                <a:latin typeface="ＭＳ Ｐゴシック"/>
                <a:ea typeface="ＭＳ Ｐゴシック"/>
                <a:cs typeface="ＭＳ Ｐゴシック"/>
                <a:sym typeface="ＭＳ Ｐゴシック"/>
              </a:rPr>
              <a:t>ICT</a:t>
            </a:r>
            <a:r>
              <a:rPr kumimoji="1" lang="ja-JP" altLang="en-US" sz="5400" kern="1200" dirty="0">
                <a:solidFill>
                  <a:prstClr val="black"/>
                </a:solidFill>
                <a:latin typeface="ＭＳ Ｐゴシック"/>
                <a:ea typeface="ＭＳ Ｐゴシック"/>
                <a:cs typeface="ＭＳ Ｐゴシック"/>
                <a:sym typeface="ＭＳ Ｐゴシック"/>
              </a:rPr>
              <a:t>）は技術の進展が早い分野であり、気候変動などの将来にわたる問題を背景としつつ、都市・インフラ学の中で押さえるべきポイントは得られたと考えている。</a:t>
            </a:r>
            <a:endParaRPr kumimoji="1" lang="en-US" altLang="ja-JP" sz="5400" kern="1200" dirty="0">
              <a:solidFill>
                <a:prstClr val="black"/>
              </a:solidFill>
              <a:latin typeface="ＭＳ Ｐゴシック"/>
              <a:ea typeface="ＭＳ Ｐゴシック"/>
              <a:cs typeface="ＭＳ Ｐゴシック"/>
              <a:sym typeface="ＭＳ Ｐゴシック"/>
            </a:endParaRPr>
          </a:p>
          <a:p>
            <a:pPr algn="l" defTabSz="914391" rtl="0">
              <a:spcBef>
                <a:spcPts val="600"/>
              </a:spcBef>
              <a:defRPr sz="1800"/>
            </a:pPr>
            <a:endParaRPr kumimoji="1" lang="en-US" altLang="ja-JP" sz="5400" kern="1200" dirty="0">
              <a:solidFill>
                <a:prstClr val="black"/>
              </a:solidFill>
              <a:latin typeface="ＭＳ Ｐゴシック"/>
              <a:ea typeface="ＭＳ Ｐゴシック"/>
              <a:cs typeface="ＭＳ Ｐゴシック"/>
              <a:sym typeface="ＭＳ Ｐゴシック"/>
            </a:endParaRPr>
          </a:p>
          <a:p>
            <a:pPr algn="l" defTabSz="914391" rtl="0">
              <a:spcBef>
                <a:spcPts val="600"/>
              </a:spcBef>
              <a:defRPr sz="1800"/>
            </a:pPr>
            <a:r>
              <a:rPr kumimoji="1" lang="ja-JP" altLang="en-US" sz="5400" kern="1200" dirty="0">
                <a:solidFill>
                  <a:prstClr val="black"/>
                </a:solidFill>
                <a:latin typeface="ＭＳ Ｐゴシック"/>
                <a:ea typeface="ＭＳ Ｐゴシック"/>
                <a:cs typeface="ＭＳ Ｐゴシック"/>
                <a:sym typeface="ＭＳ Ｐゴシック"/>
              </a:rPr>
              <a:t>３</a:t>
            </a:r>
            <a:r>
              <a:rPr kumimoji="1" lang="en-US" altLang="ja-JP" sz="5400" kern="1200" dirty="0">
                <a:solidFill>
                  <a:prstClr val="black"/>
                </a:solidFill>
                <a:latin typeface="ＭＳ Ｐゴシック"/>
                <a:ea typeface="ＭＳ Ｐゴシック"/>
                <a:cs typeface="ＭＳ Ｐゴシック"/>
                <a:sym typeface="ＭＳ Ｐゴシック"/>
              </a:rPr>
              <a:t>)</a:t>
            </a:r>
            <a:r>
              <a:rPr kumimoji="1" lang="ja-JP" altLang="en-US" sz="5400" kern="1200" dirty="0">
                <a:solidFill>
                  <a:prstClr val="black"/>
                </a:solidFill>
                <a:latin typeface="ＭＳ Ｐゴシック"/>
                <a:ea typeface="ＭＳ Ｐゴシック"/>
                <a:cs typeface="ＭＳ Ｐゴシック"/>
                <a:sym typeface="ＭＳ Ｐゴシック"/>
              </a:rPr>
              <a:t>ベティ・マレンコ教授のご講評より、モビリティや将来の技術の進展に関わる問題はある程度、国際</a:t>
            </a:r>
            <a:endParaRPr kumimoji="1" lang="en-US" altLang="ja-JP" sz="5400" kern="1200" dirty="0">
              <a:solidFill>
                <a:prstClr val="black"/>
              </a:solidFill>
              <a:latin typeface="ＭＳ Ｐゴシック"/>
              <a:ea typeface="ＭＳ Ｐゴシック"/>
              <a:cs typeface="ＭＳ Ｐゴシック"/>
              <a:sym typeface="ＭＳ Ｐゴシック"/>
            </a:endParaRPr>
          </a:p>
          <a:p>
            <a:pPr algn="l" defTabSz="914391" rtl="0">
              <a:spcBef>
                <a:spcPts val="600"/>
              </a:spcBef>
              <a:defRPr sz="1800"/>
            </a:pPr>
            <a:r>
              <a:rPr kumimoji="1" lang="ja-JP" altLang="en-US" sz="5400" kern="1200" dirty="0">
                <a:solidFill>
                  <a:prstClr val="black"/>
                </a:solidFill>
                <a:latin typeface="ＭＳ Ｐゴシック"/>
                <a:ea typeface="ＭＳ Ｐゴシック"/>
                <a:cs typeface="ＭＳ Ｐゴシック"/>
                <a:sym typeface="ＭＳ Ｐゴシック"/>
              </a:rPr>
              <a:t>　　的に共有され得ることが示されたと考えられる。結局のところ、どのような将来を各々が思い描く</a:t>
            </a:r>
            <a:endParaRPr kumimoji="1" lang="en-US" altLang="ja-JP" sz="5400" kern="1200" dirty="0">
              <a:solidFill>
                <a:prstClr val="black"/>
              </a:solidFill>
              <a:latin typeface="ＭＳ Ｐゴシック"/>
              <a:ea typeface="ＭＳ Ｐゴシック"/>
              <a:cs typeface="ＭＳ Ｐゴシック"/>
              <a:sym typeface="ＭＳ Ｐゴシック"/>
            </a:endParaRPr>
          </a:p>
          <a:p>
            <a:pPr algn="l" defTabSz="914391" rtl="0">
              <a:spcBef>
                <a:spcPts val="600"/>
              </a:spcBef>
              <a:defRPr sz="1800"/>
            </a:pPr>
            <a:r>
              <a:rPr kumimoji="1" lang="ja-JP" altLang="en-US" sz="5400" kern="1200" dirty="0">
                <a:solidFill>
                  <a:prstClr val="black"/>
                </a:solidFill>
                <a:latin typeface="ＭＳ Ｐゴシック"/>
                <a:ea typeface="ＭＳ Ｐゴシック"/>
                <a:cs typeface="ＭＳ Ｐゴシック"/>
                <a:sym typeface="ＭＳ Ｐゴシック"/>
              </a:rPr>
              <a:t>　　か？その中に「まち」として共有できる部分があるか？</a:t>
            </a:r>
            <a:endParaRPr kumimoji="1" lang="en-US" altLang="ja-JP" sz="5400" kern="1200" dirty="0">
              <a:solidFill>
                <a:prstClr val="black"/>
              </a:solidFill>
              <a:latin typeface="ＭＳ Ｐゴシック"/>
              <a:ea typeface="ＭＳ Ｐゴシック"/>
              <a:cs typeface="ＭＳ Ｐゴシック"/>
              <a:sym typeface="ＭＳ Ｐゴシック"/>
            </a:endParaRPr>
          </a:p>
          <a:p>
            <a:pPr algn="l" defTabSz="914391" rtl="0">
              <a:spcBef>
                <a:spcPts val="600"/>
              </a:spcBef>
              <a:defRPr sz="1800"/>
            </a:pPr>
            <a:endParaRPr kumimoji="1" sz="5400" kern="1200" dirty="0">
              <a:solidFill>
                <a:prstClr val="black"/>
              </a:solidFill>
              <a:latin typeface="ＭＳ Ｐゴシック"/>
              <a:ea typeface="ＭＳ Ｐゴシック"/>
              <a:cs typeface="ＭＳ Ｐゴシック"/>
              <a:sym typeface="ＭＳ Ｐゴシック"/>
            </a:endParaRPr>
          </a:p>
          <a:p>
            <a:pPr algn="l" defTabSz="914391" rtl="0">
              <a:spcBef>
                <a:spcPts val="600"/>
              </a:spcBef>
              <a:defRPr sz="1800"/>
            </a:pPr>
            <a:r>
              <a:rPr kumimoji="1" lang="ja-JP" altLang="en-US" sz="5400" kern="1200" dirty="0">
                <a:solidFill>
                  <a:prstClr val="black"/>
                </a:solidFill>
                <a:latin typeface="ＭＳ Ｐゴシック"/>
                <a:ea typeface="ＭＳ Ｐゴシック"/>
                <a:cs typeface="ＭＳ Ｐゴシック"/>
                <a:sym typeface="ＭＳ Ｐゴシック"/>
              </a:rPr>
              <a:t>４</a:t>
            </a:r>
            <a:r>
              <a:rPr kumimoji="1" sz="5400" kern="1200" dirty="0">
                <a:solidFill>
                  <a:prstClr val="black"/>
                </a:solidFill>
                <a:latin typeface="ＭＳ Ｐゴシック"/>
                <a:ea typeface="ＭＳ Ｐゴシック"/>
                <a:cs typeface="ＭＳ Ｐゴシック"/>
                <a:sym typeface="ＭＳ Ｐゴシック"/>
              </a:rPr>
              <a:t>）</a:t>
            </a:r>
            <a:r>
              <a:rPr kumimoji="1" lang="en-US" sz="5400" kern="1200" dirty="0">
                <a:solidFill>
                  <a:prstClr val="black"/>
                </a:solidFill>
                <a:latin typeface="ＭＳ Ｐゴシック"/>
                <a:ea typeface="ＭＳ Ｐゴシック"/>
                <a:cs typeface="ＭＳ Ｐゴシック"/>
                <a:sym typeface="ＭＳ Ｐゴシック"/>
              </a:rPr>
              <a:t> </a:t>
            </a:r>
            <a:r>
              <a:rPr kumimoji="1" lang="ja-JP" altLang="en-US" sz="5400" kern="1200" dirty="0">
                <a:solidFill>
                  <a:prstClr val="black"/>
                </a:solidFill>
                <a:latin typeface="ＭＳ Ｐゴシック"/>
                <a:ea typeface="ＭＳ Ｐゴシック"/>
                <a:cs typeface="ＭＳ Ｐゴシック"/>
                <a:sym typeface="ＭＳ Ｐゴシック"/>
              </a:rPr>
              <a:t>「まち」における今後の課題としては、</a:t>
            </a:r>
            <a:endParaRPr kumimoji="1" lang="en-US" altLang="ja-JP" sz="5400" kern="1200" dirty="0">
              <a:solidFill>
                <a:prstClr val="black"/>
              </a:solidFill>
              <a:latin typeface="ＭＳ Ｐゴシック"/>
              <a:ea typeface="ＭＳ Ｐゴシック"/>
              <a:cs typeface="ＭＳ Ｐゴシック"/>
              <a:sym typeface="ＭＳ Ｐゴシック"/>
            </a:endParaRPr>
          </a:p>
          <a:p>
            <a:pPr algn="l" defTabSz="914391" rtl="0">
              <a:spcBef>
                <a:spcPts val="2400"/>
              </a:spcBef>
              <a:defRPr sz="1800"/>
            </a:pPr>
            <a:r>
              <a:rPr kumimoji="1" lang="ja-JP" altLang="en-US" sz="5400" kern="1200" dirty="0">
                <a:solidFill>
                  <a:prstClr val="black"/>
                </a:solidFill>
                <a:latin typeface="ＭＳ Ｐゴシック"/>
                <a:ea typeface="ＭＳ Ｐゴシック"/>
                <a:cs typeface="ＭＳ Ｐゴシック"/>
                <a:sym typeface="ＭＳ Ｐゴシック"/>
              </a:rPr>
              <a:t>　　・新しいライフニーズを支える新しいインフラ創出（</a:t>
            </a:r>
            <a:r>
              <a:rPr kumimoji="1" lang="en-US" altLang="ja-JP" sz="5400" kern="1200" dirty="0">
                <a:solidFill>
                  <a:prstClr val="black"/>
                </a:solidFill>
                <a:latin typeface="ＭＳ Ｐゴシック"/>
                <a:ea typeface="ＭＳ Ｐゴシック"/>
                <a:cs typeface="ＭＳ Ｐゴシック"/>
                <a:sym typeface="ＭＳ Ｐゴシック"/>
              </a:rPr>
              <a:t>QOL</a:t>
            </a:r>
            <a:r>
              <a:rPr kumimoji="1" lang="ja-JP" altLang="en-US" sz="5400" kern="1200" dirty="0">
                <a:solidFill>
                  <a:prstClr val="black"/>
                </a:solidFill>
                <a:latin typeface="ＭＳ Ｐゴシック"/>
                <a:ea typeface="ＭＳ Ｐゴシック"/>
                <a:cs typeface="ＭＳ Ｐゴシック"/>
                <a:sym typeface="ＭＳ Ｐゴシック"/>
              </a:rPr>
              <a:t>に結びつくか？）</a:t>
            </a:r>
            <a:endParaRPr kumimoji="1" lang="en-US" altLang="ja-JP" sz="5400" kern="1200" dirty="0">
              <a:solidFill>
                <a:prstClr val="black"/>
              </a:solidFill>
              <a:latin typeface="ＭＳ Ｐゴシック"/>
              <a:ea typeface="ＭＳ Ｐゴシック"/>
              <a:cs typeface="ＭＳ Ｐゴシック"/>
              <a:sym typeface="ＭＳ Ｐゴシック"/>
            </a:endParaRPr>
          </a:p>
          <a:p>
            <a:pPr algn="l" defTabSz="914391" rtl="0">
              <a:spcBef>
                <a:spcPts val="2400"/>
              </a:spcBef>
              <a:defRPr sz="1800"/>
            </a:pPr>
            <a:r>
              <a:rPr kumimoji="1" lang="ja-JP" altLang="en-US" sz="5400" kern="1200" dirty="0">
                <a:solidFill>
                  <a:prstClr val="black"/>
                </a:solidFill>
                <a:latin typeface="ＭＳ Ｐゴシック"/>
                <a:ea typeface="ＭＳ Ｐゴシック"/>
                <a:cs typeface="ＭＳ Ｐゴシック"/>
                <a:sym typeface="ＭＳ Ｐゴシック"/>
              </a:rPr>
              <a:t>　　・既存インフラの取捨選択（人口減少は永遠の前提？）</a:t>
            </a:r>
            <a:endParaRPr kumimoji="1" lang="en-US" altLang="ja-JP" sz="5400" kern="1200" dirty="0">
              <a:solidFill>
                <a:prstClr val="black"/>
              </a:solidFill>
              <a:latin typeface="ＭＳ Ｐゴシック"/>
              <a:ea typeface="ＭＳ Ｐゴシック"/>
              <a:cs typeface="ＭＳ Ｐゴシック"/>
              <a:sym typeface="ＭＳ Ｐゴシック"/>
            </a:endParaRPr>
          </a:p>
          <a:p>
            <a:pPr algn="l" defTabSz="914391" rtl="0">
              <a:spcBef>
                <a:spcPts val="2400"/>
              </a:spcBef>
              <a:defRPr sz="1800"/>
            </a:pPr>
            <a:r>
              <a:rPr kumimoji="1" lang="ja-JP" altLang="en-US" sz="5400" kern="1200" dirty="0">
                <a:solidFill>
                  <a:prstClr val="black"/>
                </a:solidFill>
                <a:latin typeface="ＭＳ Ｐゴシック"/>
                <a:ea typeface="ＭＳ Ｐゴシック"/>
                <a:cs typeface="ＭＳ Ｐゴシック"/>
                <a:sym typeface="ＭＳ Ｐゴシック"/>
              </a:rPr>
              <a:t>　　・日本らしさ、</a:t>
            </a:r>
            <a:r>
              <a:rPr kumimoji="1" lang="en-US" altLang="ja-JP" sz="5400" kern="1200" dirty="0">
                <a:solidFill>
                  <a:prstClr val="black"/>
                </a:solidFill>
                <a:latin typeface="ＭＳ Ｐゴシック"/>
                <a:ea typeface="ＭＳ Ｐゴシック"/>
                <a:cs typeface="ＭＳ Ｐゴシック"/>
                <a:sym typeface="ＭＳ Ｐゴシック"/>
              </a:rPr>
              <a:t>XX</a:t>
            </a:r>
            <a:r>
              <a:rPr kumimoji="1" lang="ja-JP" altLang="en-US" sz="5400" kern="1200" dirty="0">
                <a:solidFill>
                  <a:prstClr val="black"/>
                </a:solidFill>
                <a:latin typeface="ＭＳ Ｐゴシック"/>
                <a:ea typeface="ＭＳ Ｐゴシック"/>
                <a:cs typeface="ＭＳ Ｐゴシック"/>
                <a:sym typeface="ＭＳ Ｐゴシック"/>
              </a:rPr>
              <a:t>市らしさを出し続けていけるのか？</a:t>
            </a:r>
            <a:endParaRPr kumimoji="1" sz="5400" kern="1200" dirty="0">
              <a:solidFill>
                <a:prstClr val="black"/>
              </a:solidFill>
              <a:latin typeface="ＭＳ Ｐゴシック"/>
              <a:ea typeface="ＭＳ Ｐゴシック"/>
              <a:cs typeface="ＭＳ Ｐゴシック"/>
              <a:sym typeface="ＭＳ Ｐゴシック"/>
            </a:endParaRPr>
          </a:p>
        </p:txBody>
      </p:sp>
      <p:sp>
        <p:nvSpPr>
          <p:cNvPr id="212" name="Shape 212"/>
          <p:cNvSpPr>
            <a:spLocks noGrp="1"/>
          </p:cNvSpPr>
          <p:nvPr>
            <p:ph type="title"/>
          </p:nvPr>
        </p:nvSpPr>
        <p:spPr>
          <a:xfrm>
            <a:off x="791308" y="1715632"/>
            <a:ext cx="29073230" cy="2935657"/>
          </a:xfrm>
          <a:prstGeom prst="rect">
            <a:avLst/>
          </a:prstGeom>
        </p:spPr>
        <p:txBody>
          <a:bodyPr>
            <a:normAutofit/>
          </a:bodyPr>
          <a:lstStyle/>
          <a:p>
            <a:pPr lvl="0">
              <a:defRPr sz="1800"/>
            </a:pPr>
            <a:br>
              <a:rPr dirty="0"/>
            </a:br>
            <a:r>
              <a:rPr sz="4200" dirty="0" err="1">
                <a:solidFill>
                  <a:srgbClr val="052D5D"/>
                </a:solidFill>
                <a:latin typeface="ＭＳ Ｐゴシック"/>
                <a:ea typeface="ＭＳ Ｐゴシック"/>
                <a:cs typeface="ＭＳ Ｐゴシック"/>
                <a:sym typeface="ＭＳ Ｐゴシック"/>
              </a:rPr>
              <a:t>東京工業大学</a:t>
            </a:r>
            <a:r>
              <a:rPr sz="4200" dirty="0">
                <a:solidFill>
                  <a:srgbClr val="052D5D"/>
                </a:solidFill>
                <a:latin typeface="ＭＳ Ｐゴシック"/>
                <a:ea typeface="ＭＳ Ｐゴシック"/>
                <a:cs typeface="ＭＳ Ｐゴシック"/>
                <a:sym typeface="ＭＳ Ｐゴシック"/>
              </a:rPr>
              <a:t>　産学協働プログラム「人生</a:t>
            </a:r>
            <a:r>
              <a:rPr sz="4200" dirty="0">
                <a:solidFill>
                  <a:srgbClr val="052D5D"/>
                </a:solidFill>
              </a:rPr>
              <a:t>100</a:t>
            </a:r>
            <a:r>
              <a:rPr sz="4200" dirty="0">
                <a:solidFill>
                  <a:srgbClr val="052D5D"/>
                </a:solidFill>
                <a:latin typeface="ＭＳ Ｐゴシック"/>
                <a:ea typeface="ＭＳ Ｐゴシック"/>
                <a:cs typeface="ＭＳ Ｐゴシック"/>
                <a:sym typeface="ＭＳ Ｐゴシック"/>
              </a:rPr>
              <a:t>年時代の都市・インフラ学」</a:t>
            </a:r>
            <a:br>
              <a:rPr sz="4200" dirty="0">
                <a:solidFill>
                  <a:srgbClr val="052D5D"/>
                </a:solidFill>
                <a:latin typeface="ＭＳ Ｐゴシック"/>
                <a:ea typeface="ＭＳ Ｐゴシック"/>
                <a:cs typeface="ＭＳ Ｐゴシック"/>
                <a:sym typeface="ＭＳ Ｐゴシック"/>
              </a:rPr>
            </a:br>
            <a:br>
              <a:rPr sz="4200" dirty="0">
                <a:solidFill>
                  <a:srgbClr val="052D5D"/>
                </a:solidFill>
                <a:latin typeface="ＭＳ Ｐゴシック"/>
                <a:ea typeface="ＭＳ Ｐゴシック"/>
                <a:cs typeface="ＭＳ Ｐゴシック"/>
                <a:sym typeface="ＭＳ Ｐゴシック"/>
              </a:rPr>
            </a:br>
            <a:r>
              <a:rPr sz="4800" dirty="0">
                <a:solidFill>
                  <a:srgbClr val="052D5D"/>
                </a:solidFill>
                <a:latin typeface="ＭＳ Ｐゴシック"/>
                <a:ea typeface="ＭＳ Ｐゴシック"/>
                <a:cs typeface="ＭＳ Ｐゴシック"/>
                <a:sym typeface="ＭＳ Ｐゴシック"/>
              </a:rPr>
              <a:t>第</a:t>
            </a:r>
            <a:r>
              <a:rPr lang="en-US" altLang="ja-JP" sz="4800" dirty="0">
                <a:solidFill>
                  <a:srgbClr val="052D5D"/>
                </a:solidFill>
                <a:latin typeface="ＭＳ Ｐゴシック"/>
                <a:ea typeface="ＭＳ Ｐゴシック"/>
                <a:cs typeface="ＭＳ Ｐゴシック"/>
                <a:sym typeface="ＭＳ Ｐゴシック"/>
              </a:rPr>
              <a:t>5</a:t>
            </a:r>
            <a:r>
              <a:rPr sz="4800" dirty="0">
                <a:solidFill>
                  <a:srgbClr val="052D5D"/>
                </a:solidFill>
                <a:latin typeface="ＭＳ Ｐゴシック"/>
                <a:ea typeface="ＭＳ Ｐゴシック"/>
                <a:cs typeface="ＭＳ Ｐゴシック"/>
                <a:sym typeface="ＭＳ Ｐゴシック"/>
              </a:rPr>
              <a:t>回ワークショップ「</a:t>
            </a:r>
            <a:r>
              <a:rPr lang="ja-JP" altLang="en-US" sz="4800" dirty="0">
                <a:solidFill>
                  <a:srgbClr val="052D5D"/>
                </a:solidFill>
                <a:latin typeface="ＭＳ Ｐゴシック"/>
                <a:ea typeface="ＭＳ Ｐゴシック"/>
                <a:cs typeface="ＭＳ Ｐゴシック"/>
                <a:sym typeface="ＭＳ Ｐゴシック"/>
              </a:rPr>
              <a:t>まち</a:t>
            </a:r>
            <a:r>
              <a:rPr sz="4800"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総括</a:t>
            </a:r>
            <a:r>
              <a:rPr dirty="0">
                <a:solidFill>
                  <a:srgbClr val="052D5D"/>
                </a:solidFill>
                <a:latin typeface="ＭＳ Ｐゴシック"/>
                <a:ea typeface="ＭＳ Ｐゴシック"/>
                <a:cs typeface="ＭＳ Ｐゴシック"/>
                <a:sym typeface="ＭＳ Ｐゴシック"/>
              </a:rPr>
              <a:t>　</a:t>
            </a:r>
            <a:r>
              <a:rPr sz="4800" dirty="0" err="1">
                <a:solidFill>
                  <a:srgbClr val="052D5D"/>
                </a:solidFill>
                <a:latin typeface="ＭＳ Ｐゴシック"/>
                <a:ea typeface="ＭＳ Ｐゴシック"/>
                <a:cs typeface="ＭＳ Ｐゴシック"/>
                <a:sym typeface="ＭＳ Ｐゴシック"/>
              </a:rPr>
              <a:t>コーディネータ</a:t>
            </a:r>
            <a:r>
              <a:rPr sz="4800" dirty="0">
                <a:solidFill>
                  <a:srgbClr val="052D5D"/>
                </a:solidFill>
                <a:latin typeface="ＭＳ Ｐゴシック"/>
                <a:ea typeface="ＭＳ Ｐゴシック"/>
                <a:cs typeface="ＭＳ Ｐゴシック"/>
                <a:sym typeface="ＭＳ Ｐゴシック"/>
              </a:rPr>
              <a:t>ー　</a:t>
            </a:r>
            <a:r>
              <a:rPr sz="4800" dirty="0" err="1">
                <a:solidFill>
                  <a:srgbClr val="052D5D"/>
                </a:solidFill>
                <a:latin typeface="ＭＳ Ｐゴシック"/>
                <a:ea typeface="ＭＳ Ｐゴシック"/>
                <a:cs typeface="ＭＳ Ｐゴシック"/>
                <a:sym typeface="ＭＳ Ｐゴシック"/>
              </a:rPr>
              <a:t>環境・社会理工学院</a:t>
            </a:r>
            <a:r>
              <a:rPr sz="4800" dirty="0">
                <a:solidFill>
                  <a:srgbClr val="052D5D"/>
                </a:solidFill>
                <a:latin typeface="ＭＳ Ｐゴシック"/>
                <a:ea typeface="ＭＳ Ｐゴシック"/>
                <a:cs typeface="ＭＳ Ｐゴシック"/>
                <a:sym typeface="ＭＳ Ｐゴシック"/>
              </a:rPr>
              <a:t>　</a:t>
            </a:r>
            <a:r>
              <a:rPr lang="ja-JP" altLang="en-US" sz="4800" dirty="0">
                <a:solidFill>
                  <a:srgbClr val="052D5D"/>
                </a:solidFill>
                <a:latin typeface="ＭＳ Ｐゴシック"/>
                <a:ea typeface="ＭＳ Ｐゴシック"/>
                <a:cs typeface="ＭＳ Ｐゴシック"/>
                <a:sym typeface="ＭＳ Ｐゴシック"/>
              </a:rPr>
              <a:t>土木・環境工学</a:t>
            </a:r>
            <a:r>
              <a:rPr sz="4800" dirty="0">
                <a:solidFill>
                  <a:srgbClr val="052D5D"/>
                </a:solidFill>
                <a:latin typeface="ＭＳ Ｐゴシック"/>
                <a:ea typeface="ＭＳ Ｐゴシック"/>
                <a:cs typeface="ＭＳ Ｐゴシック"/>
                <a:sym typeface="ＭＳ Ｐゴシック"/>
              </a:rPr>
              <a:t>系　</a:t>
            </a:r>
            <a:r>
              <a:rPr lang="ja-JP" altLang="en-US" sz="4800" dirty="0">
                <a:solidFill>
                  <a:srgbClr val="052D5D"/>
                </a:solidFill>
                <a:latin typeface="ＭＳ Ｐゴシック"/>
                <a:ea typeface="ＭＳ Ｐゴシック"/>
                <a:cs typeface="ＭＳ Ｐゴシック"/>
                <a:sym typeface="ＭＳ Ｐゴシック"/>
              </a:rPr>
              <a:t>室町泰徳</a:t>
            </a:r>
            <a:r>
              <a:rPr dirty="0">
                <a:latin typeface="ＭＳ Ｐゴシック"/>
                <a:ea typeface="ＭＳ Ｐゴシック"/>
                <a:cs typeface="ＭＳ Ｐゴシック"/>
                <a:sym typeface="ＭＳ Ｐゴシック"/>
              </a:rPr>
              <a:t>　　　　　　　　　　　</a:t>
            </a:r>
            <a:r>
              <a:rPr sz="4800" dirty="0">
                <a:latin typeface="ＭＳ Ｐゴシック"/>
                <a:ea typeface="ＭＳ Ｐゴシック"/>
                <a:cs typeface="ＭＳ Ｐゴシック"/>
                <a:sym typeface="ＭＳ Ｐゴシック"/>
              </a:rPr>
              <a:t>　</a:t>
            </a:r>
          </a:p>
        </p:txBody>
      </p:sp>
      <p:sp>
        <p:nvSpPr>
          <p:cNvPr id="2" name="スライド番号プレースホルダー 1">
            <a:extLst>
              <a:ext uri="{FF2B5EF4-FFF2-40B4-BE49-F238E27FC236}">
                <a16:creationId xmlns:a16="http://schemas.microsoft.com/office/drawing/2014/main" id="{B4ACA0B4-69EF-4769-9C1B-E86C409635D9}"/>
              </a:ext>
            </a:extLst>
          </p:cNvPr>
          <p:cNvSpPr>
            <a:spLocks noGrp="1"/>
          </p:cNvSpPr>
          <p:nvPr>
            <p:ph type="sldNum" sz="quarter" idx="2"/>
          </p:nvPr>
        </p:nvSpPr>
        <p:spPr/>
        <p:txBody>
          <a:bodyPr/>
          <a:lstStyle/>
          <a:p>
            <a:pPr rtl="0"/>
            <a:fld id="{86CB4B4D-7CA3-9044-876B-883B54F8677D}" type="slidenum">
              <a:rPr kumimoji="1" lang="en-US" altLang="ja-JP" kern="1200" smtClean="0"/>
              <a:pPr rtl="0"/>
              <a:t>30</a:t>
            </a:fld>
            <a:endParaRPr kumimoji="1" lang="en-US" altLang="ja-JP" kern="1200"/>
          </a:p>
        </p:txBody>
      </p:sp>
    </p:spTree>
    <p:extLst>
      <p:ext uri="{BB962C8B-B14F-4D97-AF65-F5344CB8AC3E}">
        <p14:creationId xmlns:p14="http://schemas.microsoft.com/office/powerpoint/2010/main" val="234019513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p:nvPr/>
        </p:nvSpPr>
        <p:spPr>
          <a:xfrm>
            <a:off x="703385" y="5500827"/>
            <a:ext cx="29073231" cy="16904034"/>
          </a:xfrm>
          <a:prstGeom prst="rect">
            <a:avLst/>
          </a:prstGeom>
          <a:ln w="12700">
            <a:miter lim="400000"/>
          </a:ln>
          <a:extLst>
            <a:ext uri="{C572A759-6A51-4108-AA02-DFA0A04FC94B}">
              <ma14:wrappingTextBoxFlag xmlns:ma14="http://schemas.microsoft.com/office/mac/drawingml/2011/main" xmlns="" val="1"/>
            </a:ext>
          </a:extLst>
        </p:spPr>
        <p:txBody>
          <a:bodyPr lIns="140676" tIns="140676" rIns="140676" bIns="140676">
            <a:spAutoFit/>
          </a:bodyPr>
          <a:lstStyle/>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目的</a:t>
            </a:r>
            <a:endPar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１）1月に実施された、先進事例視察の振り返りと展望を行う</a:t>
            </a: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２）3月提出の課題「あらゆる人の生活の質をよりよいものに　−</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新たな都市づくりのフレームワークの提示</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まとめに向けた議論とプレ作業を行う</a:t>
            </a: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日時・場所</a:t>
            </a: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日時：2020年1月23日（木）</a:t>
            </a: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会場：大岡山キャンパス百年記念館3階　</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会議室</a:t>
            </a: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講演</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a:t>
            </a: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rPr>
              <a:t>①</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先進事例視察の振り返りとフィードバック</a:t>
            </a:r>
            <a:endPar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富山視察から考えるライフシフト×コンパクトシティの今後</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真野</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洋介</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 </a:t>
            </a: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②</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講師レクチャ</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ー「</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伝統産業から革新へ−高岡での取り組みから</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endPar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endParaRPr>
          </a:p>
          <a:p>
            <a:pPr marL="0" marR="0" lvl="0" indent="0" algn="l" defTabSz="914400" eaLnBrk="1" fontAlgn="auto" latinLnBrk="0" hangingPunct="1">
              <a:lnSpc>
                <a:spcPct val="100000"/>
              </a:lnSpc>
              <a:spcBef>
                <a:spcPts val="0"/>
              </a:spcBef>
              <a:spcAft>
                <a:spcPts val="0"/>
              </a:spcAft>
              <a:buClrTx/>
              <a:buSzTx/>
              <a:buFontTx/>
              <a:buNone/>
              <a:tabLst/>
              <a:defRPr sz="1800"/>
            </a:pPr>
            <a:r>
              <a:rPr kumimoji="0" sz="5400" b="0" i="0" u="none" strike="noStrike" kern="0" cap="none" spc="0" normalizeH="0" baseline="0" noProof="0" dirty="0">
                <a:ln>
                  <a:noFill/>
                </a:ln>
                <a:solidFill>
                  <a:sysClr val="windowText" lastClr="000000"/>
                </a:solidFill>
                <a:effectLst/>
                <a:uLnTx/>
                <a:uFillTx/>
                <a:latin typeface="Arial"/>
                <a:ea typeface="Arial"/>
                <a:cs typeface="Arial"/>
                <a:sym typeface="Arial"/>
              </a:rPr>
              <a:t>　</a:t>
            </a:r>
            <a:r>
              <a:rPr kumimoji="0" sz="5400" b="0" i="0" u="none" strike="noStrike" kern="0" cap="none" spc="0" normalizeH="0" baseline="0" noProof="0" dirty="0" err="1">
                <a:ln>
                  <a:noFill/>
                </a:ln>
                <a:solidFill>
                  <a:sysClr val="windowText" lastClr="000000"/>
                </a:solidFill>
                <a:effectLst/>
                <a:uLnTx/>
                <a:uFillTx/>
                <a:latin typeface="ＭＳ Ｐゴシック"/>
                <a:ea typeface="ＭＳ Ｐゴシック"/>
                <a:cs typeface="ＭＳ Ｐゴシック"/>
                <a:sym typeface="ＭＳ Ｐゴシック"/>
              </a:rPr>
              <a:t>國本耕太郎（漆器くにもと代表、高岡クラフト市場街実行委員長／富山県高岡市</a:t>
            </a:r>
            <a:r>
              <a:rPr kumimoji="0" sz="5400" b="0" i="0" u="none" strike="noStrike" kern="0" cap="none" spc="0" normalizeH="0" baseline="0" noProof="0" dirty="0">
                <a:ln>
                  <a:noFill/>
                </a:ln>
                <a:solidFill>
                  <a:sysClr val="windowText" lastClr="000000"/>
                </a:solidFill>
                <a:effectLst/>
                <a:uLnTx/>
                <a:uFillTx/>
                <a:latin typeface="ＭＳ Ｐゴシック"/>
                <a:ea typeface="ＭＳ Ｐゴシック"/>
                <a:cs typeface="ＭＳ Ｐゴシック"/>
                <a:sym typeface="ＭＳ Ｐゴシック"/>
              </a:rPr>
              <a:t>）</a:t>
            </a:r>
          </a:p>
        </p:txBody>
      </p:sp>
      <p:sp>
        <p:nvSpPr>
          <p:cNvPr id="121" name="Shape 121"/>
          <p:cNvSpPr>
            <a:spLocks noGrp="1"/>
          </p:cNvSpPr>
          <p:nvPr>
            <p:ph type="title"/>
          </p:nvPr>
        </p:nvSpPr>
        <p:spPr>
          <a:xfrm>
            <a:off x="703385" y="511618"/>
            <a:ext cx="29073231" cy="3898183"/>
          </a:xfrm>
          <a:prstGeom prst="rect">
            <a:avLst/>
          </a:prstGeom>
        </p:spPr>
        <p:txBody>
          <a:bodyPr>
            <a:normAutofit/>
          </a:bodyPr>
          <a:lstStyle/>
          <a:p>
            <a:pPr lvl="0">
              <a:defRPr sz="1800"/>
            </a:pPr>
            <a:r>
              <a:rPr sz="4200">
                <a:solidFill>
                  <a:srgbClr val="052D5D"/>
                </a:solidFill>
                <a:latin typeface="ＭＳ Ｐゴシック"/>
                <a:ea typeface="ＭＳ Ｐゴシック"/>
                <a:cs typeface="ＭＳ Ｐゴシック"/>
                <a:sym typeface="ＭＳ Ｐゴシック"/>
              </a:rPr>
              <a:t>東京工業大学　産学協働プログラム「人生100年時代の都市・インフラ学」</a:t>
            </a:r>
            <a:br>
              <a:rPr sz="4200">
                <a:solidFill>
                  <a:srgbClr val="052D5D"/>
                </a:solidFill>
                <a:latin typeface="ＭＳ Ｐゴシック"/>
                <a:ea typeface="ＭＳ Ｐゴシック"/>
                <a:cs typeface="ＭＳ Ｐゴシック"/>
                <a:sym typeface="ＭＳ Ｐゴシック"/>
              </a:rPr>
            </a:br>
            <a:br>
              <a:rPr sz="4200">
                <a:solidFill>
                  <a:srgbClr val="052D5D"/>
                </a:solidFill>
                <a:latin typeface="ＭＳ Ｐゴシック"/>
                <a:ea typeface="ＭＳ Ｐゴシック"/>
                <a:cs typeface="ＭＳ Ｐゴシック"/>
                <a:sym typeface="ＭＳ Ｐゴシック"/>
              </a:rPr>
            </a:br>
            <a:r>
              <a:rPr sz="6600">
                <a:solidFill>
                  <a:srgbClr val="002452"/>
                </a:solidFill>
                <a:latin typeface="ＭＳ Ｐゴシック"/>
                <a:ea typeface="ＭＳ Ｐゴシック"/>
                <a:cs typeface="ＭＳ Ｐゴシック"/>
                <a:sym typeface="ＭＳ Ｐゴシック"/>
              </a:rPr>
              <a:t>第６回ワークショップ「あらゆる人の生活の質をよりよいものに」総括</a:t>
            </a:r>
            <a:endParaRPr sz="6600">
              <a:solidFill>
                <a:srgbClr val="052D5D"/>
              </a:solidFill>
              <a:latin typeface="ＭＳ Ｐゴシック"/>
              <a:ea typeface="ＭＳ Ｐゴシック"/>
              <a:cs typeface="ＭＳ Ｐゴシック"/>
              <a:sym typeface="ＭＳ Ｐゴシック"/>
            </a:endParaRPr>
          </a:p>
          <a:p>
            <a:pPr lvl="0">
              <a:defRPr sz="1800"/>
            </a:pPr>
            <a:r>
              <a:rPr sz="4800">
                <a:solidFill>
                  <a:srgbClr val="052D5D"/>
                </a:solidFill>
                <a:latin typeface="ＭＳ Ｐゴシック"/>
                <a:ea typeface="ＭＳ Ｐゴシック"/>
                <a:cs typeface="ＭＳ Ｐゴシック"/>
                <a:sym typeface="ＭＳ Ｐゴシック"/>
              </a:rPr>
              <a:t>コーディネーター　環境・社会理工学院　建築学系　真野洋介</a:t>
            </a:r>
            <a:r>
              <a:rPr sz="6600">
                <a:solidFill>
                  <a:srgbClr val="052D5D"/>
                </a:solidFill>
                <a:latin typeface="ＭＳ Ｐゴシック"/>
                <a:ea typeface="ＭＳ Ｐゴシック"/>
                <a:cs typeface="ＭＳ Ｐゴシック"/>
                <a:sym typeface="ＭＳ Ｐゴシック"/>
              </a:rPr>
              <a:t>　</a:t>
            </a:r>
            <a:r>
              <a:rPr sz="6600">
                <a:latin typeface="ＭＳ Ｐゴシック"/>
                <a:ea typeface="ＭＳ Ｐゴシック"/>
                <a:cs typeface="ＭＳ Ｐゴシック"/>
                <a:sym typeface="ＭＳ Ｐゴシック"/>
              </a:rPr>
              <a:t>　　　　　　　　　　　　</a:t>
            </a:r>
            <a:r>
              <a:rPr sz="4800">
                <a:latin typeface="ＭＳ Ｐゴシック"/>
                <a:ea typeface="ＭＳ Ｐゴシック"/>
                <a:cs typeface="ＭＳ Ｐゴシック"/>
                <a:sym typeface="ＭＳ Ｐゴシック"/>
              </a:rPr>
              <a:t>　</a:t>
            </a:r>
          </a:p>
        </p:txBody>
      </p:sp>
      <p:pic>
        <p:nvPicPr>
          <p:cNvPr id="122" name="pasted-image.pdf"/>
          <p:cNvPicPr/>
          <p:nvPr/>
        </p:nvPicPr>
        <p:blipFill>
          <a:blip r:embed="rId2">
            <a:extLst/>
          </a:blip>
          <a:stretch>
            <a:fillRect/>
          </a:stretch>
        </p:blipFill>
        <p:spPr>
          <a:xfrm>
            <a:off x="11225377" y="511618"/>
            <a:ext cx="18973801" cy="1041401"/>
          </a:xfrm>
          <a:prstGeom prst="rect">
            <a:avLst/>
          </a:prstGeom>
          <a:ln w="12700">
            <a:miter lim="400000"/>
          </a:ln>
        </p:spPr>
      </p:pic>
      <p:sp>
        <p:nvSpPr>
          <p:cNvPr id="2" name="スライド番号プレースホルダー 1">
            <a:extLst>
              <a:ext uri="{FF2B5EF4-FFF2-40B4-BE49-F238E27FC236}">
                <a16:creationId xmlns:a16="http://schemas.microsoft.com/office/drawing/2014/main" id="{674B25FA-9A19-4F55-969B-6C93E67B92B0}"/>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31</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186627612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富山視察写真1.jpeg"/>
          <p:cNvPicPr/>
          <p:nvPr/>
        </p:nvPicPr>
        <p:blipFill>
          <a:blip r:embed="rId2">
            <a:extLst/>
          </a:blip>
          <a:stretch>
            <a:fillRect/>
          </a:stretch>
        </p:blipFill>
        <p:spPr>
          <a:xfrm>
            <a:off x="12700" y="0"/>
            <a:ext cx="30454600" cy="22860000"/>
          </a:xfrm>
          <a:prstGeom prst="rect">
            <a:avLst/>
          </a:prstGeom>
          <a:ln w="12700">
            <a:miter lim="400000"/>
          </a:ln>
        </p:spPr>
      </p:pic>
      <p:sp>
        <p:nvSpPr>
          <p:cNvPr id="125" name="Shape 125"/>
          <p:cNvSpPr/>
          <p:nvPr/>
        </p:nvSpPr>
        <p:spPr>
          <a:xfrm>
            <a:off x="1031253" y="19373499"/>
            <a:ext cx="11798047" cy="3027680"/>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none" lIns="0" tIns="0" rIns="0" bIns="0" anchor="ctr">
            <a:spAutoFit/>
          </a:bodyPr>
          <a:lstStyle/>
          <a:p>
            <a:pPr marL="0" marR="0" lvl="0" indent="0" algn="l" defTabSz="584200" eaLnBrk="1" fontAlgn="auto" latinLnBrk="0" hangingPunct="1">
              <a:lnSpc>
                <a:spcPct val="70000"/>
              </a:lnSpc>
              <a:spcBef>
                <a:spcPts val="0"/>
              </a:spcBef>
              <a:spcAft>
                <a:spcPts val="0"/>
              </a:spcAft>
              <a:buClrTx/>
              <a:buSzTx/>
              <a:buFontTx/>
              <a:buNone/>
              <a:tabLst/>
              <a:defRPr sz="1800"/>
            </a:pPr>
            <a:r>
              <a:rPr kumimoji="0" sz="7200" b="0" i="0" u="none" strike="noStrike" kern="0" cap="none" spc="0" normalizeH="0" baseline="0" noProof="0">
                <a:ln>
                  <a:noFill/>
                </a:ln>
                <a:solidFill>
                  <a:srgbClr val="FFFFFF"/>
                </a:solidFill>
                <a:effectLst/>
                <a:uLnTx/>
                <a:uFillTx/>
                <a:latin typeface="ヒラギノ角ゴ ProN W6"/>
                <a:ea typeface="ヒラギノ角ゴ ProN W6"/>
                <a:cs typeface="ヒラギノ角ゴ ProN W6"/>
                <a:sym typeface="ヒラギノ角ゴ ProN W6"/>
              </a:rPr>
              <a:t>2020.1.23</a:t>
            </a:r>
          </a:p>
          <a:p>
            <a:pPr marL="0" marR="0" lvl="0" indent="0" algn="l" defTabSz="584200" eaLnBrk="1" fontAlgn="auto" latinLnBrk="0" hangingPunct="1">
              <a:lnSpc>
                <a:spcPct val="70000"/>
              </a:lnSpc>
              <a:spcBef>
                <a:spcPts val="0"/>
              </a:spcBef>
              <a:spcAft>
                <a:spcPts val="0"/>
              </a:spcAft>
              <a:buClrTx/>
              <a:buSzTx/>
              <a:buFontTx/>
              <a:buNone/>
              <a:tabLst/>
              <a:defRPr sz="1800"/>
            </a:pPr>
            <a:r>
              <a:rPr kumimoji="0" sz="6000" b="0" i="0" u="none" strike="noStrike" kern="0" cap="none" spc="0" normalizeH="0" baseline="0" noProof="0">
                <a:ln>
                  <a:noFill/>
                </a:ln>
                <a:solidFill>
                  <a:srgbClr val="FFFFFF"/>
                </a:solidFill>
                <a:effectLst/>
                <a:uLnTx/>
                <a:uFillTx/>
                <a:latin typeface="ヒラギノ角ゴ ProN W6"/>
                <a:ea typeface="ヒラギノ角ゴ ProN W6"/>
                <a:cs typeface="ヒラギノ角ゴ ProN W6"/>
                <a:sym typeface="ヒラギノ角ゴ ProN W6"/>
              </a:rPr>
              <a:t>東京工業大学環境・社会理工学院</a:t>
            </a:r>
          </a:p>
          <a:p>
            <a:pPr marL="0" marR="0" lvl="0" indent="0" algn="l" defTabSz="584200" eaLnBrk="1" fontAlgn="auto" latinLnBrk="0" hangingPunct="1">
              <a:lnSpc>
                <a:spcPct val="70000"/>
              </a:lnSpc>
              <a:spcBef>
                <a:spcPts val="0"/>
              </a:spcBef>
              <a:spcAft>
                <a:spcPts val="0"/>
              </a:spcAft>
              <a:buClrTx/>
              <a:buSzTx/>
              <a:buFontTx/>
              <a:buNone/>
              <a:tabLst/>
              <a:defRPr sz="1800"/>
            </a:pPr>
            <a:r>
              <a:rPr kumimoji="0" sz="7200" b="0" i="0" u="none" strike="noStrike" kern="0" cap="none" spc="0" normalizeH="0" baseline="0" noProof="0">
                <a:ln>
                  <a:noFill/>
                </a:ln>
                <a:solidFill>
                  <a:srgbClr val="FFFFFF"/>
                </a:solidFill>
                <a:effectLst/>
                <a:uLnTx/>
                <a:uFillTx/>
                <a:latin typeface="ヒラギノ角ゴ ProN W6"/>
                <a:ea typeface="ヒラギノ角ゴ ProN W6"/>
                <a:cs typeface="ヒラギノ角ゴ ProN W6"/>
                <a:sym typeface="ヒラギノ角ゴ ProN W6"/>
              </a:rPr>
              <a:t>真野　洋介</a:t>
            </a:r>
          </a:p>
        </p:txBody>
      </p:sp>
      <p:sp>
        <p:nvSpPr>
          <p:cNvPr id="126" name="Shape 126"/>
          <p:cNvSpPr/>
          <p:nvPr/>
        </p:nvSpPr>
        <p:spPr>
          <a:xfrm>
            <a:off x="1031253" y="1882111"/>
            <a:ext cx="22415501" cy="58166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none" lIns="0" tIns="0" rIns="0" bIns="0" anchor="ctr">
            <a:spAutoFit/>
          </a:bodyPr>
          <a:lstStyle/>
          <a:p>
            <a:pPr marL="0" marR="0" lvl="0" indent="0" algn="l" defTabSz="584200" eaLnBrk="1" fontAlgn="auto" latinLnBrk="0" hangingPunct="1">
              <a:lnSpc>
                <a:spcPct val="90000"/>
              </a:lnSpc>
              <a:spcBef>
                <a:spcPts val="0"/>
              </a:spcBef>
              <a:spcAft>
                <a:spcPts val="0"/>
              </a:spcAft>
              <a:buClrTx/>
              <a:buSzTx/>
              <a:buFontTx/>
              <a:buNone/>
              <a:tabLst/>
              <a:defRPr sz="1800"/>
            </a:pPr>
            <a:r>
              <a:rPr kumimoji="0" sz="7200" b="0" i="0" u="none" strike="noStrike" kern="0" cap="none" spc="0" normalizeH="0" baseline="0" noProof="0" dirty="0" err="1">
                <a:ln>
                  <a:noFill/>
                </a:ln>
                <a:solidFill>
                  <a:sysClr val="windowText" lastClr="000000"/>
                </a:solidFill>
                <a:effectLst/>
                <a:uLnTx/>
                <a:uFillTx/>
                <a:latin typeface="ヒラギノ角ゴ ProN W3"/>
                <a:sym typeface="ヒラギノ角ゴ ProN W3"/>
              </a:rPr>
              <a:t>先進事例視察の振り返りとフィードバック</a:t>
            </a:r>
            <a:endParaRPr kumimoji="0" sz="7200" b="0" i="0" u="none" strike="noStrike" kern="0" cap="none" spc="0" normalizeH="0" baseline="0" noProof="0" dirty="0">
              <a:ln>
                <a:noFill/>
              </a:ln>
              <a:solidFill>
                <a:sysClr val="windowText" lastClr="000000"/>
              </a:solidFill>
              <a:effectLst/>
              <a:uLnTx/>
              <a:uFillTx/>
              <a:latin typeface="ヒラギノ角ゴ ProN W3"/>
              <a:sym typeface="ヒラギノ角ゴ ProN W3"/>
            </a:endParaRPr>
          </a:p>
          <a:p>
            <a:pPr marL="0" marR="0" lvl="0" indent="0" algn="l" defTabSz="584200" eaLnBrk="1" fontAlgn="auto" latinLnBrk="0" hangingPunct="1">
              <a:lnSpc>
                <a:spcPct val="90000"/>
              </a:lnSpc>
              <a:spcBef>
                <a:spcPts val="0"/>
              </a:spcBef>
              <a:spcAft>
                <a:spcPts val="0"/>
              </a:spcAft>
              <a:buClrTx/>
              <a:buSzTx/>
              <a:buFontTx/>
              <a:buNone/>
              <a:tabLst/>
              <a:defRPr sz="1800"/>
            </a:pPr>
            <a:r>
              <a:rPr kumimoji="0" sz="9600" b="0" i="0" u="none" strike="noStrike" kern="0" cap="none" spc="0" normalizeH="0" baseline="0" noProof="0" dirty="0" err="1">
                <a:ln>
                  <a:noFill/>
                </a:ln>
                <a:solidFill>
                  <a:srgbClr val="FFFFFF"/>
                </a:solidFill>
                <a:effectLst/>
                <a:uLnTx/>
                <a:uFillTx/>
                <a:latin typeface="ヒラギノ角ゴ StdN"/>
                <a:ea typeface="ヒラギノ角ゴ StdN"/>
                <a:cs typeface="ヒラギノ角ゴ StdN"/>
                <a:sym typeface="ヒラギノ角ゴ StdN"/>
              </a:rPr>
              <a:t>富山視察から考える</a:t>
            </a:r>
            <a:endParaRPr kumimoji="0" sz="9600" b="0" i="0" u="none" strike="noStrike" kern="0" cap="none" spc="0" normalizeH="0" baseline="0" noProof="0" dirty="0">
              <a:ln>
                <a:noFill/>
              </a:ln>
              <a:solidFill>
                <a:srgbClr val="FFFFFF"/>
              </a:solidFill>
              <a:effectLst/>
              <a:uLnTx/>
              <a:uFillTx/>
              <a:latin typeface="ヒラギノ角ゴ StdN"/>
              <a:ea typeface="ヒラギノ角ゴ StdN"/>
              <a:cs typeface="ヒラギノ角ゴ StdN"/>
              <a:sym typeface="ヒラギノ角ゴ StdN"/>
            </a:endParaRPr>
          </a:p>
          <a:p>
            <a:pPr marL="0" marR="0" lvl="0" indent="0" algn="l" defTabSz="584200" eaLnBrk="1" fontAlgn="auto" latinLnBrk="0" hangingPunct="1">
              <a:lnSpc>
                <a:spcPct val="90000"/>
              </a:lnSpc>
              <a:spcBef>
                <a:spcPts val="0"/>
              </a:spcBef>
              <a:spcAft>
                <a:spcPts val="0"/>
              </a:spcAft>
              <a:buClrTx/>
              <a:buSzTx/>
              <a:buFontTx/>
              <a:buNone/>
              <a:tabLst/>
              <a:defRPr sz="1800"/>
            </a:pPr>
            <a:r>
              <a:rPr kumimoji="0" sz="9600" b="0" i="0" u="none" strike="noStrike" kern="0" cap="none" spc="0" normalizeH="0" baseline="0" noProof="0" dirty="0" err="1">
                <a:ln>
                  <a:noFill/>
                </a:ln>
                <a:solidFill>
                  <a:srgbClr val="FFFFFF"/>
                </a:solidFill>
                <a:effectLst/>
                <a:uLnTx/>
                <a:uFillTx/>
                <a:latin typeface="ヒラギノ角ゴ StdN"/>
                <a:ea typeface="ヒラギノ角ゴ StdN"/>
                <a:cs typeface="ヒラギノ角ゴ StdN"/>
                <a:sym typeface="ヒラギノ角ゴ StdN"/>
              </a:rPr>
              <a:t>ライフシフト×コンパクトシティの今後</a:t>
            </a:r>
            <a:endParaRPr kumimoji="0" sz="9600" b="0" i="0" u="none" strike="noStrike" kern="0" cap="none" spc="0" normalizeH="0" baseline="0" noProof="0" dirty="0">
              <a:ln>
                <a:noFill/>
              </a:ln>
              <a:solidFill>
                <a:srgbClr val="FFFFFF"/>
              </a:solidFill>
              <a:effectLst/>
              <a:uLnTx/>
              <a:uFillTx/>
              <a:latin typeface="ヒラギノ角ゴ StdN"/>
              <a:ea typeface="ヒラギノ角ゴ StdN"/>
              <a:cs typeface="ヒラギノ角ゴ StdN"/>
              <a:sym typeface="ヒラギノ角ゴ StdN"/>
            </a:endParaRPr>
          </a:p>
          <a:p>
            <a:pPr marL="0" marR="0" lvl="0" indent="0" algn="l" defTabSz="584200" eaLnBrk="1" fontAlgn="auto" latinLnBrk="0" hangingPunct="1">
              <a:lnSpc>
                <a:spcPct val="90000"/>
              </a:lnSpc>
              <a:spcBef>
                <a:spcPts val="0"/>
              </a:spcBef>
              <a:spcAft>
                <a:spcPts val="0"/>
              </a:spcAft>
              <a:buClrTx/>
              <a:buSzTx/>
              <a:buFontTx/>
              <a:buNone/>
              <a:tabLst/>
              <a:defRPr sz="1800"/>
            </a:pPr>
            <a:r>
              <a:rPr kumimoji="0" sz="8000" b="0" i="0" u="none" strike="noStrike" kern="0" cap="none" spc="0" normalizeH="0" baseline="0" noProof="0" dirty="0" err="1">
                <a:ln>
                  <a:noFill/>
                </a:ln>
                <a:solidFill>
                  <a:srgbClr val="FFFFFF"/>
                </a:solidFill>
                <a:effectLst/>
                <a:uLnTx/>
                <a:uFillTx/>
                <a:latin typeface="ヒラギノ角ゴ StdN"/>
                <a:ea typeface="ヒラギノ角ゴ StdN"/>
                <a:cs typeface="ヒラギノ角ゴ StdN"/>
                <a:sym typeface="ヒラギノ角ゴ StdN"/>
              </a:rPr>
              <a:t>新たな都市づくりのフレームワーク構築に向けて</a:t>
            </a:r>
            <a:endParaRPr kumimoji="0" sz="8000" b="0" i="0" u="none" strike="noStrike" kern="0" cap="none" spc="0" normalizeH="0" baseline="0" noProof="0" dirty="0">
              <a:ln>
                <a:noFill/>
              </a:ln>
              <a:solidFill>
                <a:srgbClr val="FFFFFF"/>
              </a:solidFill>
              <a:effectLst/>
              <a:uLnTx/>
              <a:uFillTx/>
              <a:latin typeface="ヒラギノ角ゴ StdN"/>
              <a:ea typeface="ヒラギノ角ゴ StdN"/>
              <a:cs typeface="ヒラギノ角ゴ StdN"/>
              <a:sym typeface="ヒラギノ角ゴ StdN"/>
            </a:endParaRPr>
          </a:p>
        </p:txBody>
      </p:sp>
    </p:spTree>
    <p:extLst>
      <p:ext uri="{BB962C8B-B14F-4D97-AF65-F5344CB8AC3E}">
        <p14:creationId xmlns:p14="http://schemas.microsoft.com/office/powerpoint/2010/main" val="2852730332"/>
      </p:ext>
    </p:extLst>
  </p:cSld>
  <p:clrMapOvr>
    <a:masterClrMapping/>
  </p:clrMapOvr>
  <p:transition>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7-2.コンパクト効果3.jpg"/>
          <p:cNvPicPr/>
          <p:nvPr/>
        </p:nvPicPr>
        <p:blipFill>
          <a:blip r:embed="rId2">
            <a:extLst/>
          </a:blip>
          <a:stretch>
            <a:fillRect/>
          </a:stretch>
        </p:blipFill>
        <p:spPr>
          <a:xfrm>
            <a:off x="0" y="-1"/>
            <a:ext cx="30480001" cy="21221701"/>
          </a:xfrm>
          <a:prstGeom prst="rect">
            <a:avLst/>
          </a:prstGeom>
          <a:ln w="12700">
            <a:miter lim="400000"/>
          </a:ln>
        </p:spPr>
      </p:pic>
      <p:sp>
        <p:nvSpPr>
          <p:cNvPr id="129" name="Shape 129"/>
          <p:cNvSpPr/>
          <p:nvPr/>
        </p:nvSpPr>
        <p:spPr>
          <a:xfrm>
            <a:off x="20966565" y="21779757"/>
            <a:ext cx="9258301" cy="863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1371600">
              <a:defRPr sz="6000"/>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6000" b="0" i="0" u="none" strike="noStrike" kern="0" cap="none" spc="0" normalizeH="0" baseline="0" noProof="0">
                <a:ln>
                  <a:noFill/>
                </a:ln>
                <a:solidFill>
                  <a:sysClr val="windowText" lastClr="000000"/>
                </a:solidFill>
                <a:effectLst/>
                <a:uLnTx/>
                <a:uFillTx/>
                <a:latin typeface="ヒラギノ角ゴ ProN W3"/>
                <a:sym typeface="ヒラギノ角ゴ ProN W3"/>
              </a:rPr>
              <a:t>資料出典：富山市視察資料</a:t>
            </a:r>
          </a:p>
        </p:txBody>
      </p:sp>
      <p:sp>
        <p:nvSpPr>
          <p:cNvPr id="130" name="Shape 130"/>
          <p:cNvSpPr/>
          <p:nvPr/>
        </p:nvSpPr>
        <p:spPr>
          <a:xfrm>
            <a:off x="1829194" y="3741754"/>
            <a:ext cx="10948874" cy="2794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1371600" eaLnBrk="1" fontAlgn="auto" latinLnBrk="0" hangingPunct="1">
              <a:lnSpc>
                <a:spcPct val="80000"/>
              </a:lnSpc>
              <a:spcBef>
                <a:spcPts val="0"/>
              </a:spcBef>
              <a:spcAft>
                <a:spcPts val="0"/>
              </a:spcAft>
              <a:buClrTx/>
              <a:buSzTx/>
              <a:buFontTx/>
              <a:buNone/>
              <a:tabLst/>
              <a:defRPr sz="1800"/>
            </a:pPr>
            <a:r>
              <a:rPr kumimoji="0" sz="9200" b="0" i="0" u="none" strike="noStrike" kern="0" cap="none" spc="0" normalizeH="0" baseline="0" noProof="0">
                <a:ln>
                  <a:noFill/>
                </a:ln>
                <a:solidFill>
                  <a:srgbClr val="005493"/>
                </a:solidFill>
                <a:effectLst/>
                <a:uLnTx/>
                <a:uFillTx/>
                <a:latin typeface="ヒラギノ角ゴ StdN"/>
                <a:ea typeface="ヒラギノ角ゴ StdN"/>
                <a:cs typeface="ヒラギノ角ゴ StdN"/>
                <a:sym typeface="ヒラギノ角ゴ StdN"/>
              </a:rPr>
              <a:t>コンパクトシティの</a:t>
            </a: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9200" b="0" i="0" u="none" strike="noStrike" kern="0" cap="none" spc="0" normalizeH="0" baseline="0" noProof="0">
                <a:ln>
                  <a:noFill/>
                </a:ln>
                <a:solidFill>
                  <a:srgbClr val="005493"/>
                </a:solidFill>
                <a:effectLst/>
                <a:uLnTx/>
                <a:uFillTx/>
                <a:latin typeface="ヒラギノ角ゴ StdN"/>
                <a:ea typeface="ヒラギノ角ゴ StdN"/>
                <a:cs typeface="ヒラギノ角ゴ StdN"/>
                <a:sym typeface="ヒラギノ角ゴ StdN"/>
              </a:rPr>
              <a:t>効果とは？</a:t>
            </a:r>
          </a:p>
        </p:txBody>
      </p:sp>
    </p:spTree>
    <p:extLst>
      <p:ext uri="{BB962C8B-B14F-4D97-AF65-F5344CB8AC3E}">
        <p14:creationId xmlns:p14="http://schemas.microsoft.com/office/powerpoint/2010/main" val="4239074321"/>
      </p:ext>
    </p:extLst>
  </p:cSld>
  <p:clrMapOvr>
    <a:masterClrMapping/>
  </p:clrMapOvr>
  <p:transition>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 name="富山市公共交通居住推進計画G-11.jpg"/>
          <p:cNvPicPr/>
          <p:nvPr/>
        </p:nvPicPr>
        <p:blipFill>
          <a:blip r:embed="rId2">
            <a:extLst/>
          </a:blip>
          <a:stretch>
            <a:fillRect/>
          </a:stretch>
        </p:blipFill>
        <p:spPr>
          <a:xfrm>
            <a:off x="0" y="0"/>
            <a:ext cx="16943296" cy="22860002"/>
          </a:xfrm>
          <a:prstGeom prst="rect">
            <a:avLst/>
          </a:prstGeom>
          <a:ln w="12700">
            <a:miter lim="400000"/>
          </a:ln>
        </p:spPr>
      </p:pic>
      <p:pic>
        <p:nvPicPr>
          <p:cNvPr id="133" name="富山市公共交通居住推進計画G-8.jpg"/>
          <p:cNvPicPr/>
          <p:nvPr/>
        </p:nvPicPr>
        <p:blipFill>
          <a:blip r:embed="rId3">
            <a:extLst/>
          </a:blip>
          <a:stretch>
            <a:fillRect/>
          </a:stretch>
        </p:blipFill>
        <p:spPr>
          <a:xfrm>
            <a:off x="16891000" y="-406400"/>
            <a:ext cx="13606151" cy="20662901"/>
          </a:xfrm>
          <a:prstGeom prst="rect">
            <a:avLst/>
          </a:prstGeom>
          <a:ln w="12700">
            <a:miter lim="400000"/>
          </a:ln>
        </p:spPr>
      </p:pic>
      <p:sp>
        <p:nvSpPr>
          <p:cNvPr id="134" name="Shape 134"/>
          <p:cNvSpPr/>
          <p:nvPr/>
        </p:nvSpPr>
        <p:spPr>
          <a:xfrm>
            <a:off x="18555462" y="21031200"/>
            <a:ext cx="10274301" cy="11176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1371600">
              <a:defRPr sz="8000">
                <a:latin typeface="ヒラギノ角ゴ ProN W6"/>
                <a:ea typeface="ヒラギノ角ゴ ProN W6"/>
                <a:cs typeface="ヒラギノ角ゴ ProN W6"/>
                <a:sym typeface="ヒラギノ角ゴ ProN W6"/>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ProN W6"/>
                <a:sym typeface="ヒラギノ角ゴ ProN W6"/>
              </a:rPr>
              <a:t>公共交通と居住地誘導</a:t>
            </a:r>
          </a:p>
        </p:txBody>
      </p:sp>
      <p:sp>
        <p:nvSpPr>
          <p:cNvPr id="135" name="Shape 135"/>
          <p:cNvSpPr/>
          <p:nvPr/>
        </p:nvSpPr>
        <p:spPr>
          <a:xfrm>
            <a:off x="330200" y="20040600"/>
            <a:ext cx="7874000" cy="2590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marL="0" marR="0" lvl="0" indent="0" algn="ctr" defTabSz="457200" eaLnBrk="1" fontAlgn="auto" latinLnBrk="0" hangingPunct="1">
              <a:lnSpc>
                <a:spcPct val="70000"/>
              </a:lnSpc>
              <a:spcBef>
                <a:spcPts val="0"/>
              </a:spcBef>
              <a:spcAft>
                <a:spcPts val="0"/>
              </a:spcAft>
              <a:buClrTx/>
              <a:buSzTx/>
              <a:buFontTx/>
              <a:buNone/>
              <a:tabLst/>
              <a:defRPr sz="1800"/>
            </a:pPr>
            <a:r>
              <a:rPr kumimoji="0" sz="6000" b="0" i="0" u="none" strike="noStrike" kern="0" cap="none" spc="0" normalizeH="0" baseline="0" noProof="0">
                <a:ln>
                  <a:noFill/>
                </a:ln>
                <a:solidFill>
                  <a:sysClr val="windowText" lastClr="000000"/>
                </a:solidFill>
                <a:effectLst/>
                <a:uLnTx/>
                <a:uFillTx/>
                <a:latin typeface="ヒラギノ角ゴ ProN W3"/>
                <a:sym typeface="ヒラギノ角ゴ ProN W3"/>
              </a:rPr>
              <a:t>資料：富山市公共交通沿線居住推進計画</a:t>
            </a:r>
          </a:p>
          <a:p>
            <a:pPr marL="0" marR="0" lvl="0" indent="0" algn="ctr" defTabSz="457200" eaLnBrk="1" fontAlgn="auto" latinLnBrk="0" hangingPunct="1">
              <a:lnSpc>
                <a:spcPct val="70000"/>
              </a:lnSpc>
              <a:spcBef>
                <a:spcPts val="0"/>
              </a:spcBef>
              <a:spcAft>
                <a:spcPts val="0"/>
              </a:spcAft>
              <a:buClrTx/>
              <a:buSzTx/>
              <a:buFontTx/>
              <a:buNone/>
              <a:tabLst/>
              <a:defRPr sz="1800"/>
            </a:pPr>
            <a:r>
              <a:rPr kumimoji="0" sz="6000" b="0" i="0" u="none" strike="noStrike" kern="0" cap="none" spc="0" normalizeH="0" baseline="0" noProof="0">
                <a:ln>
                  <a:noFill/>
                </a:ln>
                <a:solidFill>
                  <a:sysClr val="windowText" lastClr="000000"/>
                </a:solidFill>
                <a:effectLst/>
                <a:uLnTx/>
                <a:uFillTx/>
                <a:latin typeface="ヒラギノ角ゴ ProN W3"/>
                <a:sym typeface="ヒラギノ角ゴ ProN W3"/>
              </a:rPr>
              <a:t>（2007.3）より</a:t>
            </a:r>
          </a:p>
        </p:txBody>
      </p:sp>
    </p:spTree>
    <p:extLst>
      <p:ext uri="{BB962C8B-B14F-4D97-AF65-F5344CB8AC3E}">
        <p14:creationId xmlns:p14="http://schemas.microsoft.com/office/powerpoint/2010/main" val="1350331137"/>
      </p:ext>
    </p:extLst>
  </p:cSld>
  <p:clrMapOvr>
    <a:masterClrMapping/>
  </p:clrMapOvr>
  <p:transition>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富山都市再生事業-6.jpg"/>
          <p:cNvPicPr/>
          <p:nvPr/>
        </p:nvPicPr>
        <p:blipFill>
          <a:blip r:embed="rId2">
            <a:extLst/>
          </a:blip>
          <a:stretch>
            <a:fillRect/>
          </a:stretch>
        </p:blipFill>
        <p:spPr>
          <a:xfrm>
            <a:off x="304800" y="2590800"/>
            <a:ext cx="29616401" cy="21027645"/>
          </a:xfrm>
          <a:prstGeom prst="rect">
            <a:avLst/>
          </a:prstGeom>
          <a:ln w="12700">
            <a:miter lim="400000"/>
          </a:ln>
        </p:spPr>
      </p:pic>
      <p:sp>
        <p:nvSpPr>
          <p:cNvPr id="138" name="Shape 138"/>
          <p:cNvSpPr/>
          <p:nvPr/>
        </p:nvSpPr>
        <p:spPr>
          <a:xfrm>
            <a:off x="203962" y="266700"/>
            <a:ext cx="29616401" cy="47371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marL="0" marR="0" lvl="0" indent="0" algn="l" defTabSz="1371600" eaLnBrk="1" fontAlgn="auto" latinLnBrk="0" hangingPunct="1">
              <a:lnSpc>
                <a:spcPct val="70000"/>
              </a:lnSpc>
              <a:spcBef>
                <a:spcPts val="0"/>
              </a:spcBef>
              <a:spcAft>
                <a:spcPts val="0"/>
              </a:spcAft>
              <a:buClrTx/>
              <a:buSzTx/>
              <a:buFontTx/>
              <a:buNone/>
              <a:tabLst/>
              <a:defRPr sz="1800"/>
            </a:pPr>
            <a:r>
              <a:rPr kumimoji="0" sz="8400" b="0" i="0" u="none" strike="noStrike" kern="0" cap="none" spc="0" normalizeH="0" baseline="0" noProof="0">
                <a:ln>
                  <a:noFill/>
                </a:ln>
                <a:solidFill>
                  <a:srgbClr val="005493"/>
                </a:solidFill>
                <a:effectLst/>
                <a:uLnTx/>
                <a:uFillTx/>
                <a:latin typeface="ヒラギノ角ゴ ProN W6"/>
                <a:ea typeface="ヒラギノ角ゴ ProN W6"/>
                <a:cs typeface="ヒラギノ角ゴ ProN W6"/>
                <a:sym typeface="ヒラギノ角ゴ ProN W6"/>
              </a:rPr>
              <a:t>　■なぜコンパクトシティを目指すのか？</a:t>
            </a:r>
          </a:p>
          <a:p>
            <a:pPr marL="0" marR="0" lvl="0" indent="0" algn="l" defTabSz="1371600" eaLnBrk="1" fontAlgn="auto" latinLnBrk="0" hangingPunct="1">
              <a:lnSpc>
                <a:spcPct val="7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　①行政コストを下げる</a:t>
            </a:r>
            <a:r>
              <a:rPr kumimoji="0" sz="72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（除雪、道路管理、ゴミ収集など）</a:t>
            </a:r>
          </a:p>
          <a:p>
            <a:pPr marL="0" marR="0" lvl="0" indent="0" algn="l" defTabSz="1371600" eaLnBrk="1" fontAlgn="auto" latinLnBrk="0" hangingPunct="1">
              <a:lnSpc>
                <a:spcPct val="7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　②自動車依存を減らし、CO</a:t>
            </a:r>
            <a:r>
              <a:rPr kumimoji="0" sz="6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2</a:t>
            </a:r>
            <a:r>
              <a:rPr kumimoji="0" sz="80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排出量を減らす</a:t>
            </a:r>
          </a:p>
          <a:p>
            <a:pPr marL="0" marR="0" lvl="0" indent="0" algn="l" defTabSz="1371600" eaLnBrk="1" fontAlgn="auto" latinLnBrk="0" hangingPunct="1">
              <a:lnSpc>
                <a:spcPct val="7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　③高齢化社会への対応</a:t>
            </a:r>
            <a:r>
              <a:rPr kumimoji="0" sz="72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（車なしでの暮らしやすさ）</a:t>
            </a:r>
          </a:p>
        </p:txBody>
      </p:sp>
    </p:spTree>
    <p:extLst>
      <p:ext uri="{BB962C8B-B14F-4D97-AF65-F5344CB8AC3E}">
        <p14:creationId xmlns:p14="http://schemas.microsoft.com/office/powerpoint/2010/main" val="1313516677"/>
      </p:ext>
    </p:extLst>
  </p:cSld>
  <p:clrMapOvr>
    <a:masterClrMapping/>
  </p:clrMapOvr>
  <p:transition>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富山市地価公示地図SG.jpg"/>
          <p:cNvPicPr/>
          <p:nvPr/>
        </p:nvPicPr>
        <p:blipFill>
          <a:blip r:embed="rId2">
            <a:extLst/>
          </a:blip>
          <a:stretch>
            <a:fillRect/>
          </a:stretch>
        </p:blipFill>
        <p:spPr>
          <a:xfrm>
            <a:off x="84906" y="-179197"/>
            <a:ext cx="19111500" cy="23010501"/>
          </a:xfrm>
          <a:prstGeom prst="rect">
            <a:avLst/>
          </a:prstGeom>
          <a:ln w="12700">
            <a:miter lim="400000"/>
          </a:ln>
        </p:spPr>
      </p:pic>
      <p:sp>
        <p:nvSpPr>
          <p:cNvPr id="141" name="Shape 141"/>
          <p:cNvSpPr/>
          <p:nvPr/>
        </p:nvSpPr>
        <p:spPr>
          <a:xfrm>
            <a:off x="21753202" y="21779267"/>
            <a:ext cx="8496301" cy="863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1371600">
              <a:defRPr sz="6000"/>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6000" b="0" i="0" u="none" strike="noStrike" kern="0" cap="none" spc="0" normalizeH="0" baseline="0" noProof="0">
                <a:ln>
                  <a:noFill/>
                </a:ln>
                <a:solidFill>
                  <a:sysClr val="windowText" lastClr="000000"/>
                </a:solidFill>
                <a:effectLst/>
                <a:uLnTx/>
                <a:uFillTx/>
                <a:latin typeface="ヒラギノ角ゴ ProN W3"/>
                <a:sym typeface="ヒラギノ角ゴ ProN W3"/>
              </a:rPr>
              <a:t>資料出典：地価公示資料</a:t>
            </a:r>
          </a:p>
        </p:txBody>
      </p:sp>
      <p:sp>
        <p:nvSpPr>
          <p:cNvPr id="142" name="Shape 142"/>
          <p:cNvSpPr/>
          <p:nvPr/>
        </p:nvSpPr>
        <p:spPr>
          <a:xfrm>
            <a:off x="10095304" y="6112361"/>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24.6%</a:t>
            </a:r>
          </a:p>
        </p:txBody>
      </p:sp>
      <p:sp>
        <p:nvSpPr>
          <p:cNvPr id="143" name="Shape 143"/>
          <p:cNvSpPr/>
          <p:nvPr/>
        </p:nvSpPr>
        <p:spPr>
          <a:xfrm>
            <a:off x="9672579" y="6278216"/>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4" name="Shape 144"/>
          <p:cNvSpPr/>
          <p:nvPr/>
        </p:nvSpPr>
        <p:spPr>
          <a:xfrm>
            <a:off x="19512926" y="4172217"/>
            <a:ext cx="10736577" cy="5283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0" marR="0" lvl="0" indent="0" algn="ctr" defTabSz="1371600" eaLnBrk="1" fontAlgn="auto" latinLnBrk="0" hangingPunct="1">
              <a:lnSpc>
                <a:spcPct val="80000"/>
              </a:lnSpc>
              <a:spcBef>
                <a:spcPts val="0"/>
              </a:spcBef>
              <a:spcAft>
                <a:spcPts val="0"/>
              </a:spcAft>
              <a:buClrTx/>
              <a:buSzTx/>
              <a:buFontTx/>
              <a:buNone/>
              <a:tabLst/>
              <a:defRPr sz="1800"/>
            </a:pPr>
            <a:r>
              <a:rPr kumimoji="0" sz="88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地価の変動・商業地</a:t>
            </a: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7600" b="0" i="0" u="none" strike="noStrike" kern="0" cap="none" spc="0" normalizeH="0" baseline="0" noProof="0">
                <a:ln>
                  <a:noFill/>
                </a:ln>
                <a:solidFill>
                  <a:sysClr val="windowText" lastClr="000000"/>
                </a:solidFill>
                <a:effectLst/>
                <a:uLnTx/>
                <a:uFillTx/>
                <a:latin typeface="ヒラギノ角ゴ ProN W3"/>
                <a:sym typeface="ヒラギノ角ゴ ProN W3"/>
              </a:rPr>
              <a:t>（地価公示／地価調査）</a:t>
            </a:r>
          </a:p>
          <a:p>
            <a:pPr marL="0" marR="0" lvl="0" indent="0" algn="ctr" defTabSz="1371600" eaLnBrk="1" fontAlgn="auto" latinLnBrk="0" hangingPunct="1">
              <a:lnSpc>
                <a:spcPct val="80000"/>
              </a:lnSpc>
              <a:spcBef>
                <a:spcPts val="0"/>
              </a:spcBef>
              <a:spcAft>
                <a:spcPts val="0"/>
              </a:spcAft>
              <a:buClrTx/>
              <a:buSzTx/>
              <a:buFontTx/>
              <a:buNone/>
              <a:tabLst/>
              <a:defRPr sz="1800"/>
            </a:pPr>
            <a:endParaRPr kumimoji="0" sz="88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endParaRP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2014-2019</a:t>
            </a:r>
          </a:p>
        </p:txBody>
      </p:sp>
      <p:sp>
        <p:nvSpPr>
          <p:cNvPr id="145" name="Shape 145"/>
          <p:cNvSpPr/>
          <p:nvPr/>
        </p:nvSpPr>
        <p:spPr>
          <a:xfrm>
            <a:off x="14662266" y="22453122"/>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51A7F9"/>
              </a:gs>
              <a:gs pos="100000">
                <a:srgbClr val="0365C0"/>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6" name="Shape 146"/>
          <p:cNvSpPr/>
          <p:nvPr/>
        </p:nvSpPr>
        <p:spPr>
          <a:xfrm>
            <a:off x="10175537" y="14368687"/>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51A7F9"/>
              </a:gs>
              <a:gs pos="100000">
                <a:srgbClr val="0365C0"/>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7" name="Shape 147"/>
          <p:cNvSpPr/>
          <p:nvPr/>
        </p:nvSpPr>
        <p:spPr>
          <a:xfrm>
            <a:off x="9446059" y="13664096"/>
            <a:ext cx="213573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0365C0"/>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0365C0"/>
                </a:solidFill>
                <a:effectLst/>
                <a:uLnTx/>
                <a:uFillTx/>
                <a:latin typeface="ヒラギノ角ゴ StdN"/>
                <a:sym typeface="ヒラギノ角ゴ StdN"/>
              </a:rPr>
              <a:t>-1.7%</a:t>
            </a:r>
          </a:p>
        </p:txBody>
      </p:sp>
      <p:sp>
        <p:nvSpPr>
          <p:cNvPr id="148" name="Shape 148"/>
          <p:cNvSpPr/>
          <p:nvPr/>
        </p:nvSpPr>
        <p:spPr>
          <a:xfrm>
            <a:off x="11871224" y="15127665"/>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49" name="Shape 149"/>
          <p:cNvSpPr/>
          <p:nvPr/>
        </p:nvSpPr>
        <p:spPr>
          <a:xfrm>
            <a:off x="12250712" y="15155366"/>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18.2%</a:t>
            </a:r>
          </a:p>
        </p:txBody>
      </p:sp>
      <p:sp>
        <p:nvSpPr>
          <p:cNvPr id="150" name="Shape 150"/>
          <p:cNvSpPr/>
          <p:nvPr/>
        </p:nvSpPr>
        <p:spPr>
          <a:xfrm>
            <a:off x="9905560" y="11879951"/>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51A7F9"/>
              </a:gs>
              <a:gs pos="100000">
                <a:srgbClr val="0365C0"/>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1" name="Shape 151"/>
          <p:cNvSpPr/>
          <p:nvPr/>
        </p:nvSpPr>
        <p:spPr>
          <a:xfrm>
            <a:off x="9255022" y="11161469"/>
            <a:ext cx="213573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0365C0"/>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0365C0"/>
                </a:solidFill>
                <a:effectLst/>
                <a:uLnTx/>
                <a:uFillTx/>
                <a:latin typeface="ヒラギノ角ゴ StdN"/>
                <a:sym typeface="ヒラギノ角ゴ StdN"/>
              </a:rPr>
              <a:t>-2.9%</a:t>
            </a:r>
          </a:p>
        </p:txBody>
      </p:sp>
      <p:sp>
        <p:nvSpPr>
          <p:cNvPr id="152" name="Shape 152"/>
          <p:cNvSpPr/>
          <p:nvPr/>
        </p:nvSpPr>
        <p:spPr>
          <a:xfrm>
            <a:off x="9742965" y="14772066"/>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4.2%</a:t>
            </a:r>
          </a:p>
        </p:txBody>
      </p:sp>
      <p:sp>
        <p:nvSpPr>
          <p:cNvPr id="153" name="Shape 153"/>
          <p:cNvSpPr/>
          <p:nvPr/>
        </p:nvSpPr>
        <p:spPr>
          <a:xfrm>
            <a:off x="9353384" y="14852192"/>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4" name="Shape 154"/>
          <p:cNvSpPr/>
          <p:nvPr/>
        </p:nvSpPr>
        <p:spPr>
          <a:xfrm>
            <a:off x="9862794" y="8802770"/>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5" name="Shape 155"/>
          <p:cNvSpPr/>
          <p:nvPr/>
        </p:nvSpPr>
        <p:spPr>
          <a:xfrm>
            <a:off x="10236935" y="8447170"/>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23.6%</a:t>
            </a:r>
          </a:p>
        </p:txBody>
      </p:sp>
      <p:sp>
        <p:nvSpPr>
          <p:cNvPr id="156" name="Shape 156"/>
          <p:cNvSpPr/>
          <p:nvPr/>
        </p:nvSpPr>
        <p:spPr>
          <a:xfrm>
            <a:off x="7965855" y="17556219"/>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7" name="Shape 157"/>
          <p:cNvSpPr/>
          <p:nvPr/>
        </p:nvSpPr>
        <p:spPr>
          <a:xfrm>
            <a:off x="7421952" y="16845020"/>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0.4%</a:t>
            </a:r>
          </a:p>
        </p:txBody>
      </p:sp>
      <p:sp>
        <p:nvSpPr>
          <p:cNvPr id="158" name="Shape 158"/>
          <p:cNvSpPr/>
          <p:nvPr/>
        </p:nvSpPr>
        <p:spPr>
          <a:xfrm>
            <a:off x="8143179" y="19760192"/>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59" name="Shape 159"/>
          <p:cNvSpPr/>
          <p:nvPr/>
        </p:nvSpPr>
        <p:spPr>
          <a:xfrm>
            <a:off x="7599276" y="19048992"/>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0.6%</a:t>
            </a:r>
          </a:p>
        </p:txBody>
      </p:sp>
      <p:sp>
        <p:nvSpPr>
          <p:cNvPr id="160" name="Shape 160"/>
          <p:cNvSpPr/>
          <p:nvPr/>
        </p:nvSpPr>
        <p:spPr>
          <a:xfrm>
            <a:off x="7625870" y="10998565"/>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1" name="Shape 161"/>
          <p:cNvSpPr/>
          <p:nvPr/>
        </p:nvSpPr>
        <p:spPr>
          <a:xfrm>
            <a:off x="5752493" y="10476450"/>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9.9%</a:t>
            </a:r>
          </a:p>
        </p:txBody>
      </p:sp>
      <p:sp>
        <p:nvSpPr>
          <p:cNvPr id="162" name="Shape 162"/>
          <p:cNvSpPr/>
          <p:nvPr/>
        </p:nvSpPr>
        <p:spPr>
          <a:xfrm>
            <a:off x="7063591" y="9609231"/>
            <a:ext cx="379489"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3" name="Shape 163"/>
          <p:cNvSpPr/>
          <p:nvPr/>
        </p:nvSpPr>
        <p:spPr>
          <a:xfrm>
            <a:off x="5843628" y="8902652"/>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11.7%</a:t>
            </a:r>
          </a:p>
        </p:txBody>
      </p:sp>
      <p:sp>
        <p:nvSpPr>
          <p:cNvPr id="164" name="Shape 164"/>
          <p:cNvSpPr/>
          <p:nvPr/>
        </p:nvSpPr>
        <p:spPr>
          <a:xfrm>
            <a:off x="10022814" y="10045443"/>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5" name="Shape 165"/>
          <p:cNvSpPr/>
          <p:nvPr/>
        </p:nvSpPr>
        <p:spPr>
          <a:xfrm>
            <a:off x="9163887" y="9334244"/>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12.9%</a:t>
            </a:r>
          </a:p>
        </p:txBody>
      </p:sp>
      <p:sp>
        <p:nvSpPr>
          <p:cNvPr id="166" name="Shape 166"/>
          <p:cNvSpPr/>
          <p:nvPr/>
        </p:nvSpPr>
        <p:spPr>
          <a:xfrm>
            <a:off x="10228358" y="15649119"/>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7" name="Shape 167"/>
          <p:cNvSpPr/>
          <p:nvPr/>
        </p:nvSpPr>
        <p:spPr>
          <a:xfrm>
            <a:off x="9635108" y="16027668"/>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3.4%</a:t>
            </a:r>
          </a:p>
        </p:txBody>
      </p:sp>
      <p:sp>
        <p:nvSpPr>
          <p:cNvPr id="168" name="Shape 168"/>
          <p:cNvSpPr/>
          <p:nvPr/>
        </p:nvSpPr>
        <p:spPr>
          <a:xfrm>
            <a:off x="12160174" y="14770124"/>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69" name="Shape 169"/>
          <p:cNvSpPr/>
          <p:nvPr/>
        </p:nvSpPr>
        <p:spPr>
          <a:xfrm>
            <a:off x="12537107" y="14375296"/>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9.8%</a:t>
            </a:r>
          </a:p>
        </p:txBody>
      </p:sp>
      <p:sp>
        <p:nvSpPr>
          <p:cNvPr id="170" name="Shape 170"/>
          <p:cNvSpPr/>
          <p:nvPr/>
        </p:nvSpPr>
        <p:spPr>
          <a:xfrm>
            <a:off x="12815482" y="12167797"/>
            <a:ext cx="184678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4800" b="0" i="0" u="none" strike="noStrike" kern="0" cap="none" spc="0" normalizeH="0" baseline="0" noProof="0">
                <a:ln>
                  <a:noFill/>
                </a:ln>
                <a:solidFill>
                  <a:sysClr val="windowText" lastClr="000000"/>
                </a:solidFill>
                <a:effectLst/>
                <a:uLnTx/>
                <a:uFillTx/>
                <a:latin typeface="ヒラギノ角ゴ StdN"/>
                <a:sym typeface="ヒラギノ角ゴ StdN"/>
              </a:rPr>
              <a:t>0.0%</a:t>
            </a:r>
          </a:p>
        </p:txBody>
      </p:sp>
      <p:sp>
        <p:nvSpPr>
          <p:cNvPr id="171" name="Shape 171"/>
          <p:cNvSpPr/>
          <p:nvPr/>
        </p:nvSpPr>
        <p:spPr>
          <a:xfrm>
            <a:off x="13359386" y="12887959"/>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2" name="Shape 172"/>
          <p:cNvSpPr/>
          <p:nvPr/>
        </p:nvSpPr>
        <p:spPr>
          <a:xfrm>
            <a:off x="12160174" y="10611644"/>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4800" b="0" i="0" u="none" strike="noStrike" kern="0" cap="none" spc="0" normalizeH="0" baseline="0" noProof="0">
                <a:ln>
                  <a:noFill/>
                </a:ln>
                <a:solidFill>
                  <a:sysClr val="windowText" lastClr="000000"/>
                </a:solidFill>
                <a:effectLst/>
                <a:uLnTx/>
                <a:uFillTx/>
                <a:latin typeface="ヒラギノ角ゴ StdN"/>
                <a:sym typeface="ヒラギノ角ゴ StdN"/>
              </a:rPr>
              <a:t>0.0%</a:t>
            </a:r>
          </a:p>
        </p:txBody>
      </p:sp>
      <p:sp>
        <p:nvSpPr>
          <p:cNvPr id="173" name="Shape 173"/>
          <p:cNvSpPr/>
          <p:nvPr/>
        </p:nvSpPr>
        <p:spPr>
          <a:xfrm>
            <a:off x="12704078" y="11331805"/>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4" name="Shape 174"/>
          <p:cNvSpPr/>
          <p:nvPr/>
        </p:nvSpPr>
        <p:spPr>
          <a:xfrm>
            <a:off x="7554197" y="14176911"/>
            <a:ext cx="379489"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5" name="Shape 175"/>
          <p:cNvSpPr/>
          <p:nvPr/>
        </p:nvSpPr>
        <p:spPr>
          <a:xfrm>
            <a:off x="6695269" y="13465713"/>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22.8%</a:t>
            </a:r>
          </a:p>
        </p:txBody>
      </p:sp>
      <p:sp>
        <p:nvSpPr>
          <p:cNvPr id="176" name="Shape 176"/>
          <p:cNvSpPr/>
          <p:nvPr/>
        </p:nvSpPr>
        <p:spPr>
          <a:xfrm>
            <a:off x="9054849" y="8954756"/>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77" name="Shape 177"/>
          <p:cNvSpPr/>
          <p:nvPr/>
        </p:nvSpPr>
        <p:spPr>
          <a:xfrm>
            <a:off x="7443080" y="8198388"/>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29.6%</a:t>
            </a:r>
          </a:p>
        </p:txBody>
      </p:sp>
      <p:sp>
        <p:nvSpPr>
          <p:cNvPr id="178" name="Shape 178"/>
          <p:cNvSpPr/>
          <p:nvPr/>
        </p:nvSpPr>
        <p:spPr>
          <a:xfrm>
            <a:off x="7553410" y="9936706"/>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32.6%</a:t>
            </a:r>
          </a:p>
        </p:txBody>
      </p:sp>
      <p:sp>
        <p:nvSpPr>
          <p:cNvPr id="179" name="Shape 179"/>
          <p:cNvSpPr/>
          <p:nvPr/>
        </p:nvSpPr>
        <p:spPr>
          <a:xfrm>
            <a:off x="8412337" y="9500099"/>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0" name="Shape 180"/>
          <p:cNvSpPr/>
          <p:nvPr/>
        </p:nvSpPr>
        <p:spPr>
          <a:xfrm>
            <a:off x="12486323" y="4841871"/>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4800" b="0" i="0" u="none" strike="noStrike" kern="0" cap="none" spc="0" normalizeH="0" baseline="0" noProof="0">
                <a:ln>
                  <a:noFill/>
                </a:ln>
                <a:solidFill>
                  <a:sysClr val="windowText" lastClr="000000"/>
                </a:solidFill>
                <a:effectLst/>
                <a:uLnTx/>
                <a:uFillTx/>
                <a:latin typeface="ヒラギノ角ゴ StdN"/>
                <a:sym typeface="ヒラギノ角ゴ StdN"/>
              </a:rPr>
              <a:t>0.0%</a:t>
            </a:r>
          </a:p>
        </p:txBody>
      </p:sp>
      <p:sp>
        <p:nvSpPr>
          <p:cNvPr id="181" name="Shape 181"/>
          <p:cNvSpPr/>
          <p:nvPr/>
        </p:nvSpPr>
        <p:spPr>
          <a:xfrm>
            <a:off x="13081012" y="5562285"/>
            <a:ext cx="379489"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2" name="Shape 182"/>
          <p:cNvSpPr/>
          <p:nvPr/>
        </p:nvSpPr>
        <p:spPr>
          <a:xfrm>
            <a:off x="16025018" y="4139634"/>
            <a:ext cx="184678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4800" b="0" i="0" u="none" strike="noStrike" kern="0" cap="none" spc="0" normalizeH="0" baseline="0" noProof="0">
                <a:ln>
                  <a:noFill/>
                </a:ln>
                <a:solidFill>
                  <a:sysClr val="windowText" lastClr="000000"/>
                </a:solidFill>
                <a:effectLst/>
                <a:uLnTx/>
                <a:uFillTx/>
                <a:latin typeface="ヒラギノ角ゴ StdN"/>
                <a:sym typeface="ヒラギノ角ゴ StdN"/>
              </a:rPr>
              <a:t>0.0%</a:t>
            </a:r>
          </a:p>
        </p:txBody>
      </p:sp>
      <p:sp>
        <p:nvSpPr>
          <p:cNvPr id="183" name="Shape 183"/>
          <p:cNvSpPr/>
          <p:nvPr/>
        </p:nvSpPr>
        <p:spPr>
          <a:xfrm>
            <a:off x="16568921" y="4850833"/>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4" name="Shape 184"/>
          <p:cNvSpPr/>
          <p:nvPr/>
        </p:nvSpPr>
        <p:spPr>
          <a:xfrm>
            <a:off x="9207279" y="5043974"/>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5" name="Shape 185"/>
          <p:cNvSpPr/>
          <p:nvPr/>
        </p:nvSpPr>
        <p:spPr>
          <a:xfrm>
            <a:off x="8348352" y="4332775"/>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12.3%</a:t>
            </a:r>
          </a:p>
        </p:txBody>
      </p:sp>
      <p:sp>
        <p:nvSpPr>
          <p:cNvPr id="186" name="Shape 186"/>
          <p:cNvSpPr/>
          <p:nvPr/>
        </p:nvSpPr>
        <p:spPr>
          <a:xfrm>
            <a:off x="5604514" y="12757681"/>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7" name="Shape 187"/>
          <p:cNvSpPr/>
          <p:nvPr/>
        </p:nvSpPr>
        <p:spPr>
          <a:xfrm>
            <a:off x="4745587" y="12046483"/>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13.9%</a:t>
            </a:r>
          </a:p>
        </p:txBody>
      </p:sp>
      <p:sp>
        <p:nvSpPr>
          <p:cNvPr id="188" name="Shape 188"/>
          <p:cNvSpPr/>
          <p:nvPr/>
        </p:nvSpPr>
        <p:spPr>
          <a:xfrm>
            <a:off x="7709333" y="20115792"/>
            <a:ext cx="379489"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89" name="Shape 189"/>
          <p:cNvSpPr/>
          <p:nvPr/>
        </p:nvSpPr>
        <p:spPr>
          <a:xfrm>
            <a:off x="8088821" y="20209887"/>
            <a:ext cx="184678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0.4%</a:t>
            </a:r>
          </a:p>
        </p:txBody>
      </p:sp>
      <p:sp>
        <p:nvSpPr>
          <p:cNvPr id="190" name="Shape 190"/>
          <p:cNvSpPr/>
          <p:nvPr/>
        </p:nvSpPr>
        <p:spPr>
          <a:xfrm>
            <a:off x="10951569" y="19428481"/>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4800" b="0" i="0" u="none" strike="noStrike" kern="0" cap="none" spc="0" normalizeH="0" baseline="0" noProof="0">
                <a:ln>
                  <a:noFill/>
                </a:ln>
                <a:solidFill>
                  <a:sysClr val="windowText" lastClr="000000"/>
                </a:solidFill>
                <a:effectLst/>
                <a:uLnTx/>
                <a:uFillTx/>
                <a:latin typeface="ヒラギノ角ゴ StdN"/>
                <a:sym typeface="ヒラギノ角ゴ StdN"/>
              </a:rPr>
              <a:t>0.0%</a:t>
            </a:r>
          </a:p>
        </p:txBody>
      </p:sp>
      <p:sp>
        <p:nvSpPr>
          <p:cNvPr id="191" name="Shape 191"/>
          <p:cNvSpPr/>
          <p:nvPr/>
        </p:nvSpPr>
        <p:spPr>
          <a:xfrm>
            <a:off x="11495472" y="20185998"/>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2" name="Shape 192"/>
          <p:cNvSpPr/>
          <p:nvPr/>
        </p:nvSpPr>
        <p:spPr>
          <a:xfrm>
            <a:off x="14295443" y="19784081"/>
            <a:ext cx="184678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4800" b="0" i="0" u="none" strike="noStrike" kern="0" cap="none" spc="0" normalizeH="0" baseline="0" noProof="0">
                <a:ln>
                  <a:noFill/>
                </a:ln>
                <a:solidFill>
                  <a:sysClr val="windowText" lastClr="000000"/>
                </a:solidFill>
                <a:effectLst/>
                <a:uLnTx/>
                <a:uFillTx/>
                <a:latin typeface="ヒラギノ角ゴ StdN"/>
                <a:sym typeface="ヒラギノ角ゴ StdN"/>
              </a:rPr>
              <a:t>0.0%</a:t>
            </a:r>
          </a:p>
        </p:txBody>
      </p:sp>
      <p:sp>
        <p:nvSpPr>
          <p:cNvPr id="193" name="Shape 193"/>
          <p:cNvSpPr/>
          <p:nvPr/>
        </p:nvSpPr>
        <p:spPr>
          <a:xfrm>
            <a:off x="14839346" y="20541598"/>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4" name="Shape 194"/>
          <p:cNvSpPr/>
          <p:nvPr/>
        </p:nvSpPr>
        <p:spPr>
          <a:xfrm>
            <a:off x="4030273" y="22079050"/>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5" name="Shape 195"/>
          <p:cNvSpPr/>
          <p:nvPr/>
        </p:nvSpPr>
        <p:spPr>
          <a:xfrm>
            <a:off x="3486370" y="21367851"/>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2.3%</a:t>
            </a:r>
          </a:p>
        </p:txBody>
      </p:sp>
      <p:sp>
        <p:nvSpPr>
          <p:cNvPr id="196" name="Shape 196"/>
          <p:cNvSpPr/>
          <p:nvPr/>
        </p:nvSpPr>
        <p:spPr>
          <a:xfrm>
            <a:off x="15339206" y="12816557"/>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4800" b="0" i="0" u="none" strike="noStrike" kern="0" cap="none" spc="0" normalizeH="0" baseline="0" noProof="0">
                <a:ln>
                  <a:noFill/>
                </a:ln>
                <a:solidFill>
                  <a:sysClr val="windowText" lastClr="000000"/>
                </a:solidFill>
                <a:effectLst/>
                <a:uLnTx/>
                <a:uFillTx/>
                <a:latin typeface="ヒラギノ角ゴ StdN"/>
                <a:sym typeface="ヒラギノ角ゴ StdN"/>
              </a:rPr>
              <a:t>0.0%</a:t>
            </a:r>
          </a:p>
        </p:txBody>
      </p:sp>
      <p:sp>
        <p:nvSpPr>
          <p:cNvPr id="197" name="Shape 197"/>
          <p:cNvSpPr/>
          <p:nvPr/>
        </p:nvSpPr>
        <p:spPr>
          <a:xfrm>
            <a:off x="14927794" y="13047640"/>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8" name="Shape 198"/>
          <p:cNvSpPr/>
          <p:nvPr/>
        </p:nvSpPr>
        <p:spPr>
          <a:xfrm>
            <a:off x="17185989" y="13527757"/>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199" name="Shape 199"/>
          <p:cNvSpPr/>
          <p:nvPr/>
        </p:nvSpPr>
        <p:spPr>
          <a:xfrm>
            <a:off x="17565478" y="13267328"/>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1.0%</a:t>
            </a:r>
          </a:p>
        </p:txBody>
      </p:sp>
      <p:sp>
        <p:nvSpPr>
          <p:cNvPr id="200" name="Shape 200"/>
          <p:cNvSpPr/>
          <p:nvPr/>
        </p:nvSpPr>
        <p:spPr>
          <a:xfrm>
            <a:off x="10212311" y="13284609"/>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1" name="Shape 201"/>
          <p:cNvSpPr/>
          <p:nvPr/>
        </p:nvSpPr>
        <p:spPr>
          <a:xfrm>
            <a:off x="9731272" y="12556128"/>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6.8%</a:t>
            </a:r>
          </a:p>
        </p:txBody>
      </p:sp>
    </p:spTree>
    <p:extLst>
      <p:ext uri="{BB962C8B-B14F-4D97-AF65-F5344CB8AC3E}">
        <p14:creationId xmlns:p14="http://schemas.microsoft.com/office/powerpoint/2010/main" val="3861455926"/>
      </p:ext>
    </p:extLst>
  </p:cSld>
  <p:clrMapOvr>
    <a:masterClrMapping/>
  </p:clrMapOvr>
  <p:transition>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富山市地価公示地図SG.jpg"/>
          <p:cNvPicPr/>
          <p:nvPr/>
        </p:nvPicPr>
        <p:blipFill>
          <a:blip r:embed="rId2">
            <a:extLst/>
          </a:blip>
          <a:stretch>
            <a:fillRect/>
          </a:stretch>
        </p:blipFill>
        <p:spPr>
          <a:xfrm>
            <a:off x="-1" y="-186432"/>
            <a:ext cx="19111500" cy="23010501"/>
          </a:xfrm>
          <a:prstGeom prst="rect">
            <a:avLst/>
          </a:prstGeom>
          <a:ln w="12700">
            <a:miter lim="400000"/>
          </a:ln>
        </p:spPr>
      </p:pic>
      <p:sp>
        <p:nvSpPr>
          <p:cNvPr id="204" name="Shape 204"/>
          <p:cNvSpPr/>
          <p:nvPr/>
        </p:nvSpPr>
        <p:spPr>
          <a:xfrm>
            <a:off x="21753202" y="21770724"/>
            <a:ext cx="8496301" cy="863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1371600">
              <a:defRPr sz="6000"/>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6000" b="0" i="0" u="none" strike="noStrike" kern="0" cap="none" spc="0" normalizeH="0" baseline="0" noProof="0">
                <a:ln>
                  <a:noFill/>
                </a:ln>
                <a:solidFill>
                  <a:sysClr val="windowText" lastClr="000000"/>
                </a:solidFill>
                <a:effectLst/>
                <a:uLnTx/>
                <a:uFillTx/>
                <a:latin typeface="ヒラギノ角ゴ ProN W3"/>
                <a:sym typeface="ヒラギノ角ゴ ProN W3"/>
              </a:rPr>
              <a:t>資料出典：地価公示資料</a:t>
            </a:r>
          </a:p>
        </p:txBody>
      </p:sp>
      <p:sp>
        <p:nvSpPr>
          <p:cNvPr id="205" name="Shape 205"/>
          <p:cNvSpPr/>
          <p:nvPr/>
        </p:nvSpPr>
        <p:spPr>
          <a:xfrm>
            <a:off x="5516882" y="6629965"/>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22.9%</a:t>
            </a:r>
          </a:p>
        </p:txBody>
      </p:sp>
      <p:sp>
        <p:nvSpPr>
          <p:cNvPr id="206" name="Shape 206"/>
          <p:cNvSpPr/>
          <p:nvPr/>
        </p:nvSpPr>
        <p:spPr>
          <a:xfrm>
            <a:off x="6486140" y="7341165"/>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7" name="Shape 207"/>
          <p:cNvSpPr/>
          <p:nvPr/>
        </p:nvSpPr>
        <p:spPr>
          <a:xfrm>
            <a:off x="4357881" y="8673256"/>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21.3%</a:t>
            </a:r>
          </a:p>
        </p:txBody>
      </p:sp>
      <p:sp>
        <p:nvSpPr>
          <p:cNvPr id="208" name="Shape 208"/>
          <p:cNvSpPr/>
          <p:nvPr/>
        </p:nvSpPr>
        <p:spPr>
          <a:xfrm>
            <a:off x="5327138" y="9384456"/>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09" name="Shape 209"/>
          <p:cNvSpPr/>
          <p:nvPr/>
        </p:nvSpPr>
        <p:spPr>
          <a:xfrm>
            <a:off x="4234192" y="14878890"/>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4.1%</a:t>
            </a:r>
          </a:p>
        </p:txBody>
      </p:sp>
      <p:sp>
        <p:nvSpPr>
          <p:cNvPr id="210" name="Shape 210"/>
          <p:cNvSpPr/>
          <p:nvPr/>
        </p:nvSpPr>
        <p:spPr>
          <a:xfrm>
            <a:off x="4967839" y="15733380"/>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1" name="Shape 211"/>
          <p:cNvSpPr/>
          <p:nvPr/>
        </p:nvSpPr>
        <p:spPr>
          <a:xfrm>
            <a:off x="6675884" y="16405274"/>
            <a:ext cx="184678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5.7%</a:t>
            </a:r>
          </a:p>
        </p:txBody>
      </p:sp>
      <p:sp>
        <p:nvSpPr>
          <p:cNvPr id="212" name="Shape 212"/>
          <p:cNvSpPr/>
          <p:nvPr/>
        </p:nvSpPr>
        <p:spPr>
          <a:xfrm>
            <a:off x="7219787" y="17118552"/>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3" name="Shape 213"/>
          <p:cNvSpPr/>
          <p:nvPr/>
        </p:nvSpPr>
        <p:spPr>
          <a:xfrm>
            <a:off x="10908844" y="4174757"/>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18.1%</a:t>
            </a:r>
          </a:p>
        </p:txBody>
      </p:sp>
      <p:sp>
        <p:nvSpPr>
          <p:cNvPr id="214" name="Shape 214"/>
          <p:cNvSpPr/>
          <p:nvPr/>
        </p:nvSpPr>
        <p:spPr>
          <a:xfrm>
            <a:off x="11878102" y="5029248"/>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5" name="Shape 215"/>
          <p:cNvSpPr/>
          <p:nvPr/>
        </p:nvSpPr>
        <p:spPr>
          <a:xfrm>
            <a:off x="13417152" y="333035"/>
            <a:ext cx="213573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0365C0"/>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0365C0"/>
                </a:solidFill>
                <a:effectLst/>
                <a:uLnTx/>
                <a:uFillTx/>
                <a:latin typeface="ヒラギノ角ゴ StdN"/>
                <a:sym typeface="ヒラギノ角ゴ StdN"/>
              </a:rPr>
              <a:t>-0.7%</a:t>
            </a:r>
          </a:p>
        </p:txBody>
      </p:sp>
      <p:sp>
        <p:nvSpPr>
          <p:cNvPr id="216" name="Shape 216"/>
          <p:cNvSpPr/>
          <p:nvPr/>
        </p:nvSpPr>
        <p:spPr>
          <a:xfrm>
            <a:off x="12847359" y="498891"/>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51A7F9"/>
              </a:gs>
              <a:gs pos="100000">
                <a:srgbClr val="0365C0"/>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7" name="Shape 217"/>
          <p:cNvSpPr/>
          <p:nvPr/>
        </p:nvSpPr>
        <p:spPr>
          <a:xfrm>
            <a:off x="17755044" y="2224743"/>
            <a:ext cx="213573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0365C0"/>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0365C0"/>
                </a:solidFill>
                <a:effectLst/>
                <a:uLnTx/>
                <a:uFillTx/>
                <a:latin typeface="ヒラギノ角ゴ StdN"/>
                <a:sym typeface="ヒラギノ角ゴ StdN"/>
              </a:rPr>
              <a:t>-1.0%</a:t>
            </a:r>
          </a:p>
        </p:txBody>
      </p:sp>
      <p:sp>
        <p:nvSpPr>
          <p:cNvPr id="218" name="Shape 218"/>
          <p:cNvSpPr/>
          <p:nvPr/>
        </p:nvSpPr>
        <p:spPr>
          <a:xfrm>
            <a:off x="18822911" y="3070268"/>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51A7F9"/>
              </a:gs>
              <a:gs pos="100000">
                <a:srgbClr val="0365C0"/>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19" name="Shape 219"/>
          <p:cNvSpPr/>
          <p:nvPr/>
        </p:nvSpPr>
        <p:spPr>
          <a:xfrm>
            <a:off x="14485019" y="11077169"/>
            <a:ext cx="184678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1.7%</a:t>
            </a:r>
          </a:p>
        </p:txBody>
      </p:sp>
      <p:sp>
        <p:nvSpPr>
          <p:cNvPr id="220" name="Shape 220"/>
          <p:cNvSpPr/>
          <p:nvPr/>
        </p:nvSpPr>
        <p:spPr>
          <a:xfrm>
            <a:off x="14014395" y="11330965"/>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1" name="Shape 221"/>
          <p:cNvSpPr/>
          <p:nvPr/>
        </p:nvSpPr>
        <p:spPr>
          <a:xfrm>
            <a:off x="16791407" y="9763945"/>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1.5%</a:t>
            </a:r>
          </a:p>
        </p:txBody>
      </p:sp>
      <p:sp>
        <p:nvSpPr>
          <p:cNvPr id="222" name="Shape 222"/>
          <p:cNvSpPr/>
          <p:nvPr/>
        </p:nvSpPr>
        <p:spPr>
          <a:xfrm>
            <a:off x="16331803" y="9929800"/>
            <a:ext cx="379489"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3" name="Shape 223"/>
          <p:cNvSpPr/>
          <p:nvPr/>
        </p:nvSpPr>
        <p:spPr>
          <a:xfrm>
            <a:off x="14216972" y="16120769"/>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0.2%</a:t>
            </a:r>
          </a:p>
        </p:txBody>
      </p:sp>
      <p:sp>
        <p:nvSpPr>
          <p:cNvPr id="224" name="Shape 224"/>
          <p:cNvSpPr/>
          <p:nvPr/>
        </p:nvSpPr>
        <p:spPr>
          <a:xfrm>
            <a:off x="13746348" y="16286626"/>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5" name="Shape 225"/>
          <p:cNvSpPr/>
          <p:nvPr/>
        </p:nvSpPr>
        <p:spPr>
          <a:xfrm>
            <a:off x="5516882" y="10619766"/>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21.9%</a:t>
            </a:r>
          </a:p>
        </p:txBody>
      </p:sp>
      <p:sp>
        <p:nvSpPr>
          <p:cNvPr id="226" name="Shape 226"/>
          <p:cNvSpPr/>
          <p:nvPr/>
        </p:nvSpPr>
        <p:spPr>
          <a:xfrm>
            <a:off x="6486140" y="11402610"/>
            <a:ext cx="379490"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7" name="Shape 227"/>
          <p:cNvSpPr/>
          <p:nvPr/>
        </p:nvSpPr>
        <p:spPr>
          <a:xfrm>
            <a:off x="4639357" y="20543057"/>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4.8%</a:t>
            </a:r>
          </a:p>
        </p:txBody>
      </p:sp>
      <p:sp>
        <p:nvSpPr>
          <p:cNvPr id="228" name="Shape 228"/>
          <p:cNvSpPr/>
          <p:nvPr/>
        </p:nvSpPr>
        <p:spPr>
          <a:xfrm>
            <a:off x="5157584" y="21254257"/>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29" name="Shape 229"/>
          <p:cNvSpPr/>
          <p:nvPr/>
        </p:nvSpPr>
        <p:spPr>
          <a:xfrm>
            <a:off x="11760114" y="17551759"/>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2.3%</a:t>
            </a:r>
          </a:p>
        </p:txBody>
      </p:sp>
      <p:sp>
        <p:nvSpPr>
          <p:cNvPr id="230" name="Shape 230"/>
          <p:cNvSpPr/>
          <p:nvPr/>
        </p:nvSpPr>
        <p:spPr>
          <a:xfrm>
            <a:off x="12304017" y="18352530"/>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1" name="Shape 231"/>
          <p:cNvSpPr/>
          <p:nvPr/>
        </p:nvSpPr>
        <p:spPr>
          <a:xfrm>
            <a:off x="19512926" y="4172217"/>
            <a:ext cx="10736577" cy="52832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marL="0" marR="0" lvl="0" indent="0" algn="ctr" defTabSz="1371600" eaLnBrk="1" fontAlgn="auto" latinLnBrk="0" hangingPunct="1">
              <a:lnSpc>
                <a:spcPct val="80000"/>
              </a:lnSpc>
              <a:spcBef>
                <a:spcPts val="0"/>
              </a:spcBef>
              <a:spcAft>
                <a:spcPts val="0"/>
              </a:spcAft>
              <a:buClrTx/>
              <a:buSzTx/>
              <a:buFontTx/>
              <a:buNone/>
              <a:tabLst/>
              <a:defRPr sz="1800"/>
            </a:pPr>
            <a:r>
              <a:rPr kumimoji="0" sz="88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地価の変動・住宅地</a:t>
            </a: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7600" b="0" i="0" u="none" strike="noStrike" kern="0" cap="none" spc="0" normalizeH="0" baseline="0" noProof="0">
                <a:ln>
                  <a:noFill/>
                </a:ln>
                <a:solidFill>
                  <a:sysClr val="windowText" lastClr="000000"/>
                </a:solidFill>
                <a:effectLst/>
                <a:uLnTx/>
                <a:uFillTx/>
                <a:latin typeface="ヒラギノ角ゴ ProN W3"/>
                <a:sym typeface="ヒラギノ角ゴ ProN W3"/>
              </a:rPr>
              <a:t>（地価公示／地価調査）</a:t>
            </a:r>
          </a:p>
          <a:p>
            <a:pPr marL="0" marR="0" lvl="0" indent="0" algn="ctr" defTabSz="1371600" eaLnBrk="1" fontAlgn="auto" latinLnBrk="0" hangingPunct="1">
              <a:lnSpc>
                <a:spcPct val="80000"/>
              </a:lnSpc>
              <a:spcBef>
                <a:spcPts val="0"/>
              </a:spcBef>
              <a:spcAft>
                <a:spcPts val="0"/>
              </a:spcAft>
              <a:buClrTx/>
              <a:buSzTx/>
              <a:buFontTx/>
              <a:buNone/>
              <a:tabLst/>
              <a:defRPr sz="1800"/>
            </a:pPr>
            <a:endParaRPr kumimoji="0" sz="88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endParaRP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2014-2019</a:t>
            </a:r>
          </a:p>
        </p:txBody>
      </p:sp>
      <p:sp>
        <p:nvSpPr>
          <p:cNvPr id="232" name="Shape 232"/>
          <p:cNvSpPr/>
          <p:nvPr/>
        </p:nvSpPr>
        <p:spPr>
          <a:xfrm>
            <a:off x="16612682" y="14074182"/>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3" name="Shape 233"/>
          <p:cNvSpPr/>
          <p:nvPr/>
        </p:nvSpPr>
        <p:spPr>
          <a:xfrm>
            <a:off x="16018248" y="13334490"/>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1.7%</a:t>
            </a:r>
          </a:p>
        </p:txBody>
      </p:sp>
      <p:sp>
        <p:nvSpPr>
          <p:cNvPr id="234" name="Shape 234"/>
          <p:cNvSpPr/>
          <p:nvPr/>
        </p:nvSpPr>
        <p:spPr>
          <a:xfrm>
            <a:off x="16023211" y="17641331"/>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0.5%</a:t>
            </a:r>
          </a:p>
        </p:txBody>
      </p:sp>
      <p:sp>
        <p:nvSpPr>
          <p:cNvPr id="235" name="Shape 235"/>
          <p:cNvSpPr/>
          <p:nvPr/>
        </p:nvSpPr>
        <p:spPr>
          <a:xfrm>
            <a:off x="15552587" y="17807187"/>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6" name="Shape 236"/>
          <p:cNvSpPr/>
          <p:nvPr/>
        </p:nvSpPr>
        <p:spPr>
          <a:xfrm>
            <a:off x="4547625" y="12911849"/>
            <a:ext cx="231800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25.6%</a:t>
            </a:r>
          </a:p>
        </p:txBody>
      </p:sp>
      <p:sp>
        <p:nvSpPr>
          <p:cNvPr id="237" name="Shape 237"/>
          <p:cNvSpPr/>
          <p:nvPr/>
        </p:nvSpPr>
        <p:spPr>
          <a:xfrm>
            <a:off x="5516883" y="13694694"/>
            <a:ext cx="379489"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38" name="Shape 238"/>
          <p:cNvSpPr/>
          <p:nvPr/>
        </p:nvSpPr>
        <p:spPr>
          <a:xfrm>
            <a:off x="2654976" y="18262959"/>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4800" b="0" i="0" u="none" strike="noStrike" kern="0" cap="none" spc="0" normalizeH="0" baseline="0" noProof="0">
                <a:ln>
                  <a:noFill/>
                </a:ln>
                <a:solidFill>
                  <a:sysClr val="windowText" lastClr="000000"/>
                </a:solidFill>
                <a:effectLst/>
                <a:uLnTx/>
                <a:uFillTx/>
                <a:latin typeface="ヒラギノ角ゴ StdN"/>
                <a:sym typeface="ヒラギノ角ゴ StdN"/>
              </a:rPr>
              <a:t>0.0%</a:t>
            </a:r>
          </a:p>
        </p:txBody>
      </p:sp>
      <p:sp>
        <p:nvSpPr>
          <p:cNvPr id="239" name="Shape 239"/>
          <p:cNvSpPr/>
          <p:nvPr/>
        </p:nvSpPr>
        <p:spPr>
          <a:xfrm>
            <a:off x="3198878" y="18997507"/>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0" name="Shape 240"/>
          <p:cNvSpPr/>
          <p:nvPr/>
        </p:nvSpPr>
        <p:spPr>
          <a:xfrm>
            <a:off x="2511097" y="21254256"/>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2.9%</a:t>
            </a:r>
          </a:p>
        </p:txBody>
      </p:sp>
      <p:sp>
        <p:nvSpPr>
          <p:cNvPr id="241" name="Shape 241"/>
          <p:cNvSpPr/>
          <p:nvPr/>
        </p:nvSpPr>
        <p:spPr>
          <a:xfrm>
            <a:off x="3029324" y="21965456"/>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2" name="Shape 242"/>
          <p:cNvSpPr/>
          <p:nvPr/>
        </p:nvSpPr>
        <p:spPr>
          <a:xfrm>
            <a:off x="9798308" y="18043384"/>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4.0%</a:t>
            </a:r>
          </a:p>
        </p:txBody>
      </p:sp>
      <p:sp>
        <p:nvSpPr>
          <p:cNvPr id="243" name="Shape 243"/>
          <p:cNvSpPr/>
          <p:nvPr/>
        </p:nvSpPr>
        <p:spPr>
          <a:xfrm>
            <a:off x="9430993" y="18209240"/>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4" name="Shape 244"/>
          <p:cNvSpPr/>
          <p:nvPr/>
        </p:nvSpPr>
        <p:spPr>
          <a:xfrm>
            <a:off x="7479496" y="18588729"/>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2.9%</a:t>
            </a:r>
          </a:p>
        </p:txBody>
      </p:sp>
      <p:sp>
        <p:nvSpPr>
          <p:cNvPr id="245" name="Shape 245"/>
          <p:cNvSpPr/>
          <p:nvPr/>
        </p:nvSpPr>
        <p:spPr>
          <a:xfrm>
            <a:off x="8023399" y="19329759"/>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6" name="Shape 246"/>
          <p:cNvSpPr/>
          <p:nvPr/>
        </p:nvSpPr>
        <p:spPr>
          <a:xfrm>
            <a:off x="13705805" y="18618559"/>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2.3%</a:t>
            </a:r>
          </a:p>
        </p:txBody>
      </p:sp>
      <p:sp>
        <p:nvSpPr>
          <p:cNvPr id="247" name="Shape 247"/>
          <p:cNvSpPr/>
          <p:nvPr/>
        </p:nvSpPr>
        <p:spPr>
          <a:xfrm>
            <a:off x="14249708" y="19389421"/>
            <a:ext cx="379490" cy="37948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48" name="Shape 248"/>
          <p:cNvSpPr/>
          <p:nvPr/>
        </p:nvSpPr>
        <p:spPr>
          <a:xfrm>
            <a:off x="14085293" y="21633746"/>
            <a:ext cx="1846785"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4800" b="0" i="0" u="none" strike="noStrike" kern="0" cap="none" spc="0" normalizeH="0" baseline="0" noProof="0">
                <a:ln>
                  <a:noFill/>
                </a:ln>
                <a:solidFill>
                  <a:sysClr val="windowText" lastClr="000000"/>
                </a:solidFill>
                <a:effectLst/>
                <a:uLnTx/>
                <a:uFillTx/>
                <a:latin typeface="ヒラギノ角ゴ StdN"/>
                <a:sym typeface="ヒラギノ角ゴ StdN"/>
              </a:rPr>
              <a:t>0.0%</a:t>
            </a:r>
          </a:p>
        </p:txBody>
      </p:sp>
      <p:sp>
        <p:nvSpPr>
          <p:cNvPr id="249" name="Shape 249"/>
          <p:cNvSpPr/>
          <p:nvPr/>
        </p:nvSpPr>
        <p:spPr>
          <a:xfrm>
            <a:off x="14669740" y="22444578"/>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50" name="Shape 250"/>
          <p:cNvSpPr/>
          <p:nvPr/>
        </p:nvSpPr>
        <p:spPr>
          <a:xfrm>
            <a:off x="17714799" y="12421652"/>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FB4912"/>
              </a:gs>
              <a:gs pos="100000">
                <a:srgbClr val="C82506"/>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
        <p:nvSpPr>
          <p:cNvPr id="251" name="Shape 251"/>
          <p:cNvSpPr/>
          <p:nvPr/>
        </p:nvSpPr>
        <p:spPr>
          <a:xfrm>
            <a:off x="17165873" y="11710454"/>
            <a:ext cx="184678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C82506"/>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C82506"/>
                </a:solidFill>
                <a:effectLst/>
                <a:uLnTx/>
                <a:uFillTx/>
                <a:latin typeface="ヒラギノ角ゴ StdN"/>
                <a:sym typeface="ヒラギノ角ゴ StdN"/>
              </a:rPr>
              <a:t>3.7%</a:t>
            </a:r>
          </a:p>
        </p:txBody>
      </p:sp>
      <p:sp>
        <p:nvSpPr>
          <p:cNvPr id="252" name="Shape 252"/>
          <p:cNvSpPr/>
          <p:nvPr/>
        </p:nvSpPr>
        <p:spPr>
          <a:xfrm>
            <a:off x="14675324" y="4152194"/>
            <a:ext cx="2135734" cy="71120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defTabSz="1371600">
              <a:defRPr sz="4800">
                <a:solidFill>
                  <a:srgbClr val="0365C0"/>
                </a:solidFill>
                <a:latin typeface="ヒラギノ角ゴ StdN"/>
                <a:ea typeface="ヒラギノ角ゴ StdN"/>
                <a:cs typeface="ヒラギノ角ゴ StdN"/>
                <a:sym typeface="ヒラギノ角ゴ StdN"/>
              </a:defRPr>
            </a:lvl1pPr>
          </a:lstStyle>
          <a:p>
            <a:pPr marL="0" marR="0" lvl="0" indent="0" algn="ctr" defTabSz="1371600" eaLnBrk="1" fontAlgn="auto" latinLnBrk="0" hangingPunct="1">
              <a:lnSpc>
                <a:spcPct val="100000"/>
              </a:lnSpc>
              <a:spcBef>
                <a:spcPts val="0"/>
              </a:spcBef>
              <a:spcAft>
                <a:spcPts val="0"/>
              </a:spcAft>
              <a:buClrTx/>
              <a:buSzTx/>
              <a:buFontTx/>
              <a:buNone/>
              <a:tabLst/>
              <a:defRPr sz="1800">
                <a:solidFill>
                  <a:srgbClr val="000000"/>
                </a:solidFill>
              </a:defRPr>
            </a:pPr>
            <a:r>
              <a:rPr kumimoji="0" sz="4800" b="0" i="0" u="none" strike="noStrike" kern="0" cap="none" spc="0" normalizeH="0" baseline="0" noProof="0">
                <a:ln>
                  <a:noFill/>
                </a:ln>
                <a:solidFill>
                  <a:srgbClr val="0365C0"/>
                </a:solidFill>
                <a:effectLst/>
                <a:uLnTx/>
                <a:uFillTx/>
                <a:latin typeface="ヒラギノ角ゴ StdN"/>
                <a:sym typeface="ヒラギノ角ゴ StdN"/>
              </a:rPr>
              <a:t>-3.1%</a:t>
            </a:r>
          </a:p>
        </p:txBody>
      </p:sp>
      <p:sp>
        <p:nvSpPr>
          <p:cNvPr id="253" name="Shape 253"/>
          <p:cNvSpPr/>
          <p:nvPr/>
        </p:nvSpPr>
        <p:spPr>
          <a:xfrm>
            <a:off x="15449663" y="4863393"/>
            <a:ext cx="379489" cy="37949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gradFill>
            <a:gsLst>
              <a:gs pos="0">
                <a:srgbClr val="51A7F9"/>
              </a:gs>
              <a:gs pos="100000">
                <a:srgbClr val="0365C0"/>
              </a:gs>
            </a:gsLst>
            <a:lin ang="5400000"/>
          </a:gradFill>
          <a:ln w="12700">
            <a:miter lim="400000"/>
          </a:ln>
          <a:effectLst>
            <a:outerShdw blurRad="38100" dist="25400" dir="5400000" rotWithShape="0">
              <a:srgbClr val="000000">
                <a:alpha val="50000"/>
              </a:srgbClr>
            </a:outerShdw>
          </a:effectLst>
        </p:spPr>
        <p:txBody>
          <a:bodyPr lIns="0" tIns="0" rIns="0" bIns="0" anchor="ctr"/>
          <a:lstStyle/>
          <a:p>
            <a:pPr marL="0" marR="0" lvl="0" indent="0" algn="ctr" defTabSz="1371600" eaLnBrk="1" fontAlgn="auto" latinLnBrk="0" hangingPunct="1">
              <a:lnSpc>
                <a:spcPct val="100000"/>
              </a:lnSpc>
              <a:spcBef>
                <a:spcPts val="0"/>
              </a:spcBef>
              <a:spcAft>
                <a:spcPts val="0"/>
              </a:spcAft>
              <a:buClrTx/>
              <a:buSzTx/>
              <a:buFontTx/>
              <a:buNone/>
              <a:tabLst/>
              <a:defRPr sz="9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92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sym typeface="Gill Sans"/>
            </a:endParaRPr>
          </a:p>
        </p:txBody>
      </p:sp>
    </p:spTree>
    <p:extLst>
      <p:ext uri="{BB962C8B-B14F-4D97-AF65-F5344CB8AC3E}">
        <p14:creationId xmlns:p14="http://schemas.microsoft.com/office/powerpoint/2010/main" val="1944342716"/>
      </p:ext>
    </p:extLst>
  </p:cSld>
  <p:clrMapOvr>
    <a:masterClrMapping/>
  </p:clrMapOvr>
  <p:transition>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P1130102.jpeg"/>
          <p:cNvPicPr/>
          <p:nvPr/>
        </p:nvPicPr>
        <p:blipFill>
          <a:blip r:embed="rId2">
            <a:extLst/>
          </a:blip>
          <a:stretch>
            <a:fillRect/>
          </a:stretch>
        </p:blipFill>
        <p:spPr>
          <a:xfrm>
            <a:off x="-6350" y="0"/>
            <a:ext cx="30492700" cy="22860000"/>
          </a:xfrm>
          <a:prstGeom prst="rect">
            <a:avLst/>
          </a:prstGeom>
          <a:ln w="12700">
            <a:miter lim="400000"/>
          </a:ln>
        </p:spPr>
      </p:pic>
      <p:sp>
        <p:nvSpPr>
          <p:cNvPr id="256" name="Shape 256"/>
          <p:cNvSpPr/>
          <p:nvPr/>
        </p:nvSpPr>
        <p:spPr>
          <a:xfrm>
            <a:off x="20464939" y="20067832"/>
            <a:ext cx="9766301" cy="23241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none" lIns="0" tIns="0" rIns="0" bIns="0" anchor="ctr">
            <a:spAutoFit/>
          </a:bodyPr>
          <a:lstStyle/>
          <a:p>
            <a:pPr marL="0" marR="0" lvl="0" indent="0" algn="ctr" defTabSz="1371600" eaLnBrk="1" fontAlgn="auto" latinLnBrk="0" hangingPunct="1">
              <a:lnSpc>
                <a:spcPct val="80000"/>
              </a:lnSpc>
              <a:spcBef>
                <a:spcPts val="0"/>
              </a:spcBef>
              <a:spcAft>
                <a:spcPts val="0"/>
              </a:spcAft>
              <a:buClrTx/>
              <a:buSzTx/>
              <a:buFontTx/>
              <a:buNone/>
              <a:tabLst/>
              <a:defRPr sz="1800"/>
            </a:pPr>
            <a:r>
              <a:rPr kumimoji="0" sz="7600" b="0" i="0" u="none" strike="noStrike" kern="0" cap="none" spc="0" normalizeH="0" baseline="0" noProof="0">
                <a:ln>
                  <a:noFill/>
                </a:ln>
                <a:solidFill>
                  <a:srgbClr val="FFFFFF"/>
                </a:solidFill>
                <a:effectLst/>
                <a:uLnTx/>
                <a:uFillTx/>
                <a:latin typeface="ヒラギノ角ゴ ProN W6"/>
                <a:ea typeface="ヒラギノ角ゴ ProN W6"/>
                <a:cs typeface="ヒラギノ角ゴ ProN W6"/>
                <a:sym typeface="ヒラギノ角ゴ ProN W6"/>
              </a:rPr>
              <a:t>スマートモデル街区</a:t>
            </a: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7600" b="0" i="0" u="none" strike="noStrike" kern="0" cap="none" spc="0" normalizeH="0" baseline="0" noProof="0">
                <a:ln>
                  <a:noFill/>
                </a:ln>
                <a:solidFill>
                  <a:srgbClr val="FFFFFF"/>
                </a:solidFill>
                <a:effectLst/>
                <a:uLnTx/>
                <a:uFillTx/>
                <a:latin typeface="ヒラギノ角ゴ ProN W6"/>
                <a:ea typeface="ヒラギノ角ゴ ProN W6"/>
                <a:cs typeface="ヒラギノ角ゴ ProN W6"/>
                <a:sym typeface="ヒラギノ角ゴ ProN W6"/>
              </a:rPr>
              <a:t>（旧豊田小学校跡地）</a:t>
            </a:r>
          </a:p>
        </p:txBody>
      </p:sp>
    </p:spTree>
    <p:extLst>
      <p:ext uri="{BB962C8B-B14F-4D97-AF65-F5344CB8AC3E}">
        <p14:creationId xmlns:p14="http://schemas.microsoft.com/office/powerpoint/2010/main" val="3155413676"/>
      </p:ext>
    </p:extLst>
  </p:cSld>
  <p:clrMapOvr>
    <a:masterClrMapping/>
  </p:clrMapOvr>
  <p:transition>
    <p:dissolv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8" name="富山市環境モデル都市行動計画H31-19.jpg"/>
          <p:cNvPicPr/>
          <p:nvPr/>
        </p:nvPicPr>
        <p:blipFill>
          <a:blip r:embed="rId2">
            <a:extLst/>
          </a:blip>
          <a:stretch>
            <a:fillRect/>
          </a:stretch>
        </p:blipFill>
        <p:spPr>
          <a:xfrm>
            <a:off x="261728" y="185359"/>
            <a:ext cx="22214414" cy="22489282"/>
          </a:xfrm>
          <a:prstGeom prst="rect">
            <a:avLst/>
          </a:prstGeom>
          <a:ln w="12700">
            <a:miter lim="400000"/>
          </a:ln>
        </p:spPr>
      </p:pic>
      <p:sp>
        <p:nvSpPr>
          <p:cNvPr id="259" name="Shape 259"/>
          <p:cNvSpPr/>
          <p:nvPr/>
        </p:nvSpPr>
        <p:spPr>
          <a:xfrm>
            <a:off x="22661104" y="8507725"/>
            <a:ext cx="7513829" cy="778764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13716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富山市</a:t>
            </a: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環境モデル都市</a:t>
            </a: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行動計画</a:t>
            </a: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（2019）</a:t>
            </a:r>
          </a:p>
          <a:p>
            <a:pPr marL="0" marR="0" lvl="0" indent="0" algn="ctr" defTabSz="1371600" eaLnBrk="1" fontAlgn="auto" latinLnBrk="0" hangingPunct="1">
              <a:lnSpc>
                <a:spcPct val="80000"/>
              </a:lnSpc>
              <a:spcBef>
                <a:spcPts val="0"/>
              </a:spcBef>
              <a:spcAft>
                <a:spcPts val="0"/>
              </a:spcAft>
              <a:buClrTx/>
              <a:buSzTx/>
              <a:buFontTx/>
              <a:buNone/>
              <a:tabLst/>
              <a:defRPr sz="1800"/>
            </a:pPr>
            <a:endPar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endParaRP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2019−2023</a:t>
            </a:r>
          </a:p>
        </p:txBody>
      </p:sp>
      <p:sp>
        <p:nvSpPr>
          <p:cNvPr id="260" name="Shape 260"/>
          <p:cNvSpPr/>
          <p:nvPr/>
        </p:nvSpPr>
        <p:spPr>
          <a:xfrm>
            <a:off x="22661154" y="2584743"/>
            <a:ext cx="7513779" cy="2794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1371600" eaLnBrk="1" fontAlgn="auto" latinLnBrk="0" hangingPunct="1">
              <a:lnSpc>
                <a:spcPct val="80000"/>
              </a:lnSpc>
              <a:spcBef>
                <a:spcPts val="0"/>
              </a:spcBef>
              <a:spcAft>
                <a:spcPts val="0"/>
              </a:spcAft>
              <a:buClrTx/>
              <a:buSzTx/>
              <a:buFontTx/>
              <a:buNone/>
              <a:tabLst/>
              <a:defRPr sz="1800"/>
            </a:pPr>
            <a:r>
              <a:rPr kumimoji="0" sz="9200" b="0" i="0" u="none" strike="noStrike" kern="0" cap="none" spc="0" normalizeH="0" baseline="0" noProof="0" dirty="0" err="1">
                <a:ln>
                  <a:noFill/>
                </a:ln>
                <a:solidFill>
                  <a:srgbClr val="005493"/>
                </a:solidFill>
                <a:effectLst/>
                <a:uLnTx/>
                <a:uFillTx/>
                <a:latin typeface="ヒラギノ角ゴ StdN"/>
                <a:ea typeface="ヒラギノ角ゴ StdN"/>
                <a:cs typeface="ヒラギノ角ゴ StdN"/>
                <a:sym typeface="ヒラギノ角ゴ StdN"/>
              </a:rPr>
              <a:t>温室効果ガス</a:t>
            </a:r>
            <a:endParaRPr kumimoji="0" sz="9200" b="0" i="0" u="none" strike="noStrike" kern="0" cap="none" spc="0" normalizeH="0" baseline="0" noProof="0" dirty="0">
              <a:ln>
                <a:noFill/>
              </a:ln>
              <a:solidFill>
                <a:srgbClr val="005493"/>
              </a:solidFill>
              <a:effectLst/>
              <a:uLnTx/>
              <a:uFillTx/>
              <a:latin typeface="ヒラギノ角ゴ StdN"/>
              <a:ea typeface="ヒラギノ角ゴ StdN"/>
              <a:cs typeface="ヒラギノ角ゴ StdN"/>
              <a:sym typeface="ヒラギノ角ゴ StdN"/>
            </a:endParaRP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9200" b="0" i="0" u="none" strike="noStrike" kern="0" cap="none" spc="0" normalizeH="0" baseline="0" noProof="0" dirty="0" err="1">
                <a:ln>
                  <a:noFill/>
                </a:ln>
                <a:solidFill>
                  <a:srgbClr val="005493"/>
                </a:solidFill>
                <a:effectLst/>
                <a:uLnTx/>
                <a:uFillTx/>
                <a:latin typeface="ヒラギノ角ゴ StdN"/>
                <a:ea typeface="ヒラギノ角ゴ StdN"/>
                <a:cs typeface="ヒラギノ角ゴ StdN"/>
                <a:sym typeface="ヒラギノ角ゴ StdN"/>
              </a:rPr>
              <a:t>削減効果は</a:t>
            </a:r>
            <a:r>
              <a:rPr kumimoji="0" sz="9200" b="0" i="0" u="none" strike="noStrike" kern="0" cap="none" spc="0" normalizeH="0" baseline="0" noProof="0" dirty="0">
                <a:ln>
                  <a:noFill/>
                </a:ln>
                <a:solidFill>
                  <a:srgbClr val="005493"/>
                </a:solidFill>
                <a:effectLst/>
                <a:uLnTx/>
                <a:uFillTx/>
                <a:latin typeface="ヒラギノ角ゴ StdN"/>
                <a:ea typeface="ヒラギノ角ゴ StdN"/>
                <a:cs typeface="ヒラギノ角ゴ StdN"/>
                <a:sym typeface="ヒラギノ角ゴ StdN"/>
              </a:rPr>
              <a:t>？</a:t>
            </a:r>
          </a:p>
        </p:txBody>
      </p:sp>
      <p:sp>
        <p:nvSpPr>
          <p:cNvPr id="2" name="スライド番号プレースホルダー 1">
            <a:extLst>
              <a:ext uri="{FF2B5EF4-FFF2-40B4-BE49-F238E27FC236}">
                <a16:creationId xmlns:a16="http://schemas.microsoft.com/office/drawing/2014/main" id="{5D3F1CAA-75E0-47CF-A2AF-8FDFA7518977}"/>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39</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2344554074"/>
      </p:ext>
    </p:extLst>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46F60A5-1A15-4FE1-927F-2FC8E07A8EFF}"/>
              </a:ext>
            </a:extLst>
          </p:cNvPr>
          <p:cNvPicPr>
            <a:picLocks noChangeAspect="1"/>
          </p:cNvPicPr>
          <p:nvPr/>
        </p:nvPicPr>
        <p:blipFill>
          <a:blip r:embed="rId3"/>
          <a:stretch>
            <a:fillRect/>
          </a:stretch>
        </p:blipFill>
        <p:spPr>
          <a:xfrm>
            <a:off x="24084642" y="31042"/>
            <a:ext cx="6395357" cy="1924957"/>
          </a:xfrm>
          <a:prstGeom prst="rect">
            <a:avLst/>
          </a:prstGeom>
        </p:spPr>
      </p:pic>
      <p:sp>
        <p:nvSpPr>
          <p:cNvPr id="5" name="テキスト ボックス 4">
            <a:extLst>
              <a:ext uri="{FF2B5EF4-FFF2-40B4-BE49-F238E27FC236}">
                <a16:creationId xmlns:a16="http://schemas.microsoft.com/office/drawing/2014/main" id="{59626FBF-4786-4780-97AD-B251EDE619A4}"/>
              </a:ext>
            </a:extLst>
          </p:cNvPr>
          <p:cNvSpPr txBox="1"/>
          <p:nvPr/>
        </p:nvSpPr>
        <p:spPr>
          <a:xfrm>
            <a:off x="547837" y="211930"/>
            <a:ext cx="15185573" cy="1528560"/>
          </a:xfrm>
          <a:prstGeom prst="rect">
            <a:avLst/>
          </a:prstGeom>
          <a:noFill/>
        </p:spPr>
        <p:txBody>
          <a:bodyPr wrap="square" rtlCol="0">
            <a:spAutoFit/>
          </a:bodyPr>
          <a:lstStyle/>
          <a:p>
            <a:pPr algn="l" defTabSz="1523985" rtl="0"/>
            <a:r>
              <a:rPr kumimoji="1" lang="ja-JP" altLang="en-US" sz="9333" kern="1200" dirty="0">
                <a:solidFill>
                  <a:srgbClr val="000000"/>
                </a:solidFill>
                <a:latin typeface="ＭＳ Ｐゴシック" panose="020B0600070205080204" pitchFamily="50" charset="-128"/>
                <a:ea typeface="ＭＳ Ｐゴシック" panose="020B0600070205080204" pitchFamily="50" charset="-128"/>
              </a:rPr>
              <a:t>グリーンインフラ</a:t>
            </a:r>
          </a:p>
        </p:txBody>
      </p:sp>
      <p:sp>
        <p:nvSpPr>
          <p:cNvPr id="6" name="テキスト ボックス 5">
            <a:extLst>
              <a:ext uri="{FF2B5EF4-FFF2-40B4-BE49-F238E27FC236}">
                <a16:creationId xmlns:a16="http://schemas.microsoft.com/office/drawing/2014/main" id="{D5D143AE-2927-4B7E-BA4C-6533C3D74C85}"/>
              </a:ext>
            </a:extLst>
          </p:cNvPr>
          <p:cNvSpPr txBox="1"/>
          <p:nvPr/>
        </p:nvSpPr>
        <p:spPr>
          <a:xfrm>
            <a:off x="1540929" y="2848576"/>
            <a:ext cx="28384963" cy="28041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69333" tIns="169333" rIns="169333" bIns="169333" numCol="1" spcCol="38100" rtlCol="0" anchor="ctr">
            <a:spAutoFit/>
          </a:bodyPr>
          <a:lstStyle/>
          <a:p>
            <a:pPr algn="l" defTabSz="1947314" rtl="0" latinLnBrk="1" hangingPunct="0"/>
            <a:r>
              <a:rPr lang="ja-JP" altLang="en-US" sz="8000" kern="1200" dirty="0">
                <a:solidFill>
                  <a:srgbClr val="000000"/>
                </a:solidFill>
                <a:latin typeface="ＭＳ Ｐゴシック" panose="020B0600070205080204" pitchFamily="50" charset="-128"/>
                <a:ea typeface="ＭＳ Ｐゴシック" panose="020B0600070205080204" pitchFamily="50" charset="-128"/>
              </a:rPr>
              <a:t>自然環境が有する多様な機能を積極的に活用して、地域の魅力・居住環境の向上や防災・減災等の多様な効果を得ようとするもの</a:t>
            </a:r>
          </a:p>
        </p:txBody>
      </p:sp>
      <p:sp>
        <p:nvSpPr>
          <p:cNvPr id="7" name="正方形/長方形 6">
            <a:extLst>
              <a:ext uri="{FF2B5EF4-FFF2-40B4-BE49-F238E27FC236}">
                <a16:creationId xmlns:a16="http://schemas.microsoft.com/office/drawing/2014/main" id="{DDC1A58B-566D-47CF-A7CE-D80A09A15D22}"/>
              </a:ext>
            </a:extLst>
          </p:cNvPr>
          <p:cNvSpPr/>
          <p:nvPr/>
        </p:nvSpPr>
        <p:spPr>
          <a:xfrm>
            <a:off x="18583135" y="5652765"/>
            <a:ext cx="10572125" cy="1015663"/>
          </a:xfrm>
          <a:prstGeom prst="rect">
            <a:avLst/>
          </a:prstGeom>
        </p:spPr>
        <p:txBody>
          <a:bodyPr wrap="none">
            <a:spAutoFit/>
          </a:bodyPr>
          <a:lstStyle/>
          <a:p>
            <a:pPr algn="l" defTabSz="1523985" rtl="0"/>
            <a:r>
              <a:rPr lang="ja-JP" altLang="en-US" sz="6000" kern="1200" dirty="0">
                <a:solidFill>
                  <a:srgbClr val="000000"/>
                </a:solidFill>
                <a:latin typeface="ＭＳ Ｐゴシック" panose="020B0600070205080204" pitchFamily="50" charset="-128"/>
                <a:ea typeface="ＭＳ Ｐゴシック" panose="020B0600070205080204" pitchFamily="50" charset="-128"/>
              </a:rPr>
              <a:t>（第</a:t>
            </a:r>
            <a:r>
              <a:rPr lang="en-US" altLang="ja-JP" sz="6000" kern="1200" dirty="0">
                <a:solidFill>
                  <a:srgbClr val="000000"/>
                </a:solidFill>
                <a:latin typeface="ＭＳ Ｐゴシック" panose="020B0600070205080204" pitchFamily="50" charset="-128"/>
                <a:ea typeface="ＭＳ Ｐゴシック" panose="020B0600070205080204" pitchFamily="50" charset="-128"/>
              </a:rPr>
              <a:t>4</a:t>
            </a:r>
            <a:r>
              <a:rPr lang="ja-JP" altLang="en-US" sz="6000" kern="1200" dirty="0">
                <a:solidFill>
                  <a:srgbClr val="000000"/>
                </a:solidFill>
                <a:latin typeface="ＭＳ Ｐゴシック" panose="020B0600070205080204" pitchFamily="50" charset="-128"/>
                <a:ea typeface="ＭＳ Ｐゴシック" panose="020B0600070205080204" pitchFamily="50" charset="-128"/>
              </a:rPr>
              <a:t>次社会資本整備重点計画）</a:t>
            </a:r>
            <a:endParaRPr lang="ja-JP" altLang="en-US" sz="6000" kern="1200" dirty="0">
              <a:solidFill>
                <a:srgbClr val="000000"/>
              </a:solidFill>
              <a:latin typeface="ヒラギノ角ゴ ProN W3"/>
            </a:endParaRPr>
          </a:p>
        </p:txBody>
      </p:sp>
      <p:sp>
        <p:nvSpPr>
          <p:cNvPr id="9" name="テキスト ボックス 8">
            <a:extLst>
              <a:ext uri="{FF2B5EF4-FFF2-40B4-BE49-F238E27FC236}">
                <a16:creationId xmlns:a16="http://schemas.microsoft.com/office/drawing/2014/main" id="{9662429F-2A96-465B-8A49-7067F8ED3394}"/>
              </a:ext>
            </a:extLst>
          </p:cNvPr>
          <p:cNvSpPr txBox="1"/>
          <p:nvPr/>
        </p:nvSpPr>
        <p:spPr>
          <a:xfrm>
            <a:off x="1540928" y="8027983"/>
            <a:ext cx="12672270" cy="13679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69333" tIns="169333" rIns="169333" bIns="169333" numCol="1" spcCol="38100" rtlCol="0" anchor="ctr">
            <a:spAutoFit/>
          </a:bodyPr>
          <a:lstStyle/>
          <a:p>
            <a:pPr marL="1142989" indent="-1142989" algn="l" defTabSz="1947314" rtl="0" latinLnBrk="1" hangingPunct="0">
              <a:buFont typeface="Wingdings" panose="05000000000000000000" pitchFamily="2" charset="2"/>
              <a:buChar char="ü"/>
            </a:pPr>
            <a:r>
              <a:rPr lang="ja-JP" altLang="en-US" sz="6667" kern="1200" dirty="0">
                <a:solidFill>
                  <a:srgbClr val="000000"/>
                </a:solidFill>
                <a:latin typeface="ＭＳ Ｐゴシック" panose="020B0600070205080204" pitchFamily="50" charset="-128"/>
                <a:ea typeface="ＭＳ Ｐゴシック" panose="020B0600070205080204" pitchFamily="50" charset="-128"/>
              </a:rPr>
              <a:t>生物の生息・生育の場の提供</a:t>
            </a:r>
          </a:p>
        </p:txBody>
      </p:sp>
      <p:sp>
        <p:nvSpPr>
          <p:cNvPr id="10" name="テキスト ボックス 9">
            <a:extLst>
              <a:ext uri="{FF2B5EF4-FFF2-40B4-BE49-F238E27FC236}">
                <a16:creationId xmlns:a16="http://schemas.microsoft.com/office/drawing/2014/main" id="{9EF99AF8-C55A-4E71-90AA-7AD458D99805}"/>
              </a:ext>
            </a:extLst>
          </p:cNvPr>
          <p:cNvSpPr txBox="1"/>
          <p:nvPr/>
        </p:nvSpPr>
        <p:spPr>
          <a:xfrm>
            <a:off x="15240000" y="8027979"/>
            <a:ext cx="14346147" cy="13679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69333" tIns="169333" rIns="169333" bIns="169333" numCol="1" spcCol="38100" rtlCol="0" anchor="ctr">
            <a:spAutoFit/>
          </a:bodyPr>
          <a:lstStyle/>
          <a:p>
            <a:pPr marL="1142989" indent="-1142989" algn="l" defTabSz="1947314" rtl="0" latinLnBrk="1" hangingPunct="0">
              <a:buFont typeface="Wingdings" panose="05000000000000000000" pitchFamily="2" charset="2"/>
              <a:buChar char="ü"/>
            </a:pPr>
            <a:r>
              <a:rPr lang="ja-JP" altLang="en-US" sz="6667" kern="1200" dirty="0">
                <a:solidFill>
                  <a:srgbClr val="000000"/>
                </a:solidFill>
                <a:latin typeface="ＭＳ Ｐゴシック" panose="020B0600070205080204" pitchFamily="50" charset="-128"/>
                <a:ea typeface="ＭＳ Ｐゴシック" panose="020B0600070205080204" pitchFamily="50" charset="-128"/>
              </a:rPr>
              <a:t>雨水の浸透・貯留による防災・減災</a:t>
            </a:r>
          </a:p>
        </p:txBody>
      </p:sp>
      <p:sp>
        <p:nvSpPr>
          <p:cNvPr id="11" name="テキスト ボックス 10">
            <a:extLst>
              <a:ext uri="{FF2B5EF4-FFF2-40B4-BE49-F238E27FC236}">
                <a16:creationId xmlns:a16="http://schemas.microsoft.com/office/drawing/2014/main" id="{945E52BE-876B-4308-99BA-1F20FE9C882D}"/>
              </a:ext>
            </a:extLst>
          </p:cNvPr>
          <p:cNvSpPr txBox="1"/>
          <p:nvPr/>
        </p:nvSpPr>
        <p:spPr>
          <a:xfrm>
            <a:off x="1556142" y="9440457"/>
            <a:ext cx="12672270" cy="13679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69333" tIns="169333" rIns="169333" bIns="169333" numCol="1" spcCol="38100" rtlCol="0" anchor="ctr">
            <a:spAutoFit/>
          </a:bodyPr>
          <a:lstStyle/>
          <a:p>
            <a:pPr marL="1142989" indent="-1142989" algn="l" defTabSz="1947314" rtl="0" latinLnBrk="1" hangingPunct="0">
              <a:buFont typeface="Wingdings" panose="05000000000000000000" pitchFamily="2" charset="2"/>
              <a:buChar char="ü"/>
            </a:pPr>
            <a:r>
              <a:rPr lang="ja-JP" altLang="en-US" sz="6667" kern="1200" dirty="0">
                <a:solidFill>
                  <a:srgbClr val="000000"/>
                </a:solidFill>
                <a:latin typeface="ＭＳ Ｐゴシック" panose="020B0600070205080204" pitchFamily="50" charset="-128"/>
                <a:ea typeface="ＭＳ Ｐゴシック" panose="020B0600070205080204" pitchFamily="50" charset="-128"/>
              </a:rPr>
              <a:t>農作物の生産</a:t>
            </a:r>
          </a:p>
        </p:txBody>
      </p:sp>
      <p:sp>
        <p:nvSpPr>
          <p:cNvPr id="12" name="テキスト ボックス 11">
            <a:extLst>
              <a:ext uri="{FF2B5EF4-FFF2-40B4-BE49-F238E27FC236}">
                <a16:creationId xmlns:a16="http://schemas.microsoft.com/office/drawing/2014/main" id="{C76A78EB-010D-4380-BD7E-20C88FC61EF6}"/>
              </a:ext>
            </a:extLst>
          </p:cNvPr>
          <p:cNvSpPr txBox="1"/>
          <p:nvPr/>
        </p:nvSpPr>
        <p:spPr>
          <a:xfrm>
            <a:off x="15255213" y="9440453"/>
            <a:ext cx="14346147" cy="13679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69333" tIns="169333" rIns="169333" bIns="169333" numCol="1" spcCol="38100" rtlCol="0" anchor="ctr">
            <a:spAutoFit/>
          </a:bodyPr>
          <a:lstStyle/>
          <a:p>
            <a:pPr marL="1142989" indent="-1142989" algn="l" defTabSz="1947314" rtl="0" latinLnBrk="1" hangingPunct="0">
              <a:buFont typeface="Wingdings" panose="05000000000000000000" pitchFamily="2" charset="2"/>
              <a:buChar char="ü"/>
            </a:pPr>
            <a:r>
              <a:rPr lang="ja-JP" altLang="en-US" sz="6667" kern="1200" dirty="0">
                <a:solidFill>
                  <a:srgbClr val="000000"/>
                </a:solidFill>
                <a:latin typeface="ＭＳ Ｐゴシック" panose="020B0600070205080204" pitchFamily="50" charset="-128"/>
                <a:ea typeface="ＭＳ Ｐゴシック" panose="020B0600070205080204" pitchFamily="50" charset="-128"/>
              </a:rPr>
              <a:t>ヒートアイランド対策</a:t>
            </a:r>
          </a:p>
        </p:txBody>
      </p:sp>
      <p:sp>
        <p:nvSpPr>
          <p:cNvPr id="13" name="テキスト ボックス 12">
            <a:extLst>
              <a:ext uri="{FF2B5EF4-FFF2-40B4-BE49-F238E27FC236}">
                <a16:creationId xmlns:a16="http://schemas.microsoft.com/office/drawing/2014/main" id="{27878118-8166-49FB-8015-DE6DDB769DF9}"/>
              </a:ext>
            </a:extLst>
          </p:cNvPr>
          <p:cNvSpPr txBox="1"/>
          <p:nvPr/>
        </p:nvSpPr>
        <p:spPr>
          <a:xfrm>
            <a:off x="1540928" y="10745710"/>
            <a:ext cx="12672270" cy="13679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69333" tIns="169333" rIns="169333" bIns="169333" numCol="1" spcCol="38100" rtlCol="0" anchor="ctr">
            <a:spAutoFit/>
          </a:bodyPr>
          <a:lstStyle/>
          <a:p>
            <a:pPr marL="1142989" indent="-1142989" algn="l" defTabSz="1947314" rtl="0" latinLnBrk="1" hangingPunct="0">
              <a:buFont typeface="Wingdings" panose="05000000000000000000" pitchFamily="2" charset="2"/>
              <a:buChar char="ü"/>
            </a:pPr>
            <a:r>
              <a:rPr lang="ja-JP" altLang="en-US" sz="6667" kern="1200" dirty="0">
                <a:solidFill>
                  <a:srgbClr val="000000"/>
                </a:solidFill>
                <a:latin typeface="ＭＳ Ｐゴシック" panose="020B0600070205080204" pitchFamily="50" charset="-128"/>
                <a:ea typeface="ＭＳ Ｐゴシック" panose="020B0600070205080204" pitchFamily="50" charset="-128"/>
              </a:rPr>
              <a:t>水質浄化</a:t>
            </a:r>
          </a:p>
        </p:txBody>
      </p:sp>
      <p:sp>
        <p:nvSpPr>
          <p:cNvPr id="14" name="テキスト ボックス 13">
            <a:extLst>
              <a:ext uri="{FF2B5EF4-FFF2-40B4-BE49-F238E27FC236}">
                <a16:creationId xmlns:a16="http://schemas.microsoft.com/office/drawing/2014/main" id="{CEEE1166-3FD9-44DC-B372-ADF065EE4EC8}"/>
              </a:ext>
            </a:extLst>
          </p:cNvPr>
          <p:cNvSpPr txBox="1"/>
          <p:nvPr/>
        </p:nvSpPr>
        <p:spPr>
          <a:xfrm>
            <a:off x="15240000" y="10745706"/>
            <a:ext cx="14346147" cy="13679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69333" tIns="169333" rIns="169333" bIns="169333" numCol="1" spcCol="38100" rtlCol="0" anchor="ctr">
            <a:spAutoFit/>
          </a:bodyPr>
          <a:lstStyle/>
          <a:p>
            <a:pPr marL="1142989" indent="-1142989" algn="l" defTabSz="1947314" rtl="0" latinLnBrk="1" hangingPunct="0">
              <a:buFont typeface="Wingdings" panose="05000000000000000000" pitchFamily="2" charset="2"/>
              <a:buChar char="ü"/>
            </a:pPr>
            <a:r>
              <a:rPr lang="ja-JP" altLang="en-US" sz="6667" kern="1200" dirty="0">
                <a:solidFill>
                  <a:srgbClr val="000000"/>
                </a:solidFill>
                <a:latin typeface="ＭＳ Ｐゴシック" panose="020B0600070205080204" pitchFamily="50" charset="-128"/>
                <a:ea typeface="ＭＳ Ｐゴシック" panose="020B0600070205080204" pitchFamily="50" charset="-128"/>
              </a:rPr>
              <a:t>土壌の創出・保全</a:t>
            </a:r>
          </a:p>
        </p:txBody>
      </p:sp>
      <p:sp>
        <p:nvSpPr>
          <p:cNvPr id="15" name="テキスト ボックス 14">
            <a:extLst>
              <a:ext uri="{FF2B5EF4-FFF2-40B4-BE49-F238E27FC236}">
                <a16:creationId xmlns:a16="http://schemas.microsoft.com/office/drawing/2014/main" id="{87A9D331-B474-4373-AA4D-3F350B33F065}"/>
              </a:ext>
            </a:extLst>
          </p:cNvPr>
          <p:cNvSpPr txBox="1"/>
          <p:nvPr/>
        </p:nvSpPr>
        <p:spPr>
          <a:xfrm>
            <a:off x="1540928" y="12050960"/>
            <a:ext cx="12672270" cy="13679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69333" tIns="169333" rIns="169333" bIns="169333" numCol="1" spcCol="38100" rtlCol="0" anchor="ctr">
            <a:spAutoFit/>
          </a:bodyPr>
          <a:lstStyle/>
          <a:p>
            <a:pPr marL="1142989" indent="-1142989" algn="l" defTabSz="1947314" rtl="0" latinLnBrk="1" hangingPunct="0">
              <a:buFont typeface="Wingdings" panose="05000000000000000000" pitchFamily="2" charset="2"/>
              <a:buChar char="ü"/>
            </a:pPr>
            <a:r>
              <a:rPr lang="ja-JP" altLang="en-US" sz="6667" kern="1200" dirty="0">
                <a:solidFill>
                  <a:srgbClr val="000000"/>
                </a:solidFill>
                <a:latin typeface="ＭＳ Ｐゴシック" panose="020B0600070205080204" pitchFamily="50" charset="-128"/>
                <a:ea typeface="ＭＳ Ｐゴシック" panose="020B0600070205080204" pitchFamily="50" charset="-128"/>
              </a:rPr>
              <a:t>良質な景観形成</a:t>
            </a:r>
          </a:p>
        </p:txBody>
      </p:sp>
      <p:sp>
        <p:nvSpPr>
          <p:cNvPr id="16" name="テキスト ボックス 15">
            <a:extLst>
              <a:ext uri="{FF2B5EF4-FFF2-40B4-BE49-F238E27FC236}">
                <a16:creationId xmlns:a16="http://schemas.microsoft.com/office/drawing/2014/main" id="{05FF68D9-1723-4A89-B7FC-513AC9EFC9EC}"/>
              </a:ext>
            </a:extLst>
          </p:cNvPr>
          <p:cNvSpPr txBox="1"/>
          <p:nvPr/>
        </p:nvSpPr>
        <p:spPr>
          <a:xfrm>
            <a:off x="15240000" y="12050956"/>
            <a:ext cx="14346147" cy="13679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69333" tIns="169333" rIns="169333" bIns="169333" numCol="1" spcCol="38100" rtlCol="0" anchor="ctr">
            <a:spAutoFit/>
          </a:bodyPr>
          <a:lstStyle/>
          <a:p>
            <a:pPr marL="1142989" indent="-1142989" algn="l" defTabSz="1947314" rtl="0" latinLnBrk="1" hangingPunct="0">
              <a:buFont typeface="Wingdings" panose="05000000000000000000" pitchFamily="2" charset="2"/>
              <a:buChar char="ü"/>
            </a:pPr>
            <a:r>
              <a:rPr lang="ja-JP" altLang="en-US" sz="6667" kern="1200" dirty="0">
                <a:solidFill>
                  <a:srgbClr val="000000"/>
                </a:solidFill>
                <a:latin typeface="ＭＳ Ｐゴシック" panose="020B0600070205080204" pitchFamily="50" charset="-128"/>
                <a:ea typeface="ＭＳ Ｐゴシック" panose="020B0600070205080204" pitchFamily="50" charset="-128"/>
              </a:rPr>
              <a:t>アメニティ空間の創出・健康増進</a:t>
            </a:r>
          </a:p>
        </p:txBody>
      </p:sp>
      <p:pic>
        <p:nvPicPr>
          <p:cNvPr id="17" name="Picture 2" descr="https://lh3.googleusercontent.com/I4TBSZaB3lH2KC89DKJCMKgEVxntETlBC0EgKWVkTii97bphPq9UEvhWQCR50GaJSqOXjzih3a-J0i65agHOwot7GTqDT6N9lNns2MJEhYLBi9pDPWtjDvPJF-s2wGrHocJcqKnY2nFAyPtiQa_-wR9GVwFkxumTi-Mx33XHGaQDkUKIJaPeKoFCSfdCs3HyWRjKBBVwcsEu5k8ZKY4vA2NuWn7gqY8Q_uTnszMyWh1v4ZlZkW6HjlAAmzV62xp9JDUv4tfcJqNsKKPNhcTQ0HJgmHhI1RJPrdkOUaqn2cGYxim1kiYiwlaDVfbsZHwZsCd2FFDdycYhbz5t7hHNv8bGvODY9CSB7HZElldgc38T0hbKbIjGwvNELrhh7816FvVXLyOrABkUy-dVizqTKOGqeK-WH-ggdij6NRnJeifNbS6vJWu6pw5Rsb2XIe5TkI8w6nTUgVRGmU2lNRuRDTZji4E6egdXy1WfzqKD1keCXsBGqwTKwalcKvRvtRMHM40tDJxtBmiRGbwyPD1VzkD0fjU3S9kjqVQB2LBaXfhMGJhlK41U-kP6jYh2fR417n4Ut6mEAJt_pSQYsA_DruiExqD7APVlUQhm39Ub98SGIFmFrWysXzg-Dm6GTCI=w266-h199-no">
            <a:extLst>
              <a:ext uri="{FF2B5EF4-FFF2-40B4-BE49-F238E27FC236}">
                <a16:creationId xmlns:a16="http://schemas.microsoft.com/office/drawing/2014/main" id="{6FB7C945-C214-45C3-B80E-430D4927603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62492" y="14724135"/>
            <a:ext cx="10834183" cy="8135863"/>
          </a:xfrm>
          <a:prstGeom prst="rect">
            <a:avLst/>
          </a:prstGeom>
          <a:noFill/>
          <a:extLst>
            <a:ext uri="{909E8E84-426E-40DD-AFC4-6F175D3DCCD1}">
              <a14:hiddenFill xmlns:a14="http://schemas.microsoft.com/office/drawing/2010/main">
                <a:solidFill>
                  <a:srgbClr val="FFFFFF"/>
                </a:solidFill>
              </a14:hiddenFill>
            </a:ext>
          </a:extLst>
        </p:spPr>
      </p:pic>
      <p:pic>
        <p:nvPicPr>
          <p:cNvPr id="18" name="図 17">
            <a:extLst>
              <a:ext uri="{FF2B5EF4-FFF2-40B4-BE49-F238E27FC236}">
                <a16:creationId xmlns:a16="http://schemas.microsoft.com/office/drawing/2014/main" id="{45A921C1-64A6-4FBB-A6A6-5E34313F1EDA}"/>
              </a:ext>
            </a:extLst>
          </p:cNvPr>
          <p:cNvPicPr>
            <a:picLocks noChangeAspect="1"/>
          </p:cNvPicPr>
          <p:nvPr/>
        </p:nvPicPr>
        <p:blipFill>
          <a:blip r:embed="rId5"/>
          <a:stretch>
            <a:fillRect/>
          </a:stretch>
        </p:blipFill>
        <p:spPr>
          <a:xfrm>
            <a:off x="14213198" y="14724139"/>
            <a:ext cx="14451150" cy="8135863"/>
          </a:xfrm>
          <a:prstGeom prst="rect">
            <a:avLst/>
          </a:prstGeom>
        </p:spPr>
      </p:pic>
      <p:sp>
        <p:nvSpPr>
          <p:cNvPr id="2" name="スライド番号プレースホルダー 1">
            <a:extLst>
              <a:ext uri="{FF2B5EF4-FFF2-40B4-BE49-F238E27FC236}">
                <a16:creationId xmlns:a16="http://schemas.microsoft.com/office/drawing/2014/main" id="{D4B4DD4B-3841-4E07-A178-8BBAF05E47EE}"/>
              </a:ext>
            </a:extLst>
          </p:cNvPr>
          <p:cNvSpPr>
            <a:spLocks noGrp="1"/>
          </p:cNvSpPr>
          <p:nvPr>
            <p:ph type="sldNum" sz="quarter" idx="2"/>
          </p:nvPr>
        </p:nvSpPr>
        <p:spPr/>
        <p:txBody>
          <a:bodyPr/>
          <a:lstStyle/>
          <a:p>
            <a:fld id="{86CB4B4D-7CA3-9044-876B-883B54F8677D}" type="slidenum">
              <a:rPr lang="en-US" altLang="ja-JP" kern="0" smtClean="0"/>
              <a:pPr/>
              <a:t>4</a:t>
            </a:fld>
            <a:endParaRPr lang="en-US" altLang="ja-JP" kern="0"/>
          </a:p>
        </p:txBody>
      </p:sp>
    </p:spTree>
    <p:extLst>
      <p:ext uri="{BB962C8B-B14F-4D97-AF65-F5344CB8AC3E}">
        <p14:creationId xmlns:p14="http://schemas.microsoft.com/office/powerpoint/2010/main" val="3772126227"/>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富山市レジリエンス戦略2017-1.jpg"/>
          <p:cNvPicPr/>
          <p:nvPr/>
        </p:nvPicPr>
        <p:blipFill>
          <a:blip r:embed="rId2">
            <a:extLst/>
          </a:blip>
          <a:stretch>
            <a:fillRect/>
          </a:stretch>
        </p:blipFill>
        <p:spPr>
          <a:xfrm>
            <a:off x="-1" y="-1"/>
            <a:ext cx="15146522" cy="21419707"/>
          </a:xfrm>
          <a:prstGeom prst="rect">
            <a:avLst/>
          </a:prstGeom>
          <a:ln w="12700">
            <a:miter lim="400000"/>
          </a:ln>
        </p:spPr>
      </p:pic>
      <p:pic>
        <p:nvPicPr>
          <p:cNvPr id="263" name="富山市レジリエンス戦略2017-39.jpg"/>
          <p:cNvPicPr/>
          <p:nvPr/>
        </p:nvPicPr>
        <p:blipFill>
          <a:blip r:embed="rId3">
            <a:extLst/>
          </a:blip>
          <a:stretch>
            <a:fillRect/>
          </a:stretch>
        </p:blipFill>
        <p:spPr>
          <a:xfrm>
            <a:off x="15240000" y="-1"/>
            <a:ext cx="15240000" cy="21564601"/>
          </a:xfrm>
          <a:prstGeom prst="rect">
            <a:avLst/>
          </a:prstGeom>
          <a:ln w="12700">
            <a:miter lim="400000"/>
          </a:ln>
        </p:spPr>
      </p:pic>
      <p:sp>
        <p:nvSpPr>
          <p:cNvPr id="264" name="Shape 264"/>
          <p:cNvSpPr/>
          <p:nvPr/>
        </p:nvSpPr>
        <p:spPr>
          <a:xfrm>
            <a:off x="6447229" y="21564600"/>
            <a:ext cx="24032770" cy="1066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1371600" eaLnBrk="1" fontAlgn="auto" latinLnBrk="0" hangingPunct="1">
              <a:lnSpc>
                <a:spcPct val="80000"/>
              </a:lnSpc>
              <a:spcBef>
                <a:spcPts val="0"/>
              </a:spcBef>
              <a:spcAft>
                <a:spcPts val="0"/>
              </a:spcAft>
              <a:buClrTx/>
              <a:buSzTx/>
              <a:buFontTx/>
              <a:buNone/>
              <a:tabLst/>
              <a:defRPr sz="1800"/>
            </a:pPr>
            <a:r>
              <a:rPr kumimoji="0" sz="76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富山ビジョン2050</a:t>
            </a:r>
            <a:r>
              <a:rPr kumimoji="0" sz="72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（富山市レジリエンス戦略、2017）</a:t>
            </a:r>
          </a:p>
        </p:txBody>
      </p:sp>
      <p:sp>
        <p:nvSpPr>
          <p:cNvPr id="2" name="スライド番号プレースホルダー 1">
            <a:extLst>
              <a:ext uri="{FF2B5EF4-FFF2-40B4-BE49-F238E27FC236}">
                <a16:creationId xmlns:a16="http://schemas.microsoft.com/office/drawing/2014/main" id="{B0ABFACF-5302-4C59-9959-5CE0BB54DBDD}"/>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40</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2878319080"/>
      </p:ext>
    </p:extLst>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 name="富山市レジリエンス戦略2017-22.jpg"/>
          <p:cNvPicPr/>
          <p:nvPr/>
        </p:nvPicPr>
        <p:blipFill>
          <a:blip r:embed="rId2">
            <a:extLst/>
          </a:blip>
          <a:stretch>
            <a:fillRect/>
          </a:stretch>
        </p:blipFill>
        <p:spPr>
          <a:xfrm>
            <a:off x="353109" y="393454"/>
            <a:ext cx="22258579" cy="22073093"/>
          </a:xfrm>
          <a:prstGeom prst="rect">
            <a:avLst/>
          </a:prstGeom>
          <a:ln w="12700">
            <a:miter lim="400000"/>
          </a:ln>
        </p:spPr>
      </p:pic>
      <p:sp>
        <p:nvSpPr>
          <p:cNvPr id="267" name="Shape 267"/>
          <p:cNvSpPr/>
          <p:nvPr/>
        </p:nvSpPr>
        <p:spPr>
          <a:xfrm>
            <a:off x="5837248" y="9076997"/>
            <a:ext cx="11290301" cy="4127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1371600" eaLnBrk="1" fontAlgn="auto" latinLnBrk="0" hangingPunct="1">
              <a:lnSpc>
                <a:spcPct val="80000"/>
              </a:lnSpc>
              <a:spcBef>
                <a:spcPts val="0"/>
              </a:spcBef>
              <a:spcAft>
                <a:spcPts val="0"/>
              </a:spcAft>
              <a:buClrTx/>
              <a:buSzTx/>
              <a:buFontTx/>
              <a:buNone/>
              <a:tabLst/>
              <a:defRPr sz="1800"/>
            </a:pPr>
            <a:r>
              <a:rPr kumimoji="0" sz="8800" b="0" i="0" u="none" strike="noStrike" kern="0" cap="none" spc="0" normalizeH="0" baseline="0" noProof="0">
                <a:ln>
                  <a:noFill/>
                </a:ln>
                <a:solidFill>
                  <a:srgbClr val="0365C0"/>
                </a:solidFill>
                <a:effectLst/>
                <a:uLnTx/>
                <a:uFillTx/>
                <a:latin typeface="ヒラギノ角ゴ StdN"/>
                <a:ea typeface="ヒラギノ角ゴ StdN"/>
                <a:cs typeface="ヒラギノ角ゴ StdN"/>
                <a:sym typeface="ヒラギノ角ゴ StdN"/>
              </a:rPr>
              <a:t>ロックフェラー財団</a:t>
            </a: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8800" b="0" i="0" u="none" strike="noStrike" kern="0" cap="none" spc="0" normalizeH="0" baseline="0" noProof="0">
                <a:ln>
                  <a:noFill/>
                </a:ln>
                <a:solidFill>
                  <a:srgbClr val="0365C0"/>
                </a:solidFill>
                <a:effectLst/>
                <a:uLnTx/>
                <a:uFillTx/>
                <a:latin typeface="ヒラギノ角ゴ StdN"/>
                <a:ea typeface="ヒラギノ角ゴ StdN"/>
                <a:cs typeface="ヒラギノ角ゴ StdN"/>
                <a:sym typeface="ヒラギノ角ゴ StdN"/>
              </a:rPr>
              <a:t>100の</a:t>
            </a: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8800" b="0" i="0" u="none" strike="noStrike" kern="0" cap="none" spc="0" normalizeH="0" baseline="0" noProof="0">
                <a:ln>
                  <a:noFill/>
                </a:ln>
                <a:solidFill>
                  <a:srgbClr val="0365C0"/>
                </a:solidFill>
                <a:effectLst/>
                <a:uLnTx/>
                <a:uFillTx/>
                <a:latin typeface="ヒラギノ角ゴ StdN"/>
                <a:ea typeface="ヒラギノ角ゴ StdN"/>
                <a:cs typeface="ヒラギノ角ゴ StdN"/>
                <a:sym typeface="ヒラギノ角ゴ StdN"/>
              </a:rPr>
              <a:t>レジリエント・シティ</a:t>
            </a:r>
          </a:p>
        </p:txBody>
      </p:sp>
      <p:sp>
        <p:nvSpPr>
          <p:cNvPr id="2" name="スライド番号プレースホルダー 1">
            <a:extLst>
              <a:ext uri="{FF2B5EF4-FFF2-40B4-BE49-F238E27FC236}">
                <a16:creationId xmlns:a16="http://schemas.microsoft.com/office/drawing/2014/main" id="{4662E738-00D6-4514-B3ED-ABF97CE88336}"/>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41</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3949554095"/>
      </p:ext>
    </p:extLst>
  </p:cSld>
  <p:clrMapOvr>
    <a:masterClrMapping/>
  </p:clrMapOvr>
  <p:transition>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コンパクトシティ戦略.jpg"/>
          <p:cNvPicPr/>
          <p:nvPr/>
        </p:nvPicPr>
        <p:blipFill>
          <a:blip r:embed="rId2">
            <a:extLst/>
          </a:blip>
          <a:stretch>
            <a:fillRect/>
          </a:stretch>
        </p:blipFill>
        <p:spPr>
          <a:xfrm>
            <a:off x="2093706" y="1908860"/>
            <a:ext cx="26292589" cy="20716808"/>
          </a:xfrm>
          <a:prstGeom prst="rect">
            <a:avLst/>
          </a:prstGeom>
          <a:ln w="12700">
            <a:miter lim="400000"/>
          </a:ln>
        </p:spPr>
      </p:pic>
      <p:sp>
        <p:nvSpPr>
          <p:cNvPr id="270" name="Shape 270"/>
          <p:cNvSpPr/>
          <p:nvPr/>
        </p:nvSpPr>
        <p:spPr>
          <a:xfrm>
            <a:off x="2607623" y="635393"/>
            <a:ext cx="25912573" cy="1320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1371600">
              <a:lnSpc>
                <a:spcPct val="70000"/>
              </a:lnSpc>
              <a:defRPr sz="9600">
                <a:solidFill>
                  <a:srgbClr val="011993"/>
                </a:solidFill>
                <a:latin typeface="ヒラギノ角ゴ ProN W6"/>
                <a:ea typeface="ヒラギノ角ゴ ProN W6"/>
                <a:cs typeface="ヒラギノ角ゴ ProN W6"/>
                <a:sym typeface="ヒラギノ角ゴ ProN W6"/>
              </a:defRPr>
            </a:lvl1pPr>
          </a:lstStyle>
          <a:p>
            <a:pPr marL="0" marR="0" lvl="0" indent="0" algn="ctr" defTabSz="1371600" eaLnBrk="1" fontAlgn="auto" latinLnBrk="0" hangingPunct="1">
              <a:lnSpc>
                <a:spcPct val="70000"/>
              </a:lnSpc>
              <a:spcBef>
                <a:spcPts val="0"/>
              </a:spcBef>
              <a:spcAft>
                <a:spcPts val="0"/>
              </a:spcAft>
              <a:buClrTx/>
              <a:buSzTx/>
              <a:buFontTx/>
              <a:buNone/>
              <a:tabLst/>
              <a:defRPr sz="1800">
                <a:solidFill>
                  <a:srgbClr val="000000"/>
                </a:solidFill>
              </a:defRPr>
            </a:pPr>
            <a:r>
              <a:rPr kumimoji="0" sz="9600" b="0" i="0" u="none" strike="noStrike" kern="0" cap="none" spc="0" normalizeH="0" baseline="0" noProof="0">
                <a:ln>
                  <a:noFill/>
                </a:ln>
                <a:solidFill>
                  <a:srgbClr val="011993"/>
                </a:solidFill>
                <a:effectLst/>
                <a:uLnTx/>
                <a:uFillTx/>
                <a:latin typeface="ヒラギノ角ゴ ProN W6"/>
                <a:sym typeface="ヒラギノ角ゴ ProN W6"/>
              </a:rPr>
              <a:t>コンパクトシティの政策戦略（OECD,2012）</a:t>
            </a:r>
          </a:p>
        </p:txBody>
      </p:sp>
    </p:spTree>
    <p:extLst>
      <p:ext uri="{BB962C8B-B14F-4D97-AF65-F5344CB8AC3E}">
        <p14:creationId xmlns:p14="http://schemas.microsoft.com/office/powerpoint/2010/main" val="2207001636"/>
      </p:ext>
    </p:extLst>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富山市人口ビジョン-33.jpg"/>
          <p:cNvPicPr/>
          <p:nvPr/>
        </p:nvPicPr>
        <p:blipFill>
          <a:blip r:embed="rId2">
            <a:extLst/>
          </a:blip>
          <a:stretch>
            <a:fillRect/>
          </a:stretch>
        </p:blipFill>
        <p:spPr>
          <a:xfrm>
            <a:off x="352526" y="588471"/>
            <a:ext cx="15240001" cy="20815301"/>
          </a:xfrm>
          <a:prstGeom prst="rect">
            <a:avLst/>
          </a:prstGeom>
          <a:ln w="12700">
            <a:miter lim="400000"/>
          </a:ln>
        </p:spPr>
      </p:pic>
      <p:pic>
        <p:nvPicPr>
          <p:cNvPr id="273" name="富山市人口ビジョン-30.jpg"/>
          <p:cNvPicPr/>
          <p:nvPr/>
        </p:nvPicPr>
        <p:blipFill>
          <a:blip r:embed="rId3">
            <a:extLst/>
          </a:blip>
          <a:stretch>
            <a:fillRect/>
          </a:stretch>
        </p:blipFill>
        <p:spPr>
          <a:xfrm>
            <a:off x="15592527" y="588471"/>
            <a:ext cx="15240001" cy="10541001"/>
          </a:xfrm>
          <a:prstGeom prst="rect">
            <a:avLst/>
          </a:prstGeom>
          <a:ln w="12700">
            <a:miter lim="400000"/>
          </a:ln>
        </p:spPr>
      </p:pic>
      <p:sp>
        <p:nvSpPr>
          <p:cNvPr id="274" name="Shape 274"/>
          <p:cNvSpPr/>
          <p:nvPr/>
        </p:nvSpPr>
        <p:spPr>
          <a:xfrm>
            <a:off x="22859999" y="21760400"/>
            <a:ext cx="7307581" cy="863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1371600">
              <a:defRPr sz="6000"/>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6000" b="0" i="0" u="none" strike="noStrike" kern="0" cap="none" spc="0" normalizeH="0" baseline="0" noProof="0">
                <a:ln>
                  <a:noFill/>
                </a:ln>
                <a:solidFill>
                  <a:sysClr val="windowText" lastClr="000000"/>
                </a:solidFill>
                <a:effectLst/>
                <a:uLnTx/>
                <a:uFillTx/>
                <a:latin typeface="ヒラギノ角ゴ ProN W3"/>
                <a:sym typeface="ヒラギノ角ゴ ProN W3"/>
              </a:rPr>
              <a:t>資料出典：富山市HP</a:t>
            </a:r>
          </a:p>
        </p:txBody>
      </p:sp>
      <p:sp>
        <p:nvSpPr>
          <p:cNvPr id="275" name="Shape 275"/>
          <p:cNvSpPr/>
          <p:nvPr/>
        </p:nvSpPr>
        <p:spPr>
          <a:xfrm>
            <a:off x="18177155" y="12921006"/>
            <a:ext cx="10070745" cy="53340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13716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富山市人口ビジョン</a:t>
            </a: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（2015）</a:t>
            </a:r>
          </a:p>
          <a:p>
            <a:pPr marL="0" marR="0" lvl="0" indent="0" algn="ctr" defTabSz="1371600" eaLnBrk="1" fontAlgn="auto" latinLnBrk="0" hangingPunct="1">
              <a:lnSpc>
                <a:spcPct val="80000"/>
              </a:lnSpc>
              <a:spcBef>
                <a:spcPts val="0"/>
              </a:spcBef>
              <a:spcAft>
                <a:spcPts val="0"/>
              </a:spcAft>
              <a:buClrTx/>
              <a:buSzTx/>
              <a:buFontTx/>
              <a:buNone/>
              <a:tabLst/>
              <a:defRPr sz="1800"/>
            </a:pPr>
            <a:endPar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endParaRPr>
          </a:p>
          <a:p>
            <a:pPr marL="0" marR="0" lvl="0" indent="0" algn="ctr" defTabSz="13716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2010−2060</a:t>
            </a:r>
          </a:p>
        </p:txBody>
      </p:sp>
      <p:sp>
        <p:nvSpPr>
          <p:cNvPr id="2" name="スライド番号プレースホルダー 1">
            <a:extLst>
              <a:ext uri="{FF2B5EF4-FFF2-40B4-BE49-F238E27FC236}">
                <a16:creationId xmlns:a16="http://schemas.microsoft.com/office/drawing/2014/main" id="{DECF3929-4C0F-4EF3-AF7E-AC52A6126C9D}"/>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43</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54517223"/>
      </p:ext>
    </p:extLst>
  </p:cSld>
  <p:clrMapOvr>
    <a:masterClrMapping/>
  </p:clrMapOvr>
  <p:transition>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富山市地方創生検証-3.jpg"/>
          <p:cNvPicPr/>
          <p:nvPr/>
        </p:nvPicPr>
        <p:blipFill>
          <a:blip r:embed="rId2">
            <a:extLst/>
          </a:blip>
          <a:stretch>
            <a:fillRect/>
          </a:stretch>
        </p:blipFill>
        <p:spPr>
          <a:xfrm>
            <a:off x="0" y="-197899"/>
            <a:ext cx="30480000" cy="21551901"/>
          </a:xfrm>
          <a:prstGeom prst="rect">
            <a:avLst/>
          </a:prstGeom>
          <a:ln w="12700">
            <a:miter lim="400000"/>
          </a:ln>
        </p:spPr>
      </p:pic>
      <p:sp>
        <p:nvSpPr>
          <p:cNvPr id="278" name="Shape 278"/>
          <p:cNvSpPr/>
          <p:nvPr/>
        </p:nvSpPr>
        <p:spPr>
          <a:xfrm>
            <a:off x="22859999" y="21760400"/>
            <a:ext cx="7307581" cy="863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1371600">
              <a:defRPr sz="6000"/>
            </a:lvl1pPr>
          </a:lstStyle>
          <a:p>
            <a:pPr marL="0" marR="0" lvl="0" indent="0" algn="ctr" defTabSz="1371600" eaLnBrk="1" fontAlgn="auto" latinLnBrk="0" hangingPunct="1">
              <a:lnSpc>
                <a:spcPct val="100000"/>
              </a:lnSpc>
              <a:spcBef>
                <a:spcPts val="0"/>
              </a:spcBef>
              <a:spcAft>
                <a:spcPts val="0"/>
              </a:spcAft>
              <a:buClrTx/>
              <a:buSzTx/>
              <a:buFontTx/>
              <a:buNone/>
              <a:tabLst/>
              <a:defRPr sz="1800"/>
            </a:pPr>
            <a:r>
              <a:rPr kumimoji="0" sz="6000" b="0" i="0" u="none" strike="noStrike" kern="0" cap="none" spc="0" normalizeH="0" baseline="0" noProof="0">
                <a:ln>
                  <a:noFill/>
                </a:ln>
                <a:solidFill>
                  <a:sysClr val="windowText" lastClr="000000"/>
                </a:solidFill>
                <a:effectLst/>
                <a:uLnTx/>
                <a:uFillTx/>
                <a:latin typeface="ヒラギノ角ゴ ProN W3"/>
                <a:sym typeface="ヒラギノ角ゴ ProN W3"/>
              </a:rPr>
              <a:t>資料出典：富山市HP</a:t>
            </a:r>
          </a:p>
        </p:txBody>
      </p:sp>
      <p:sp>
        <p:nvSpPr>
          <p:cNvPr id="279" name="Shape 279"/>
          <p:cNvSpPr/>
          <p:nvPr/>
        </p:nvSpPr>
        <p:spPr>
          <a:xfrm>
            <a:off x="841650" y="21354001"/>
            <a:ext cx="12554365" cy="1270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1371600">
              <a:lnSpc>
                <a:spcPct val="80000"/>
              </a:lnSpc>
              <a:defRPr sz="9200">
                <a:solidFill>
                  <a:srgbClr val="941751"/>
                </a:solidFill>
                <a:latin typeface="ヒラギノ角ゴ StdN"/>
                <a:ea typeface="ヒラギノ角ゴ StdN"/>
                <a:cs typeface="ヒラギノ角ゴ StdN"/>
                <a:sym typeface="ヒラギノ角ゴ StdN"/>
              </a:defRPr>
            </a:lvl1pPr>
          </a:lstStyle>
          <a:p>
            <a:pPr marL="0" marR="0" lvl="0" indent="0" algn="l" defTabSz="1371600" eaLnBrk="1" fontAlgn="auto" latinLnBrk="0" hangingPunct="1">
              <a:lnSpc>
                <a:spcPct val="80000"/>
              </a:lnSpc>
              <a:spcBef>
                <a:spcPts val="0"/>
              </a:spcBef>
              <a:spcAft>
                <a:spcPts val="0"/>
              </a:spcAft>
              <a:buClrTx/>
              <a:buSzTx/>
              <a:buFontTx/>
              <a:buNone/>
              <a:tabLst/>
              <a:defRPr sz="1800">
                <a:solidFill>
                  <a:srgbClr val="000000"/>
                </a:solidFill>
              </a:defRPr>
            </a:pPr>
            <a:r>
              <a:rPr kumimoji="0" sz="9200" b="0" i="0" u="none" strike="noStrike" kern="0" cap="none" spc="0" normalizeH="0" baseline="0" noProof="0">
                <a:ln>
                  <a:noFill/>
                </a:ln>
                <a:solidFill>
                  <a:srgbClr val="941751"/>
                </a:solidFill>
                <a:effectLst/>
                <a:uLnTx/>
                <a:uFillTx/>
                <a:latin typeface="ヒラギノ角ゴ StdN"/>
                <a:sym typeface="ヒラギノ角ゴ StdN"/>
              </a:rPr>
              <a:t>都市における生活は？</a:t>
            </a:r>
          </a:p>
        </p:txBody>
      </p:sp>
      <p:sp>
        <p:nvSpPr>
          <p:cNvPr id="2" name="スライド番号プレースホルダー 1">
            <a:extLst>
              <a:ext uri="{FF2B5EF4-FFF2-40B4-BE49-F238E27FC236}">
                <a16:creationId xmlns:a16="http://schemas.microsoft.com/office/drawing/2014/main" id="{D3182D38-59CB-49BC-9F94-630ADA267D57}"/>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44</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1064741527"/>
      </p:ext>
    </p:extLst>
  </p:cSld>
  <p:clrMapOvr>
    <a:masterClrMapping/>
  </p:clrMapOvr>
  <p:transition>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森川修論図版-1.jpg"/>
          <p:cNvPicPr/>
          <p:nvPr/>
        </p:nvPicPr>
        <p:blipFill>
          <a:blip r:embed="rId2">
            <a:extLst/>
          </a:blip>
          <a:stretch>
            <a:fillRect/>
          </a:stretch>
        </p:blipFill>
        <p:spPr>
          <a:xfrm>
            <a:off x="0" y="0"/>
            <a:ext cx="30480000" cy="21374100"/>
          </a:xfrm>
          <a:prstGeom prst="rect">
            <a:avLst/>
          </a:prstGeom>
          <a:ln w="12700">
            <a:miter lim="400000"/>
          </a:ln>
        </p:spPr>
      </p:pic>
      <p:sp>
        <p:nvSpPr>
          <p:cNvPr id="282" name="Shape 282"/>
          <p:cNvSpPr/>
          <p:nvPr/>
        </p:nvSpPr>
        <p:spPr>
          <a:xfrm>
            <a:off x="1149426" y="21372512"/>
            <a:ext cx="28764866" cy="1206501"/>
          </a:xfrm>
          <a:prstGeom prst="rect">
            <a:avLst/>
          </a:prstGeom>
          <a:ln w="12700">
            <a:miter lim="400000"/>
          </a:ln>
          <a:extLst>
            <a:ext uri="{C572A759-6A51-4108-AA02-DFA0A04FC94B}">
              <ma14:wrappingTextBoxFlag xmlns:ma14="http://schemas.microsoft.com/office/mac/drawingml/2011/main" xmlns="" val="1"/>
            </a:ext>
          </a:extLst>
        </p:spPr>
        <p:txBody>
          <a:bodyPr wrap="none" lIns="119062" tIns="119062" rIns="119062" bIns="119062" anchor="ctr">
            <a:spAutoFit/>
          </a:bodyPr>
          <a:lstStyle/>
          <a:p>
            <a:pPr marL="0" marR="0" lvl="0" indent="0" algn="ctr" defTabSz="584200" eaLnBrk="1" fontAlgn="auto" latinLnBrk="0" hangingPunct="1">
              <a:lnSpc>
                <a:spcPct val="100000"/>
              </a:lnSpc>
              <a:spcBef>
                <a:spcPts val="0"/>
              </a:spcBef>
              <a:spcAft>
                <a:spcPts val="0"/>
              </a:spcAft>
              <a:buClrTx/>
              <a:buSzTx/>
              <a:buFontTx/>
              <a:buNone/>
              <a:tabLst/>
              <a:defRPr sz="1800"/>
            </a:pPr>
            <a:r>
              <a:rPr kumimoji="0" sz="76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ライフシフトとローカルイノベーション</a:t>
            </a:r>
            <a:r>
              <a:rPr kumimoji="0" sz="60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（真野研究室2020：森川諒子）</a:t>
            </a:r>
          </a:p>
        </p:txBody>
      </p:sp>
      <p:sp>
        <p:nvSpPr>
          <p:cNvPr id="2" name="スライド番号プレースホルダー 1">
            <a:extLst>
              <a:ext uri="{FF2B5EF4-FFF2-40B4-BE49-F238E27FC236}">
                <a16:creationId xmlns:a16="http://schemas.microsoft.com/office/drawing/2014/main" id="{BF530C1B-6132-488D-A5B1-32EA675C0F3D}"/>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45</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926257723"/>
      </p:ext>
    </p:extLst>
  </p:cSld>
  <p:clrMapOvr>
    <a:masterClrMapping/>
  </p:clrMapOvr>
  <p:transition>
    <p:dissolve/>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4" name="image1.jpg"/>
          <p:cNvPicPr/>
          <p:nvPr/>
        </p:nvPicPr>
        <p:blipFill>
          <a:blip r:embed="rId2">
            <a:extLst/>
          </a:blip>
          <a:stretch>
            <a:fillRect/>
          </a:stretch>
        </p:blipFill>
        <p:spPr>
          <a:xfrm>
            <a:off x="13355051" y="-4231740"/>
            <a:ext cx="19630165" cy="19050001"/>
          </a:xfrm>
          <a:prstGeom prst="rect">
            <a:avLst/>
          </a:prstGeom>
          <a:ln w="12700">
            <a:miter lim="400000"/>
          </a:ln>
        </p:spPr>
      </p:pic>
      <p:sp>
        <p:nvSpPr>
          <p:cNvPr id="285" name="Shape 285"/>
          <p:cNvSpPr>
            <a:spLocks noGrp="1"/>
          </p:cNvSpPr>
          <p:nvPr>
            <p:ph type="title"/>
          </p:nvPr>
        </p:nvSpPr>
        <p:spPr>
          <a:xfrm>
            <a:off x="2098542" y="12658019"/>
            <a:ext cx="12601401" cy="4320481"/>
          </a:xfrm>
          <a:prstGeom prst="rect">
            <a:avLst/>
          </a:prstGeom>
        </p:spPr>
        <p:txBody>
          <a:bodyPr/>
          <a:lstStyle/>
          <a:p>
            <a:pPr lvl="0" defTabSz="2560319">
              <a:defRPr sz="1800"/>
            </a:pPr>
            <a:r>
              <a:rPr sz="5040" b="1"/>
              <a:t>伝統を守りながらも革新する</a:t>
            </a:r>
            <a:br>
              <a:rPr sz="5040" b="1"/>
            </a:br>
            <a:br>
              <a:rPr sz="5040" b="1"/>
            </a:br>
            <a:r>
              <a:rPr sz="15120" b="1"/>
              <a:t>高岡</a:t>
            </a:r>
            <a:r>
              <a:rPr sz="11088" b="1"/>
              <a:t>のコトとヒト</a:t>
            </a:r>
          </a:p>
        </p:txBody>
      </p:sp>
      <p:sp>
        <p:nvSpPr>
          <p:cNvPr id="286" name="Shape 286"/>
          <p:cNvSpPr/>
          <p:nvPr/>
        </p:nvSpPr>
        <p:spPr>
          <a:xfrm>
            <a:off x="22847303" y="17193685"/>
            <a:ext cx="6999987" cy="24130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nchor="ctr">
            <a:spAutoFit/>
          </a:bodyPr>
          <a:lstStyle/>
          <a:p>
            <a:pPr marL="0" marR="0" lvl="0" indent="0" algn="l" defTabSz="3048000" eaLnBrk="1" fontAlgn="auto" latinLnBrk="0" hangingPunct="1">
              <a:lnSpc>
                <a:spcPct val="100000"/>
              </a:lnSpc>
              <a:spcBef>
                <a:spcPts val="0"/>
              </a:spcBef>
              <a:spcAft>
                <a:spcPts val="0"/>
              </a:spcAft>
              <a:buClrTx/>
              <a:buSzTx/>
              <a:buFontTx/>
              <a:buNone/>
              <a:tabLst/>
              <a:defRPr sz="1800"/>
            </a:pPr>
            <a:br>
              <a:rPr kumimoji="0" sz="5200" b="0" i="0" u="none" strike="noStrike" kern="0" cap="none" spc="0" normalizeH="0" baseline="0" noProof="0">
                <a:ln>
                  <a:noFill/>
                </a:ln>
                <a:solidFill>
                  <a:srgbClr val="404040"/>
                </a:solidFill>
                <a:effectLst/>
                <a:uLnTx/>
                <a:uFillTx/>
                <a:latin typeface="Helvetica"/>
                <a:ea typeface="Helvetica"/>
                <a:cs typeface="Helvetica"/>
                <a:sym typeface="Helvetica"/>
              </a:rPr>
            </a:br>
            <a:r>
              <a:rPr kumimoji="0" sz="9200" b="0" i="0" u="none" strike="noStrike" kern="0" cap="none" spc="0" normalizeH="0" baseline="0" noProof="0">
                <a:ln>
                  <a:noFill/>
                </a:ln>
                <a:solidFill>
                  <a:srgbClr val="404040"/>
                </a:solidFill>
                <a:effectLst/>
                <a:uLnTx/>
                <a:uFillTx/>
                <a:latin typeface="Helvetica"/>
                <a:ea typeface="Helvetica"/>
                <a:cs typeface="Helvetica"/>
                <a:sym typeface="Helvetica"/>
              </a:rPr>
              <a:t>國本 耕太郎</a:t>
            </a:r>
          </a:p>
        </p:txBody>
      </p:sp>
      <p:sp>
        <p:nvSpPr>
          <p:cNvPr id="2" name="スライド番号プレースホルダー 1">
            <a:extLst>
              <a:ext uri="{FF2B5EF4-FFF2-40B4-BE49-F238E27FC236}">
                <a16:creationId xmlns:a16="http://schemas.microsoft.com/office/drawing/2014/main" id="{2DB138EF-2E52-4F8C-8BB0-7FF8A4B96770}"/>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46</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4247512177"/>
      </p:ext>
    </p:extLst>
  </p:cSld>
  <p:clrMapOvr>
    <a:masterClrMapping/>
  </p:clrMapOvr>
  <p:transition>
    <p:dissolve/>
  </p:transition>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8" name="Shape 288"/>
          <p:cNvSpPr/>
          <p:nvPr/>
        </p:nvSpPr>
        <p:spPr>
          <a:xfrm>
            <a:off x="2246843" y="3602789"/>
            <a:ext cx="25986314" cy="133604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spAutoFit/>
          </a:bodyPr>
          <a:lstStyle/>
          <a:p>
            <a:pPr marL="0" marR="0" lvl="0" indent="0" algn="l" defTabSz="3048000" eaLnBrk="1" fontAlgn="auto" latinLnBrk="0" hangingPunct="1">
              <a:lnSpc>
                <a:spcPct val="100000"/>
              </a:lnSpc>
              <a:spcBef>
                <a:spcPts val="0"/>
              </a:spcBef>
              <a:spcAft>
                <a:spcPts val="0"/>
              </a:spcAft>
              <a:buClrTx/>
              <a:buSzTx/>
              <a:buFontTx/>
              <a:buNone/>
              <a:tabLst/>
              <a:defRPr sz="1800"/>
            </a:pPr>
            <a:r>
              <a:rPr kumimoji="0" sz="92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問屋というのは、</a:t>
            </a:r>
          </a:p>
          <a:p>
            <a:pPr marL="0" marR="0" lvl="0" indent="0" algn="l" defTabSz="3048000" eaLnBrk="1" fontAlgn="auto" latinLnBrk="0" hangingPunct="1">
              <a:lnSpc>
                <a:spcPct val="100000"/>
              </a:lnSpc>
              <a:spcBef>
                <a:spcPts val="0"/>
              </a:spcBef>
              <a:spcAft>
                <a:spcPts val="0"/>
              </a:spcAft>
              <a:buClrTx/>
              <a:buSzTx/>
              <a:buFontTx/>
              <a:buNone/>
              <a:tabLst/>
              <a:defRPr sz="1800"/>
            </a:pPr>
            <a:endParaRPr kumimoji="0" sz="9200" b="1"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9200" b="1" i="0" u="none" strike="noStrike" kern="0" cap="none" spc="0" normalizeH="0" baseline="0" noProof="0">
                <a:ln>
                  <a:noFill/>
                </a:ln>
                <a:solidFill>
                  <a:sysClr val="windowText" lastClr="000000"/>
                </a:solidFill>
                <a:effectLst/>
                <a:uLnTx/>
                <a:uFillTx/>
                <a:latin typeface="Helvetica"/>
                <a:ea typeface="Helvetica"/>
                <a:cs typeface="Helvetica"/>
                <a:sym typeface="Helvetica"/>
              </a:rPr>
              <a:t>「何か必要なものはありませんか？」</a:t>
            </a:r>
            <a:r>
              <a:rPr kumimoji="0" sz="92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と、おもに小売店へ出向いて</a:t>
            </a:r>
            <a:r>
              <a:rPr kumimoji="0" sz="9200" b="1" i="0" u="none" strike="noStrike" kern="0" cap="none" spc="0" normalizeH="0" baseline="0" noProof="0">
                <a:ln>
                  <a:noFill/>
                </a:ln>
                <a:solidFill>
                  <a:sysClr val="windowText" lastClr="000000"/>
                </a:solidFill>
                <a:effectLst/>
                <a:uLnTx/>
                <a:uFillTx/>
                <a:latin typeface="Helvetica"/>
                <a:ea typeface="Helvetica"/>
                <a:cs typeface="Helvetica"/>
                <a:sym typeface="Helvetica"/>
              </a:rPr>
              <a:t>“問い”</a:t>
            </a:r>
            <a:r>
              <a:rPr kumimoji="0" sz="92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頼まれた物を届ける人。</a:t>
            </a:r>
            <a:endParaRPr kumimoji="0" sz="9200" b="1"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a:p>
            <a:pPr marL="0" marR="0" lvl="0" indent="0" algn="l" defTabSz="3048000" eaLnBrk="1" fontAlgn="auto" latinLnBrk="0" hangingPunct="1">
              <a:lnSpc>
                <a:spcPct val="100000"/>
              </a:lnSpc>
              <a:spcBef>
                <a:spcPts val="0"/>
              </a:spcBef>
              <a:spcAft>
                <a:spcPts val="0"/>
              </a:spcAft>
              <a:buClrTx/>
              <a:buSzTx/>
              <a:buFontTx/>
              <a:buNone/>
              <a:tabLst/>
              <a:defRPr sz="1800"/>
            </a:pPr>
            <a:endParaRPr kumimoji="0" sz="9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92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すなわち</a:t>
            </a:r>
            <a:r>
              <a:rPr kumimoji="0" sz="12000" b="1" i="0" u="none" strike="noStrike" kern="0" cap="none" spc="0" normalizeH="0" baseline="0" noProof="0">
                <a:ln>
                  <a:noFill/>
                </a:ln>
                <a:solidFill>
                  <a:sysClr val="windowText" lastClr="000000"/>
                </a:solidFill>
                <a:effectLst/>
                <a:uLnTx/>
                <a:uFillTx/>
                <a:latin typeface="Helvetica"/>
                <a:ea typeface="Helvetica"/>
                <a:cs typeface="Helvetica"/>
                <a:sym typeface="Helvetica"/>
              </a:rPr>
              <a:t>『問い屋』</a:t>
            </a:r>
            <a:r>
              <a:rPr kumimoji="0" sz="92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というのが始まり。</a:t>
            </a:r>
          </a:p>
          <a:p>
            <a:pPr marL="0" marR="0" lvl="0" indent="0" algn="l" defTabSz="3048000" eaLnBrk="1" fontAlgn="auto" latinLnBrk="0" hangingPunct="1">
              <a:lnSpc>
                <a:spcPct val="100000"/>
              </a:lnSpc>
              <a:spcBef>
                <a:spcPts val="0"/>
              </a:spcBef>
              <a:spcAft>
                <a:spcPts val="0"/>
              </a:spcAft>
              <a:buClrTx/>
              <a:buSzTx/>
              <a:buFontTx/>
              <a:buNone/>
              <a:tabLst/>
              <a:defRPr sz="1800"/>
            </a:pPr>
            <a:endParaRPr kumimoji="0" sz="92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92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つまり、一種の便利屋さんです。</a:t>
            </a:r>
          </a:p>
        </p:txBody>
      </p:sp>
      <p:sp>
        <p:nvSpPr>
          <p:cNvPr id="2" name="スライド番号プレースホルダー 1">
            <a:extLst>
              <a:ext uri="{FF2B5EF4-FFF2-40B4-BE49-F238E27FC236}">
                <a16:creationId xmlns:a16="http://schemas.microsoft.com/office/drawing/2014/main" id="{D4807AD0-C8CF-452E-A9E2-C3D799C64FA5}"/>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47</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83702481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 name="Shape 292"/>
          <p:cNvSpPr/>
          <p:nvPr/>
        </p:nvSpPr>
        <p:spPr>
          <a:xfrm>
            <a:off x="933646" y="974538"/>
            <a:ext cx="20181091" cy="10668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nchor="ctr">
            <a:spAutoFit/>
          </a:bodyPr>
          <a:lstStyle>
            <a:lvl1pPr algn="l" defTabSz="3048000">
              <a:defRPr sz="6600">
                <a:solidFill>
                  <a:srgbClr val="767171"/>
                </a:solidFill>
                <a:latin typeface="Helvetica"/>
                <a:ea typeface="Helvetica"/>
                <a:cs typeface="Helvetica"/>
                <a:sym typeface="Helvetica"/>
              </a:defRPr>
            </a:lvl1pPr>
          </a:lstStyle>
          <a:p>
            <a:pPr marL="0" marR="0" lvl="0" indent="0" algn="l" defTabSz="3048000" eaLnBrk="1" fontAlgn="auto" latinLnBrk="0" hangingPunct="1">
              <a:lnSpc>
                <a:spcPct val="100000"/>
              </a:lnSpc>
              <a:spcBef>
                <a:spcPts val="0"/>
              </a:spcBef>
              <a:spcAft>
                <a:spcPts val="0"/>
              </a:spcAft>
              <a:buClrTx/>
              <a:buSzTx/>
              <a:buFontTx/>
              <a:buNone/>
              <a:tabLst/>
              <a:defRPr sz="1800">
                <a:solidFill>
                  <a:srgbClr val="000000"/>
                </a:solidFill>
              </a:defRPr>
            </a:pPr>
            <a:r>
              <a:rPr kumimoji="0" sz="6600" b="0" i="0" u="none" strike="noStrike" kern="0" cap="none" spc="0" normalizeH="0" baseline="0" noProof="0">
                <a:ln>
                  <a:noFill/>
                </a:ln>
                <a:solidFill>
                  <a:srgbClr val="767171"/>
                </a:solidFill>
                <a:effectLst/>
                <a:uLnTx/>
                <a:uFillTx/>
                <a:latin typeface="Helvetica"/>
                <a:cs typeface="Helvetica"/>
                <a:sym typeface="Helvetica"/>
              </a:rPr>
              <a:t>高岡クラフツーリズモ</a:t>
            </a:r>
          </a:p>
        </p:txBody>
      </p:sp>
      <p:sp>
        <p:nvSpPr>
          <p:cNvPr id="293" name="Shape 293"/>
          <p:cNvSpPr/>
          <p:nvPr/>
        </p:nvSpPr>
        <p:spPr>
          <a:xfrm>
            <a:off x="929749" y="2185335"/>
            <a:ext cx="28182643" cy="1"/>
          </a:xfrm>
          <a:prstGeom prst="line">
            <a:avLst/>
          </a:prstGeom>
          <a:gradFill>
            <a:gsLst>
              <a:gs pos="0">
                <a:srgbClr val="220100"/>
              </a:gs>
              <a:gs pos="50000">
                <a:srgbClr val="FF2600"/>
              </a:gs>
              <a:gs pos="100000">
                <a:srgbClr val="220100"/>
              </a:gs>
            </a:gsLst>
          </a:gradFill>
          <a:ln w="63500">
            <a:solidFill>
              <a:srgbClr val="BFBFBF"/>
            </a:solidFill>
            <a:round/>
          </a:ln>
        </p:spPr>
        <p:txBody>
          <a:bodyPr lIns="0" tIns="0" rIns="0" bIns="0" anchor="ctr"/>
          <a:lstStyle/>
          <a:p>
            <a:pPr marL="0" marR="0" lvl="0" indent="0" algn="l" defTabSz="457200" eaLnBrk="1" fontAlgn="auto" latinLnBrk="0" hangingPunct="1">
              <a:lnSpc>
                <a:spcPct val="100000"/>
              </a:lnSpc>
              <a:spcBef>
                <a:spcPts val="0"/>
              </a:spcBef>
              <a:spcAft>
                <a:spcPts val="0"/>
              </a:spcAft>
              <a:buClrTx/>
              <a:buSzTx/>
              <a:buFontTx/>
              <a:buNone/>
              <a:tabLst/>
              <a:defRPr sz="1200"/>
            </a:pPr>
            <a:endParaRPr kumimoji="0" sz="1200" b="0" i="0" u="none" strike="noStrike" kern="0" cap="none" spc="0" normalizeH="0" baseline="0" noProof="0">
              <a:ln>
                <a:noFill/>
              </a:ln>
              <a:solidFill>
                <a:sysClr val="windowText" lastClr="000000"/>
              </a:solidFill>
              <a:effectLst/>
              <a:uLnTx/>
              <a:uFillTx/>
              <a:latin typeface="ヒラギノ角ゴ ProN W3"/>
              <a:sym typeface="ヒラギノ角ゴ ProN W3"/>
            </a:endParaRPr>
          </a:p>
        </p:txBody>
      </p:sp>
      <p:pic>
        <p:nvPicPr>
          <p:cNvPr id="294" name="image4.jpg"/>
          <p:cNvPicPr/>
          <p:nvPr/>
        </p:nvPicPr>
        <p:blipFill>
          <a:blip r:embed="rId2">
            <a:extLst/>
          </a:blip>
          <a:stretch>
            <a:fillRect/>
          </a:stretch>
        </p:blipFill>
        <p:spPr>
          <a:xfrm>
            <a:off x="19491142" y="12690495"/>
            <a:ext cx="10118425" cy="7579848"/>
          </a:xfrm>
          <a:prstGeom prst="rect">
            <a:avLst/>
          </a:prstGeom>
          <a:ln w="12700">
            <a:miter lim="400000"/>
          </a:ln>
        </p:spPr>
      </p:pic>
      <p:sp>
        <p:nvSpPr>
          <p:cNvPr id="295" name="Shape 295"/>
          <p:cNvSpPr/>
          <p:nvPr/>
        </p:nvSpPr>
        <p:spPr>
          <a:xfrm>
            <a:off x="963724" y="2776236"/>
            <a:ext cx="18064366" cy="29210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spAutoFit/>
          </a:bodyPr>
          <a:lstStyle/>
          <a:p>
            <a:pPr marL="0" marR="0" lvl="0" indent="0" algn="l" defTabSz="3048000" eaLnBrk="1" fontAlgn="auto" latinLnBrk="0" hangingPunct="1">
              <a:lnSpc>
                <a:spcPct val="100000"/>
              </a:lnSpc>
              <a:spcBef>
                <a:spcPts val="0"/>
              </a:spcBef>
              <a:spcAft>
                <a:spcPts val="0"/>
              </a:spcAft>
              <a:buClrTx/>
              <a:buSzTx/>
              <a:buFontTx/>
              <a:buNone/>
              <a:tabLst/>
              <a:defRPr sz="1800"/>
            </a:pPr>
            <a:r>
              <a:rPr kumimoji="0" sz="48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2008年に「高岡モノづくり×デザインツアー」としてスタート。</a:t>
            </a: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48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工房見学を中心に観光・食 でもてなし、夜にはメンバーとの交流会を行っています。</a:t>
            </a:r>
          </a:p>
        </p:txBody>
      </p:sp>
      <p:pic>
        <p:nvPicPr>
          <p:cNvPr id="296" name="image5.jpg"/>
          <p:cNvPicPr/>
          <p:nvPr/>
        </p:nvPicPr>
        <p:blipFill>
          <a:blip r:embed="rId3">
            <a:extLst/>
          </a:blip>
          <a:stretch>
            <a:fillRect/>
          </a:stretch>
        </p:blipFill>
        <p:spPr>
          <a:xfrm>
            <a:off x="10942102" y="14218166"/>
            <a:ext cx="7343193" cy="5502962"/>
          </a:xfrm>
          <a:prstGeom prst="rect">
            <a:avLst/>
          </a:prstGeom>
          <a:ln w="12700">
            <a:miter lim="400000"/>
          </a:ln>
        </p:spPr>
      </p:pic>
      <p:pic>
        <p:nvPicPr>
          <p:cNvPr id="297" name="image6.jpg"/>
          <p:cNvPicPr/>
          <p:nvPr/>
        </p:nvPicPr>
        <p:blipFill>
          <a:blip r:embed="rId4">
            <a:extLst/>
          </a:blip>
          <a:stretch>
            <a:fillRect/>
          </a:stretch>
        </p:blipFill>
        <p:spPr>
          <a:xfrm>
            <a:off x="1248453" y="13785932"/>
            <a:ext cx="8487803" cy="6367429"/>
          </a:xfrm>
          <a:prstGeom prst="rect">
            <a:avLst/>
          </a:prstGeom>
          <a:ln w="12700">
            <a:miter lim="400000"/>
          </a:ln>
        </p:spPr>
      </p:pic>
      <p:pic>
        <p:nvPicPr>
          <p:cNvPr id="298" name="image7.jpg"/>
          <p:cNvPicPr/>
          <p:nvPr/>
        </p:nvPicPr>
        <p:blipFill>
          <a:blip r:embed="rId5">
            <a:extLst/>
          </a:blip>
          <a:stretch>
            <a:fillRect/>
          </a:stretch>
        </p:blipFill>
        <p:spPr>
          <a:xfrm>
            <a:off x="20278334" y="5220261"/>
            <a:ext cx="8544040" cy="6392091"/>
          </a:xfrm>
          <a:prstGeom prst="rect">
            <a:avLst/>
          </a:prstGeom>
          <a:ln w="12700">
            <a:miter lim="400000"/>
          </a:ln>
        </p:spPr>
      </p:pic>
      <p:pic>
        <p:nvPicPr>
          <p:cNvPr id="299" name="image8.jpg"/>
          <p:cNvPicPr/>
          <p:nvPr/>
        </p:nvPicPr>
        <p:blipFill>
          <a:blip r:embed="rId6">
            <a:extLst/>
          </a:blip>
          <a:stretch>
            <a:fillRect/>
          </a:stretch>
        </p:blipFill>
        <p:spPr>
          <a:xfrm>
            <a:off x="4803178" y="5985676"/>
            <a:ext cx="9300820" cy="6970396"/>
          </a:xfrm>
          <a:prstGeom prst="rect">
            <a:avLst/>
          </a:prstGeom>
          <a:ln w="12700">
            <a:miter lim="400000"/>
          </a:ln>
        </p:spPr>
      </p:pic>
      <p:sp>
        <p:nvSpPr>
          <p:cNvPr id="2" name="スライド番号プレースホルダー 1">
            <a:extLst>
              <a:ext uri="{FF2B5EF4-FFF2-40B4-BE49-F238E27FC236}">
                <a16:creationId xmlns:a16="http://schemas.microsoft.com/office/drawing/2014/main" id="{2C9D5399-7D88-43EC-B3AB-E8C67D0E215D}"/>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48</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3567118717"/>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1" name="image9.jpg"/>
          <p:cNvPicPr/>
          <p:nvPr/>
        </p:nvPicPr>
        <p:blipFill>
          <a:blip r:embed="rId2">
            <a:extLst/>
          </a:blip>
          <a:stretch>
            <a:fillRect/>
          </a:stretch>
        </p:blipFill>
        <p:spPr>
          <a:xfrm>
            <a:off x="3898742" y="8399129"/>
            <a:ext cx="22821123" cy="11410562"/>
          </a:xfrm>
          <a:prstGeom prst="rect">
            <a:avLst/>
          </a:prstGeom>
          <a:ln w="12700">
            <a:miter lim="400000"/>
          </a:ln>
        </p:spPr>
      </p:pic>
      <p:sp>
        <p:nvSpPr>
          <p:cNvPr id="302" name="Shape 302"/>
          <p:cNvSpPr/>
          <p:nvPr/>
        </p:nvSpPr>
        <p:spPr>
          <a:xfrm>
            <a:off x="3810000" y="17747974"/>
            <a:ext cx="22860000" cy="13970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nchor="ctr">
            <a:spAutoFit/>
          </a:bodyPr>
          <a:lstStyle>
            <a:lvl1pPr defTabSz="3048000">
              <a:defRPr sz="9200">
                <a:latin typeface="Helvetica"/>
                <a:ea typeface="Helvetica"/>
                <a:cs typeface="Helvetica"/>
                <a:sym typeface="Helvetica"/>
              </a:defRPr>
            </a:lvl1pPr>
          </a:lstStyle>
          <a:p>
            <a:pPr marL="0" marR="0" lvl="0" indent="0" algn="ctr" defTabSz="3048000" eaLnBrk="1" fontAlgn="auto" latinLnBrk="0" hangingPunct="1">
              <a:lnSpc>
                <a:spcPct val="100000"/>
              </a:lnSpc>
              <a:spcBef>
                <a:spcPts val="0"/>
              </a:spcBef>
              <a:spcAft>
                <a:spcPts val="0"/>
              </a:spcAft>
              <a:buClrTx/>
              <a:buSzTx/>
              <a:buFontTx/>
              <a:buNone/>
              <a:tabLst/>
              <a:defRPr sz="1800"/>
            </a:pPr>
            <a:r>
              <a:rPr kumimoji="0" sz="9200" b="0" i="0" u="none" strike="noStrike" kern="0" cap="none" spc="0" normalizeH="0" baseline="0" noProof="0">
                <a:ln>
                  <a:noFill/>
                </a:ln>
                <a:solidFill>
                  <a:sysClr val="windowText" lastClr="000000"/>
                </a:solidFill>
                <a:effectLst/>
                <a:uLnTx/>
                <a:uFillTx/>
                <a:latin typeface="Helvetica"/>
                <a:cs typeface="Helvetica"/>
                <a:sym typeface="Helvetica"/>
              </a:rPr>
              <a:t>高岡伝統産業青年会</a:t>
            </a:r>
          </a:p>
        </p:txBody>
      </p:sp>
      <p:pic>
        <p:nvPicPr>
          <p:cNvPr id="303" name="image10.jpg"/>
          <p:cNvPicPr/>
          <p:nvPr/>
        </p:nvPicPr>
        <p:blipFill>
          <a:blip r:embed="rId3">
            <a:extLst/>
          </a:blip>
          <a:stretch>
            <a:fillRect/>
          </a:stretch>
        </p:blipFill>
        <p:spPr>
          <a:xfrm>
            <a:off x="12171970" y="3924402"/>
            <a:ext cx="6136061" cy="6289279"/>
          </a:xfrm>
          <a:prstGeom prst="rect">
            <a:avLst/>
          </a:prstGeom>
          <a:ln w="12700">
            <a:miter lim="400000"/>
          </a:ln>
        </p:spPr>
      </p:pic>
      <p:sp>
        <p:nvSpPr>
          <p:cNvPr id="2" name="スライド番号プレースホルダー 1">
            <a:extLst>
              <a:ext uri="{FF2B5EF4-FFF2-40B4-BE49-F238E27FC236}">
                <a16:creationId xmlns:a16="http://schemas.microsoft.com/office/drawing/2014/main" id="{797D258B-CA58-4D2C-9EDF-BB49D1D7A4E8}"/>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49</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114759637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4153D03-4E95-45D1-BAE8-B26EA69C56A3}"/>
              </a:ext>
            </a:extLst>
          </p:cNvPr>
          <p:cNvPicPr>
            <a:picLocks noChangeAspect="1"/>
          </p:cNvPicPr>
          <p:nvPr/>
        </p:nvPicPr>
        <p:blipFill>
          <a:blip r:embed="rId2"/>
          <a:stretch>
            <a:fillRect/>
          </a:stretch>
        </p:blipFill>
        <p:spPr>
          <a:xfrm>
            <a:off x="3615345" y="162765"/>
            <a:ext cx="23249309" cy="22534470"/>
          </a:xfrm>
          <a:prstGeom prst="rect">
            <a:avLst/>
          </a:prstGeom>
        </p:spPr>
      </p:pic>
      <p:sp>
        <p:nvSpPr>
          <p:cNvPr id="2" name="スライド番号プレースホルダー 1">
            <a:extLst>
              <a:ext uri="{FF2B5EF4-FFF2-40B4-BE49-F238E27FC236}">
                <a16:creationId xmlns:a16="http://schemas.microsoft.com/office/drawing/2014/main" id="{466215FC-3FA7-4A52-B42E-B33864E6F681}"/>
              </a:ext>
            </a:extLst>
          </p:cNvPr>
          <p:cNvSpPr>
            <a:spLocks noGrp="1"/>
          </p:cNvSpPr>
          <p:nvPr>
            <p:ph type="sldNum" sz="quarter" idx="2"/>
          </p:nvPr>
        </p:nvSpPr>
        <p:spPr/>
        <p:txBody>
          <a:bodyPr/>
          <a:lstStyle/>
          <a:p>
            <a:fld id="{86CB4B4D-7CA3-9044-876B-883B54F8677D}" type="slidenum">
              <a:rPr lang="en-US" altLang="ja-JP" kern="0" smtClean="0"/>
              <a:pPr/>
              <a:t>5</a:t>
            </a:fld>
            <a:endParaRPr lang="en-US" altLang="ja-JP" kern="0"/>
          </a:p>
        </p:txBody>
      </p:sp>
    </p:spTree>
    <p:extLst>
      <p:ext uri="{BB962C8B-B14F-4D97-AF65-F5344CB8AC3E}">
        <p14:creationId xmlns:p14="http://schemas.microsoft.com/office/powerpoint/2010/main" val="322822118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5" name="Shape 305"/>
          <p:cNvSpPr>
            <a:spLocks noGrp="1"/>
          </p:cNvSpPr>
          <p:nvPr>
            <p:ph type="title"/>
          </p:nvPr>
        </p:nvSpPr>
        <p:spPr>
          <a:xfrm>
            <a:off x="19662370" y="915210"/>
            <a:ext cx="5791198" cy="1873251"/>
          </a:xfrm>
          <a:prstGeom prst="rect">
            <a:avLst/>
          </a:prstGeom>
        </p:spPr>
        <p:txBody>
          <a:bodyPr/>
          <a:lstStyle/>
          <a:p>
            <a:pPr lvl="0" algn="r">
              <a:defRPr sz="1800"/>
            </a:pPr>
            <a:r>
              <a:rPr sz="9200">
                <a:solidFill>
                  <a:srgbClr val="404040"/>
                </a:solidFill>
              </a:rPr>
              <a:t>(株)能 作</a:t>
            </a:r>
          </a:p>
        </p:txBody>
      </p:sp>
      <p:pic>
        <p:nvPicPr>
          <p:cNvPr id="306" name="image11.jpg"/>
          <p:cNvPicPr/>
          <p:nvPr/>
        </p:nvPicPr>
        <p:blipFill>
          <a:blip r:embed="rId2">
            <a:extLst/>
          </a:blip>
          <a:stretch>
            <a:fillRect/>
          </a:stretch>
        </p:blipFill>
        <p:spPr>
          <a:xfrm>
            <a:off x="2079032" y="6717432"/>
            <a:ext cx="4286251" cy="4286251"/>
          </a:xfrm>
          <a:prstGeom prst="rect">
            <a:avLst/>
          </a:prstGeom>
          <a:ln w="12700">
            <a:miter lim="400000"/>
          </a:ln>
        </p:spPr>
      </p:pic>
      <p:pic>
        <p:nvPicPr>
          <p:cNvPr id="307" name="image12.jpg"/>
          <p:cNvPicPr/>
          <p:nvPr/>
        </p:nvPicPr>
        <p:blipFill>
          <a:blip r:embed="rId3">
            <a:extLst/>
          </a:blip>
          <a:stretch>
            <a:fillRect/>
          </a:stretch>
        </p:blipFill>
        <p:spPr>
          <a:xfrm>
            <a:off x="6039472" y="5997355"/>
            <a:ext cx="8715376" cy="5786438"/>
          </a:xfrm>
          <a:prstGeom prst="rect">
            <a:avLst/>
          </a:prstGeom>
          <a:ln w="12700">
            <a:miter lim="400000"/>
          </a:ln>
        </p:spPr>
      </p:pic>
      <p:pic>
        <p:nvPicPr>
          <p:cNvPr id="308" name="image13.jpg"/>
          <p:cNvPicPr/>
          <p:nvPr/>
        </p:nvPicPr>
        <p:blipFill>
          <a:blip r:embed="rId4">
            <a:extLst/>
          </a:blip>
          <a:stretch>
            <a:fillRect/>
          </a:stretch>
        </p:blipFill>
        <p:spPr>
          <a:xfrm>
            <a:off x="15255433" y="8521403"/>
            <a:ext cx="14486417" cy="9666898"/>
          </a:xfrm>
          <a:prstGeom prst="rect">
            <a:avLst/>
          </a:prstGeom>
          <a:ln w="12700">
            <a:miter lim="400000"/>
          </a:ln>
        </p:spPr>
      </p:pic>
      <p:pic>
        <p:nvPicPr>
          <p:cNvPr id="309" name="image14.jpg"/>
          <p:cNvPicPr/>
          <p:nvPr/>
        </p:nvPicPr>
        <p:blipFill>
          <a:blip r:embed="rId5">
            <a:extLst/>
          </a:blip>
          <a:stretch>
            <a:fillRect/>
          </a:stretch>
        </p:blipFill>
        <p:spPr>
          <a:xfrm>
            <a:off x="2175087" y="12118032"/>
            <a:ext cx="7644806" cy="6115846"/>
          </a:xfrm>
          <a:prstGeom prst="rect">
            <a:avLst/>
          </a:prstGeom>
          <a:ln w="12700">
            <a:miter lim="400000"/>
          </a:ln>
        </p:spPr>
      </p:pic>
      <p:sp>
        <p:nvSpPr>
          <p:cNvPr id="310" name="Shape 310"/>
          <p:cNvSpPr/>
          <p:nvPr/>
        </p:nvSpPr>
        <p:spPr>
          <a:xfrm>
            <a:off x="1704341" y="2542839"/>
            <a:ext cx="28122250" cy="1"/>
          </a:xfrm>
          <a:prstGeom prst="line">
            <a:avLst/>
          </a:prstGeom>
          <a:gradFill>
            <a:gsLst>
              <a:gs pos="0">
                <a:srgbClr val="220100"/>
              </a:gs>
              <a:gs pos="50000">
                <a:srgbClr val="FF2600"/>
              </a:gs>
              <a:gs pos="100000">
                <a:srgbClr val="220100"/>
              </a:gs>
            </a:gsLst>
          </a:gradFill>
          <a:ln w="25400">
            <a:solidFill>
              <a:srgbClr val="595959"/>
            </a:solidFill>
            <a:round/>
          </a:ln>
        </p:spPr>
        <p:txBody>
          <a:bodyPr lIns="0" tIns="0" rIns="0" bIns="0" anchor="ctr"/>
          <a:lstStyle/>
          <a:p>
            <a:pPr marL="0" marR="0" lvl="0" indent="0" algn="l" defTabSz="457200" eaLnBrk="1" fontAlgn="auto" latinLnBrk="0" hangingPunct="1">
              <a:lnSpc>
                <a:spcPct val="100000"/>
              </a:lnSpc>
              <a:spcBef>
                <a:spcPts val="0"/>
              </a:spcBef>
              <a:spcAft>
                <a:spcPts val="0"/>
              </a:spcAft>
              <a:buClrTx/>
              <a:buSzTx/>
              <a:buFontTx/>
              <a:buNone/>
              <a:tabLst/>
              <a:defRPr sz="1200"/>
            </a:pPr>
            <a:endParaRPr kumimoji="0" sz="1200" b="0" i="0" u="none" strike="noStrike" kern="0" cap="none" spc="0" normalizeH="0" baseline="0" noProof="0">
              <a:ln>
                <a:noFill/>
              </a:ln>
              <a:solidFill>
                <a:sysClr val="windowText" lastClr="000000"/>
              </a:solidFill>
              <a:effectLst/>
              <a:uLnTx/>
              <a:uFillTx/>
              <a:latin typeface="ヒラギノ角ゴ ProN W3"/>
              <a:sym typeface="ヒラギノ角ゴ ProN W3"/>
            </a:endParaRPr>
          </a:p>
        </p:txBody>
      </p:sp>
      <p:sp>
        <p:nvSpPr>
          <p:cNvPr id="311" name="Shape 311"/>
          <p:cNvSpPr/>
          <p:nvPr/>
        </p:nvSpPr>
        <p:spPr>
          <a:xfrm>
            <a:off x="1851794" y="1407335"/>
            <a:ext cx="19081751" cy="8890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spAutoFit/>
          </a:bodyPr>
          <a:lstStyle>
            <a:lvl1pPr algn="l" defTabSz="3048000">
              <a:defRPr sz="5200">
                <a:latin typeface="Helvetica"/>
                <a:ea typeface="Helvetica"/>
                <a:cs typeface="Helvetica"/>
                <a:sym typeface="Helvetica"/>
              </a:defRPr>
            </a:lvl1pPr>
          </a:lstStyle>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ysClr val="windowText" lastClr="000000"/>
                </a:solidFill>
                <a:effectLst/>
                <a:uLnTx/>
                <a:uFillTx/>
                <a:latin typeface="Helvetica"/>
                <a:cs typeface="Helvetica"/>
                <a:sym typeface="Helvetica"/>
              </a:rPr>
              <a:t>高岡伝統工芸のリーディングカンパニー</a:t>
            </a:r>
          </a:p>
        </p:txBody>
      </p:sp>
      <p:sp>
        <p:nvSpPr>
          <p:cNvPr id="2" name="スライド番号プレースホルダー 1">
            <a:extLst>
              <a:ext uri="{FF2B5EF4-FFF2-40B4-BE49-F238E27FC236}">
                <a16:creationId xmlns:a16="http://schemas.microsoft.com/office/drawing/2014/main" id="{E6D882E2-5022-4BD4-94AC-4DF24787D8AB}"/>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50</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1730919802"/>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3" name="Shape 313"/>
          <p:cNvSpPr/>
          <p:nvPr/>
        </p:nvSpPr>
        <p:spPr>
          <a:xfrm>
            <a:off x="5761798" y="1504489"/>
            <a:ext cx="20522282" cy="16256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nchor="ctr">
            <a:spAutoFit/>
          </a:bodyPr>
          <a:lstStyle>
            <a:lvl1pPr algn="r" defTabSz="3048000">
              <a:defRPr sz="9200">
                <a:solidFill>
                  <a:srgbClr val="404040"/>
                </a:solidFill>
                <a:latin typeface="Helvetica"/>
                <a:ea typeface="Helvetica"/>
                <a:cs typeface="Helvetica"/>
                <a:sym typeface="Helvetica"/>
              </a:defRPr>
            </a:lvl1pPr>
          </a:lstStyle>
          <a:p>
            <a:pPr marL="0" marR="0" lvl="0" indent="0" algn="r" defTabSz="3048000" eaLnBrk="1" fontAlgn="auto" latinLnBrk="0" hangingPunct="1">
              <a:lnSpc>
                <a:spcPct val="100000"/>
              </a:lnSpc>
              <a:spcBef>
                <a:spcPts val="0"/>
              </a:spcBef>
              <a:spcAft>
                <a:spcPts val="0"/>
              </a:spcAft>
              <a:buClrTx/>
              <a:buSzTx/>
              <a:buFontTx/>
              <a:buNone/>
              <a:tabLst/>
              <a:defRPr sz="1800">
                <a:solidFill>
                  <a:srgbClr val="000000"/>
                </a:solidFill>
              </a:defRPr>
            </a:pPr>
            <a:r>
              <a:rPr kumimoji="0" sz="9200" b="0" i="0" u="none" strike="noStrike" kern="0" cap="none" spc="0" normalizeH="0" baseline="0" noProof="0">
                <a:ln>
                  <a:noFill/>
                </a:ln>
                <a:solidFill>
                  <a:srgbClr val="404040"/>
                </a:solidFill>
                <a:effectLst/>
                <a:uLnTx/>
                <a:uFillTx/>
                <a:latin typeface="Helvetica"/>
                <a:cs typeface="Helvetica"/>
                <a:sym typeface="Helvetica"/>
              </a:rPr>
              <a:t>FUTAGAMI</a:t>
            </a:r>
          </a:p>
        </p:txBody>
      </p:sp>
      <p:sp>
        <p:nvSpPr>
          <p:cNvPr id="314" name="Shape 314"/>
          <p:cNvSpPr/>
          <p:nvPr/>
        </p:nvSpPr>
        <p:spPr>
          <a:xfrm>
            <a:off x="2098654" y="2988857"/>
            <a:ext cx="27272814" cy="1"/>
          </a:xfrm>
          <a:prstGeom prst="line">
            <a:avLst/>
          </a:prstGeom>
          <a:gradFill>
            <a:gsLst>
              <a:gs pos="0">
                <a:srgbClr val="220100"/>
              </a:gs>
              <a:gs pos="50000">
                <a:srgbClr val="FF2600"/>
              </a:gs>
              <a:gs pos="100000">
                <a:srgbClr val="220100"/>
              </a:gs>
            </a:gsLst>
          </a:gradFill>
          <a:ln w="25400">
            <a:solidFill>
              <a:srgbClr val="595959"/>
            </a:solidFill>
            <a:round/>
          </a:ln>
        </p:spPr>
        <p:txBody>
          <a:bodyPr lIns="0" tIns="0" rIns="0" bIns="0" anchor="ctr"/>
          <a:lstStyle/>
          <a:p>
            <a:pPr marL="0" marR="0" lvl="0" indent="0" algn="l" defTabSz="457200" eaLnBrk="1" fontAlgn="auto" latinLnBrk="0" hangingPunct="1">
              <a:lnSpc>
                <a:spcPct val="100000"/>
              </a:lnSpc>
              <a:spcBef>
                <a:spcPts val="0"/>
              </a:spcBef>
              <a:spcAft>
                <a:spcPts val="0"/>
              </a:spcAft>
              <a:buClrTx/>
              <a:buSzTx/>
              <a:buFontTx/>
              <a:buNone/>
              <a:tabLst/>
              <a:defRPr sz="1200"/>
            </a:pPr>
            <a:endParaRPr kumimoji="0" sz="1200" b="0" i="0" u="none" strike="noStrike" kern="0" cap="none" spc="0" normalizeH="0" baseline="0" noProof="0">
              <a:ln>
                <a:noFill/>
              </a:ln>
              <a:solidFill>
                <a:sysClr val="windowText" lastClr="000000"/>
              </a:solidFill>
              <a:effectLst/>
              <a:uLnTx/>
              <a:uFillTx/>
              <a:latin typeface="ヒラギノ角ゴ ProN W3"/>
              <a:sym typeface="ヒラギノ角ゴ ProN W3"/>
            </a:endParaRPr>
          </a:p>
        </p:txBody>
      </p:sp>
      <p:sp>
        <p:nvSpPr>
          <p:cNvPr id="315" name="Shape 315"/>
          <p:cNvSpPr/>
          <p:nvPr/>
        </p:nvSpPr>
        <p:spPr>
          <a:xfrm>
            <a:off x="2426581" y="1872789"/>
            <a:ext cx="10790654" cy="8890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spAutoFit/>
          </a:bodyPr>
          <a:lstStyle>
            <a:lvl1pPr algn="l" defTabSz="3048000">
              <a:defRPr sz="5200">
                <a:latin typeface="Helvetica"/>
                <a:ea typeface="Helvetica"/>
                <a:cs typeface="Helvetica"/>
                <a:sym typeface="Helvetica"/>
              </a:defRPr>
            </a:lvl1pPr>
          </a:lstStyle>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ysClr val="windowText" lastClr="000000"/>
                </a:solidFill>
                <a:effectLst/>
                <a:uLnTx/>
                <a:uFillTx/>
                <a:latin typeface="Helvetica"/>
                <a:cs typeface="Helvetica"/>
                <a:sym typeface="Helvetica"/>
              </a:rPr>
              <a:t>鋳肌を活かした日用品づくり</a:t>
            </a:r>
          </a:p>
        </p:txBody>
      </p:sp>
      <p:pic>
        <p:nvPicPr>
          <p:cNvPr id="316" name="image15.jpg"/>
          <p:cNvPicPr/>
          <p:nvPr/>
        </p:nvPicPr>
        <p:blipFill>
          <a:blip r:embed="rId2">
            <a:extLst/>
          </a:blip>
          <a:stretch>
            <a:fillRect/>
          </a:stretch>
        </p:blipFill>
        <p:spPr>
          <a:xfrm>
            <a:off x="18945587" y="5404437"/>
            <a:ext cx="8311591" cy="5993094"/>
          </a:xfrm>
          <a:prstGeom prst="rect">
            <a:avLst/>
          </a:prstGeom>
          <a:ln w="12700">
            <a:miter lim="400000"/>
          </a:ln>
        </p:spPr>
      </p:pic>
      <p:pic>
        <p:nvPicPr>
          <p:cNvPr id="317" name="image16.jpg"/>
          <p:cNvPicPr/>
          <p:nvPr/>
        </p:nvPicPr>
        <p:blipFill>
          <a:blip r:embed="rId3">
            <a:extLst/>
          </a:blip>
          <a:stretch>
            <a:fillRect/>
          </a:stretch>
        </p:blipFill>
        <p:spPr>
          <a:xfrm>
            <a:off x="16329308" y="12309923"/>
            <a:ext cx="12449436" cy="8241175"/>
          </a:xfrm>
          <a:prstGeom prst="rect">
            <a:avLst/>
          </a:prstGeom>
          <a:ln w="12700">
            <a:miter lim="400000"/>
          </a:ln>
        </p:spPr>
      </p:pic>
      <p:pic>
        <p:nvPicPr>
          <p:cNvPr id="318" name="image17.jpg"/>
          <p:cNvPicPr/>
          <p:nvPr/>
        </p:nvPicPr>
        <p:blipFill>
          <a:blip r:embed="rId4">
            <a:extLst/>
          </a:blip>
          <a:stretch>
            <a:fillRect/>
          </a:stretch>
        </p:blipFill>
        <p:spPr>
          <a:xfrm>
            <a:off x="2041486" y="5391235"/>
            <a:ext cx="12449435" cy="8100901"/>
          </a:xfrm>
          <a:prstGeom prst="rect">
            <a:avLst/>
          </a:prstGeom>
          <a:ln w="12700">
            <a:miter lim="400000"/>
          </a:ln>
        </p:spPr>
      </p:pic>
      <p:pic>
        <p:nvPicPr>
          <p:cNvPr id="319" name="image18.jpeg"/>
          <p:cNvPicPr/>
          <p:nvPr/>
        </p:nvPicPr>
        <p:blipFill>
          <a:blip r:embed="rId5">
            <a:extLst/>
          </a:blip>
          <a:stretch>
            <a:fillRect/>
          </a:stretch>
        </p:blipFill>
        <p:spPr>
          <a:xfrm>
            <a:off x="2011407" y="13985975"/>
            <a:ext cx="9808922" cy="6493232"/>
          </a:xfrm>
          <a:prstGeom prst="rect">
            <a:avLst/>
          </a:prstGeom>
          <a:ln w="12700">
            <a:miter lim="400000"/>
          </a:ln>
        </p:spPr>
      </p:pic>
      <p:sp>
        <p:nvSpPr>
          <p:cNvPr id="2" name="スライド番号プレースホルダー 1">
            <a:extLst>
              <a:ext uri="{FF2B5EF4-FFF2-40B4-BE49-F238E27FC236}">
                <a16:creationId xmlns:a16="http://schemas.microsoft.com/office/drawing/2014/main" id="{7A53A25F-4326-4FBB-8A04-74E2444CCACE}"/>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51</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219781698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1" name="Shape 321"/>
          <p:cNvSpPr/>
          <p:nvPr/>
        </p:nvSpPr>
        <p:spPr>
          <a:xfrm>
            <a:off x="14149928" y="3655180"/>
            <a:ext cx="14917915" cy="135636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nchor="ctr">
            <a:spAutoFit/>
          </a:bodyPr>
          <a:lstStyle/>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rgbClr val="262626"/>
                </a:solidFill>
                <a:effectLst/>
                <a:uLnTx/>
                <a:uFillTx/>
                <a:latin typeface="Helvetica"/>
                <a:ea typeface="Helvetica"/>
                <a:cs typeface="Helvetica"/>
                <a:sym typeface="Helvetica"/>
              </a:rPr>
              <a:t>高岡市の中心市街地各所で、ものづくりに触れられるイベント</a:t>
            </a:r>
          </a:p>
          <a:p>
            <a:pPr marL="0" marR="0" lvl="0" indent="0" algn="l" defTabSz="3048000" eaLnBrk="1" fontAlgn="auto" latinLnBrk="0" hangingPunct="1">
              <a:lnSpc>
                <a:spcPct val="100000"/>
              </a:lnSpc>
              <a:spcBef>
                <a:spcPts val="0"/>
              </a:spcBef>
              <a:spcAft>
                <a:spcPts val="0"/>
              </a:spcAft>
              <a:buClrTx/>
              <a:buSzTx/>
              <a:buFontTx/>
              <a:buNone/>
              <a:tabLst/>
              <a:defRPr sz="1800"/>
            </a:pPr>
            <a:endParaRPr kumimoji="0" sz="5200" b="0" i="0" u="none" strike="noStrike" kern="0" cap="none" spc="0" normalizeH="0" baseline="0" noProof="0">
              <a:ln>
                <a:noFill/>
              </a:ln>
              <a:solidFill>
                <a:srgbClr val="262626"/>
              </a:solidFill>
              <a:effectLst/>
              <a:uLnTx/>
              <a:uFillTx/>
              <a:latin typeface="Helvetica"/>
              <a:ea typeface="Helvetica"/>
              <a:cs typeface="Helvetica"/>
              <a:sym typeface="Helvetica"/>
            </a:endParaRP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rgbClr val="262626"/>
                </a:solidFill>
                <a:effectLst/>
                <a:uLnTx/>
                <a:uFillTx/>
                <a:latin typeface="Helvetica"/>
                <a:ea typeface="Helvetica"/>
                <a:cs typeface="Helvetica"/>
                <a:sym typeface="Helvetica"/>
              </a:rPr>
              <a:t>・工芸都市高岡クラフトコンペ</a:t>
            </a: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rgbClr val="262626"/>
                </a:solidFill>
                <a:effectLst/>
                <a:uLnTx/>
                <a:uFillTx/>
                <a:latin typeface="Helvetica"/>
                <a:ea typeface="Helvetica"/>
                <a:cs typeface="Helvetica"/>
                <a:sym typeface="Helvetica"/>
              </a:rPr>
              <a:t>・高岡クラフツーリズモ</a:t>
            </a: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rgbClr val="262626"/>
                </a:solidFill>
                <a:effectLst/>
                <a:uLnTx/>
                <a:uFillTx/>
                <a:latin typeface="Helvetica"/>
                <a:ea typeface="Helvetica"/>
                <a:cs typeface="Helvetica"/>
                <a:sym typeface="Helvetica"/>
              </a:rPr>
              <a:t>・ミラレ金屋町</a:t>
            </a: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rgbClr val="262626"/>
                </a:solidFill>
                <a:effectLst/>
                <a:uLnTx/>
                <a:uFillTx/>
                <a:latin typeface="Helvetica"/>
                <a:ea typeface="Helvetica"/>
                <a:cs typeface="Helvetica"/>
                <a:sym typeface="Helvetica"/>
              </a:rPr>
              <a:t>・市場街ナイト</a:t>
            </a: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rgbClr val="262626"/>
                </a:solidFill>
                <a:effectLst/>
                <a:uLnTx/>
                <a:uFillTx/>
                <a:latin typeface="Helvetica"/>
                <a:ea typeface="Helvetica"/>
                <a:cs typeface="Helvetica"/>
                <a:sym typeface="Helvetica"/>
              </a:rPr>
              <a:t>・クラクラ市</a:t>
            </a: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rgbClr val="262626"/>
                </a:solidFill>
                <a:effectLst/>
                <a:uLnTx/>
                <a:uFillTx/>
                <a:latin typeface="Helvetica"/>
                <a:ea typeface="Helvetica"/>
                <a:cs typeface="Helvetica"/>
                <a:sym typeface="Helvetica"/>
              </a:rPr>
              <a:t>・ショップでのクラフト展示販売</a:t>
            </a: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rgbClr val="262626"/>
                </a:solidFill>
                <a:effectLst/>
                <a:uLnTx/>
                <a:uFillTx/>
                <a:latin typeface="Helvetica"/>
                <a:ea typeface="Helvetica"/>
                <a:cs typeface="Helvetica"/>
                <a:sym typeface="Helvetica"/>
              </a:rPr>
              <a:t>・ものづくり体験</a:t>
            </a: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rgbClr val="262626"/>
                </a:solidFill>
                <a:effectLst/>
                <a:uLnTx/>
                <a:uFillTx/>
                <a:latin typeface="Helvetica"/>
                <a:ea typeface="Helvetica"/>
                <a:cs typeface="Helvetica"/>
                <a:sym typeface="Helvetica"/>
              </a:rPr>
              <a:t>・クラフトの器で飲食</a:t>
            </a: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rgbClr val="262626"/>
                </a:solidFill>
                <a:effectLst/>
                <a:uLnTx/>
                <a:uFillTx/>
                <a:latin typeface="Helvetica"/>
                <a:ea typeface="Helvetica"/>
                <a:cs typeface="Helvetica"/>
                <a:sym typeface="Helvetica"/>
              </a:rPr>
              <a:t>・たかまちバル</a:t>
            </a: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rgbClr val="262626"/>
                </a:solidFill>
                <a:effectLst/>
                <a:uLnTx/>
                <a:uFillTx/>
                <a:latin typeface="Helvetica"/>
                <a:ea typeface="Helvetica"/>
                <a:cs typeface="Helvetica"/>
                <a:sym typeface="Helvetica"/>
              </a:rPr>
              <a:t>・山町マルシェ</a:t>
            </a:r>
          </a:p>
          <a:p>
            <a:pPr marL="0" marR="0" lvl="0" indent="0" algn="l" defTabSz="3048000" eaLnBrk="1" fontAlgn="auto" latinLnBrk="0" hangingPunct="1">
              <a:lnSpc>
                <a:spcPct val="100000"/>
              </a:lnSpc>
              <a:spcBef>
                <a:spcPts val="0"/>
              </a:spcBef>
              <a:spcAft>
                <a:spcPts val="0"/>
              </a:spcAft>
              <a:buClrTx/>
              <a:buSzTx/>
              <a:buFontTx/>
              <a:buNone/>
              <a:tabLst/>
              <a:defRPr sz="1800"/>
            </a:pPr>
            <a:r>
              <a:rPr kumimoji="0" sz="5200" b="0" i="0" u="none" strike="noStrike" kern="0" cap="none" spc="0" normalizeH="0" baseline="0" noProof="0">
                <a:ln>
                  <a:noFill/>
                </a:ln>
                <a:solidFill>
                  <a:srgbClr val="262626"/>
                </a:solidFill>
                <a:effectLst/>
                <a:uLnTx/>
                <a:uFillTx/>
                <a:latin typeface="Helvetica"/>
                <a:ea typeface="Helvetica"/>
                <a:cs typeface="Helvetica"/>
                <a:sym typeface="Helvetica"/>
              </a:rPr>
              <a:t>・喰らうツーリズモ</a:t>
            </a:r>
          </a:p>
        </p:txBody>
      </p:sp>
      <p:pic>
        <p:nvPicPr>
          <p:cNvPr id="322" name="image28.jpeg"/>
          <p:cNvPicPr/>
          <p:nvPr/>
        </p:nvPicPr>
        <p:blipFill>
          <a:blip r:embed="rId2">
            <a:extLst/>
          </a:blip>
          <a:stretch>
            <a:fillRect/>
          </a:stretch>
        </p:blipFill>
        <p:spPr>
          <a:xfrm>
            <a:off x="-587319" y="-571500"/>
            <a:ext cx="13792475" cy="19498842"/>
          </a:xfrm>
          <a:prstGeom prst="rect">
            <a:avLst/>
          </a:prstGeom>
          <a:ln w="12700">
            <a:miter lim="400000"/>
          </a:ln>
        </p:spPr>
      </p:pic>
      <p:sp>
        <p:nvSpPr>
          <p:cNvPr id="323" name="Shape 323"/>
          <p:cNvSpPr/>
          <p:nvPr/>
        </p:nvSpPr>
        <p:spPr>
          <a:xfrm>
            <a:off x="13366323" y="832897"/>
            <a:ext cx="16485124" cy="16256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spAutoFit/>
          </a:bodyPr>
          <a:lstStyle/>
          <a:p>
            <a:pPr marL="0" marR="0" lvl="0" indent="0" algn="l" defTabSz="3048000" eaLnBrk="1" fontAlgn="auto" latinLnBrk="0" hangingPunct="1">
              <a:lnSpc>
                <a:spcPct val="100000"/>
              </a:lnSpc>
              <a:spcBef>
                <a:spcPts val="0"/>
              </a:spcBef>
              <a:spcAft>
                <a:spcPts val="0"/>
              </a:spcAft>
              <a:buClrTx/>
              <a:buSzTx/>
              <a:buFontTx/>
              <a:buNone/>
              <a:tabLst/>
              <a:defRPr sz="1800"/>
            </a:pPr>
            <a:r>
              <a:rPr kumimoji="0" sz="9200" b="0" i="0" u="none" strike="noStrike" kern="0" cap="none" spc="0" normalizeH="0" baseline="0" noProof="0">
                <a:ln>
                  <a:noFill/>
                </a:ln>
                <a:solidFill>
                  <a:srgbClr val="262626"/>
                </a:solidFill>
                <a:effectLst/>
                <a:uLnTx/>
                <a:uFillTx/>
                <a:latin typeface="Helvetica"/>
                <a:ea typeface="Helvetica"/>
                <a:cs typeface="Helvetica"/>
                <a:sym typeface="Helvetica"/>
              </a:rPr>
              <a:t>2019</a:t>
            </a:r>
            <a:r>
              <a:rPr kumimoji="0" sz="6600" b="0" i="0" u="none" strike="noStrike" kern="0" cap="none" spc="0" normalizeH="0" baseline="0" noProof="0">
                <a:ln>
                  <a:noFill/>
                </a:ln>
                <a:solidFill>
                  <a:srgbClr val="262626"/>
                </a:solidFill>
                <a:effectLst/>
                <a:uLnTx/>
                <a:uFillTx/>
                <a:latin typeface="Helvetica"/>
                <a:ea typeface="Helvetica"/>
                <a:cs typeface="Helvetica"/>
                <a:sym typeface="Helvetica"/>
              </a:rPr>
              <a:t>年  </a:t>
            </a:r>
            <a:r>
              <a:rPr kumimoji="0" sz="9200" b="0" i="0" u="none" strike="noStrike" kern="0" cap="none" spc="0" normalizeH="0" baseline="0" noProof="0">
                <a:ln>
                  <a:noFill/>
                </a:ln>
                <a:solidFill>
                  <a:srgbClr val="262626"/>
                </a:solidFill>
                <a:effectLst/>
                <a:uLnTx/>
                <a:uFillTx/>
                <a:latin typeface="Helvetica"/>
                <a:ea typeface="Helvetica"/>
                <a:cs typeface="Helvetica"/>
                <a:sym typeface="Helvetica"/>
              </a:rPr>
              <a:t>9</a:t>
            </a:r>
            <a:r>
              <a:rPr kumimoji="0" sz="6600" b="0" i="0" u="none" strike="noStrike" kern="0" cap="none" spc="0" normalizeH="0" baseline="0" noProof="0">
                <a:ln>
                  <a:noFill/>
                </a:ln>
                <a:solidFill>
                  <a:srgbClr val="262626"/>
                </a:solidFill>
                <a:effectLst/>
                <a:uLnTx/>
                <a:uFillTx/>
                <a:latin typeface="Helvetica"/>
                <a:ea typeface="Helvetica"/>
                <a:cs typeface="Helvetica"/>
                <a:sym typeface="Helvetica"/>
              </a:rPr>
              <a:t>月 </a:t>
            </a:r>
            <a:r>
              <a:rPr kumimoji="0" sz="9200" b="0" i="0" u="none" strike="noStrike" kern="0" cap="none" spc="0" normalizeH="0" baseline="0" noProof="0">
                <a:ln>
                  <a:noFill/>
                </a:ln>
                <a:solidFill>
                  <a:srgbClr val="262626"/>
                </a:solidFill>
                <a:effectLst/>
                <a:uLnTx/>
                <a:uFillTx/>
                <a:latin typeface="Helvetica"/>
                <a:ea typeface="Helvetica"/>
                <a:cs typeface="Helvetica"/>
                <a:sym typeface="Helvetica"/>
              </a:rPr>
              <a:t>21</a:t>
            </a:r>
            <a:r>
              <a:rPr kumimoji="0" sz="6600" b="0" i="0" u="none" strike="noStrike" kern="0" cap="none" spc="0" normalizeH="0" baseline="0" noProof="0">
                <a:ln>
                  <a:noFill/>
                </a:ln>
                <a:solidFill>
                  <a:srgbClr val="262626"/>
                </a:solidFill>
                <a:effectLst/>
                <a:uLnTx/>
                <a:uFillTx/>
                <a:latin typeface="Helvetica"/>
                <a:ea typeface="Helvetica"/>
                <a:cs typeface="Helvetica"/>
                <a:sym typeface="Helvetica"/>
              </a:rPr>
              <a:t>日(土) </a:t>
            </a:r>
            <a:r>
              <a:rPr kumimoji="0" sz="9200" b="0" i="0" u="none" strike="noStrike" kern="0" cap="none" spc="0" normalizeH="0" baseline="0" noProof="0">
                <a:ln>
                  <a:noFill/>
                </a:ln>
                <a:solidFill>
                  <a:srgbClr val="262626"/>
                </a:solidFill>
                <a:effectLst/>
                <a:uLnTx/>
                <a:uFillTx/>
                <a:latin typeface="Helvetica"/>
                <a:ea typeface="Helvetica"/>
                <a:cs typeface="Helvetica"/>
                <a:sym typeface="Helvetica"/>
              </a:rPr>
              <a:t>～ 23</a:t>
            </a:r>
            <a:r>
              <a:rPr kumimoji="0" sz="6600" b="0" i="0" u="none" strike="noStrike" kern="0" cap="none" spc="0" normalizeH="0" baseline="0" noProof="0">
                <a:ln>
                  <a:noFill/>
                </a:ln>
                <a:solidFill>
                  <a:srgbClr val="262626"/>
                </a:solidFill>
                <a:effectLst/>
                <a:uLnTx/>
                <a:uFillTx/>
                <a:latin typeface="Helvetica"/>
                <a:ea typeface="Helvetica"/>
                <a:cs typeface="Helvetica"/>
                <a:sym typeface="Helvetica"/>
              </a:rPr>
              <a:t>日(月・祝)</a:t>
            </a:r>
          </a:p>
        </p:txBody>
      </p:sp>
      <p:sp>
        <p:nvSpPr>
          <p:cNvPr id="324" name="Shape 324"/>
          <p:cNvSpPr/>
          <p:nvPr/>
        </p:nvSpPr>
        <p:spPr>
          <a:xfrm>
            <a:off x="14442037" y="18415460"/>
            <a:ext cx="11069309" cy="16256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spAutoFit/>
          </a:bodyPr>
          <a:lstStyle/>
          <a:p>
            <a:pPr marL="0" marR="0" lvl="0" indent="0" algn="l" defTabSz="3048000" eaLnBrk="1" fontAlgn="auto" latinLnBrk="0" hangingPunct="1">
              <a:lnSpc>
                <a:spcPct val="100000"/>
              </a:lnSpc>
              <a:spcBef>
                <a:spcPts val="0"/>
              </a:spcBef>
              <a:spcAft>
                <a:spcPts val="0"/>
              </a:spcAft>
              <a:buClrTx/>
              <a:buSzTx/>
              <a:buFontTx/>
              <a:buNone/>
              <a:tabLst/>
              <a:defRPr sz="1800"/>
            </a:pPr>
            <a:r>
              <a:rPr kumimoji="0" sz="9200" b="1" i="0" u="none" strike="noStrike" kern="0" cap="none" spc="0" normalizeH="0" baseline="0" noProof="0">
                <a:ln>
                  <a:noFill/>
                </a:ln>
                <a:solidFill>
                  <a:srgbClr val="FF2600"/>
                </a:solidFill>
                <a:effectLst/>
                <a:uLnTx/>
                <a:uFillTx/>
                <a:latin typeface="Helvetica"/>
                <a:ea typeface="Helvetica"/>
                <a:cs typeface="Helvetica"/>
                <a:sym typeface="Helvetica"/>
              </a:rPr>
              <a:t>来場者数  2万6千人</a:t>
            </a:r>
          </a:p>
        </p:txBody>
      </p:sp>
      <p:sp>
        <p:nvSpPr>
          <p:cNvPr id="325" name="Shape 325"/>
          <p:cNvSpPr/>
          <p:nvPr/>
        </p:nvSpPr>
        <p:spPr>
          <a:xfrm>
            <a:off x="1233236" y="20019879"/>
            <a:ext cx="9715501" cy="11684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a:latin typeface="ヒラギノ角ゴ StdN"/>
                <a:ea typeface="ヒラギノ角ゴ StdN"/>
                <a:cs typeface="ヒラギノ角ゴ StdN"/>
                <a:sym typeface="ヒラギノ角ゴ StdN"/>
              </a:defRPr>
            </a:lvl1pPr>
          </a:lstStyle>
          <a:p>
            <a:pPr marL="0" marR="0" lvl="0" indent="0" algn="ctr" defTabSz="584200" eaLnBrk="1" fontAlgn="auto" latinLnBrk="0" hangingPunct="1">
              <a:lnSpc>
                <a:spcPct val="10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StdN"/>
                <a:sym typeface="ヒラギノ角ゴ StdN"/>
              </a:rPr>
              <a:t>高岡クラフト市場街</a:t>
            </a:r>
          </a:p>
        </p:txBody>
      </p:sp>
      <p:sp>
        <p:nvSpPr>
          <p:cNvPr id="2" name="スライド番号プレースホルダー 1">
            <a:extLst>
              <a:ext uri="{FF2B5EF4-FFF2-40B4-BE49-F238E27FC236}">
                <a16:creationId xmlns:a16="http://schemas.microsoft.com/office/drawing/2014/main" id="{EB221289-58C3-4F5D-A87F-0843F67DC8A7}"/>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52</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309843880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p:tmAbs val="0"/>
                                  </p:iterate>
                                  <p:childTnLst>
                                    <p:set>
                                      <p:cBhvr>
                                        <p:cTn id="6" fill="hold"/>
                                        <p:tgtEl>
                                          <p:spTgt spid="321"/>
                                        </p:tgtEl>
                                        <p:attrNameLst>
                                          <p:attrName>style.visibility</p:attrName>
                                        </p:attrNameLst>
                                      </p:cBhvr>
                                      <p:to>
                                        <p:strVal val="visible"/>
                                      </p:to>
                                    </p:set>
                                    <p:animEffect transition="in" filter="dissolve">
                                      <p:cBhvr>
                                        <p:cTn id="7" dur="2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animBg="1" advAuto="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 name="Shape 327"/>
          <p:cNvSpPr/>
          <p:nvPr/>
        </p:nvSpPr>
        <p:spPr>
          <a:xfrm>
            <a:off x="3810000" y="8013030"/>
            <a:ext cx="22860000" cy="61722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nchor="ctr">
            <a:spAutoFit/>
          </a:bodyPr>
          <a:lstStyle/>
          <a:p>
            <a:pPr marL="0" marR="0" lvl="0" indent="0" algn="ctr" defTabSz="3048000" eaLnBrk="1" fontAlgn="auto" latinLnBrk="0" hangingPunct="1">
              <a:lnSpc>
                <a:spcPct val="100000"/>
              </a:lnSpc>
              <a:spcBef>
                <a:spcPts val="0"/>
              </a:spcBef>
              <a:spcAft>
                <a:spcPts val="0"/>
              </a:spcAft>
              <a:buClrTx/>
              <a:buSzTx/>
              <a:buFontTx/>
              <a:buNone/>
              <a:tabLst/>
              <a:defRPr sz="1800"/>
            </a:pPr>
            <a:r>
              <a:rPr kumimoji="0" sz="12000" b="0" i="0" u="none" strike="noStrike" kern="0" cap="none" spc="0" normalizeH="0" baseline="0" noProof="0">
                <a:ln>
                  <a:noFill/>
                </a:ln>
                <a:solidFill>
                  <a:srgbClr val="262626"/>
                </a:solidFill>
                <a:effectLst/>
                <a:uLnTx/>
                <a:uFillTx/>
                <a:latin typeface="Helvetica"/>
                <a:ea typeface="Helvetica"/>
                <a:cs typeface="Helvetica"/>
                <a:sym typeface="Helvetica"/>
              </a:rPr>
              <a:t>リピーターを生み出すためには</a:t>
            </a:r>
          </a:p>
          <a:p>
            <a:pPr marL="0" marR="0" lvl="0" indent="0" algn="ctr" defTabSz="3048000" eaLnBrk="1" fontAlgn="auto" latinLnBrk="0" hangingPunct="1">
              <a:lnSpc>
                <a:spcPct val="100000"/>
              </a:lnSpc>
              <a:spcBef>
                <a:spcPts val="0"/>
              </a:spcBef>
              <a:spcAft>
                <a:spcPts val="0"/>
              </a:spcAft>
              <a:buClrTx/>
              <a:buSzTx/>
              <a:buFontTx/>
              <a:buNone/>
              <a:tabLst/>
              <a:defRPr sz="1800"/>
            </a:pPr>
            <a:endParaRPr kumimoji="0" sz="12000" b="0" i="0" u="none" strike="noStrike" kern="0" cap="none" spc="0" normalizeH="0" baseline="0" noProof="0">
              <a:ln>
                <a:noFill/>
              </a:ln>
              <a:solidFill>
                <a:srgbClr val="262626"/>
              </a:solidFill>
              <a:effectLst/>
              <a:uLnTx/>
              <a:uFillTx/>
              <a:latin typeface="Helvetica"/>
              <a:ea typeface="Helvetica"/>
              <a:cs typeface="Helvetica"/>
              <a:sym typeface="Helvetica"/>
            </a:endParaRPr>
          </a:p>
          <a:p>
            <a:pPr marL="0" marR="0" lvl="0" indent="0" algn="ctr" defTabSz="3048000" eaLnBrk="1" fontAlgn="auto" latinLnBrk="0" hangingPunct="1">
              <a:lnSpc>
                <a:spcPct val="100000"/>
              </a:lnSpc>
              <a:spcBef>
                <a:spcPts val="0"/>
              </a:spcBef>
              <a:spcAft>
                <a:spcPts val="0"/>
              </a:spcAft>
              <a:buClrTx/>
              <a:buSzTx/>
              <a:buFontTx/>
              <a:buNone/>
              <a:tabLst/>
              <a:defRPr sz="1800"/>
            </a:pPr>
            <a:r>
              <a:rPr kumimoji="0" sz="12000" b="0" i="0" u="none" strike="noStrike" kern="0" cap="none" spc="0" normalizeH="0" baseline="0" noProof="0">
                <a:ln>
                  <a:noFill/>
                </a:ln>
                <a:solidFill>
                  <a:srgbClr val="262626"/>
                </a:solidFill>
                <a:effectLst/>
                <a:uLnTx/>
                <a:uFillTx/>
                <a:latin typeface="Helvetica"/>
                <a:ea typeface="Helvetica"/>
                <a:cs typeface="Helvetica"/>
                <a:sym typeface="Helvetica"/>
              </a:rPr>
              <a:t>『 人 』の魅力が一番大切</a:t>
            </a:r>
          </a:p>
        </p:txBody>
      </p:sp>
      <p:sp>
        <p:nvSpPr>
          <p:cNvPr id="2" name="スライド番号プレースホルダー 1">
            <a:extLst>
              <a:ext uri="{FF2B5EF4-FFF2-40B4-BE49-F238E27FC236}">
                <a16:creationId xmlns:a16="http://schemas.microsoft.com/office/drawing/2014/main" id="{E66C94C1-8B8C-4641-92FB-145B24E0B498}"/>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53</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1204896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iterate>
                                    <p:tmAbs val="0"/>
                                  </p:iterate>
                                  <p:childTnLst>
                                    <p:set>
                                      <p:cBhvr>
                                        <p:cTn id="6" fill="hold"/>
                                        <p:tgtEl>
                                          <p:spTgt spid="327"/>
                                        </p:tgtEl>
                                        <p:attrNameLst>
                                          <p:attrName>style.visibility</p:attrName>
                                        </p:attrNameLst>
                                      </p:cBhvr>
                                      <p:to>
                                        <p:strVal val="visible"/>
                                      </p:to>
                                    </p:set>
                                    <p:animEffect transition="in" filter="dissolve">
                                      <p:cBhvr>
                                        <p:cTn id="7" dur="20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animBg="1" advAuto="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1" name="Shape 331"/>
          <p:cNvSpPr/>
          <p:nvPr/>
        </p:nvSpPr>
        <p:spPr>
          <a:xfrm>
            <a:off x="509698" y="558608"/>
            <a:ext cx="17821982" cy="14478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nchor="ctr">
            <a:spAutoFit/>
          </a:bodyPr>
          <a:lstStyle>
            <a:lvl1pPr algn="l" defTabSz="3048000">
              <a:defRPr sz="8000">
                <a:solidFill>
                  <a:srgbClr val="767171"/>
                </a:solidFill>
                <a:latin typeface="Helvetica"/>
                <a:ea typeface="Helvetica"/>
                <a:cs typeface="Helvetica"/>
                <a:sym typeface="Helvetica"/>
              </a:defRPr>
            </a:lvl1pPr>
          </a:lstStyle>
          <a:p>
            <a:pPr marL="0" marR="0" lvl="0" indent="0" algn="l" defTabSz="3048000" eaLnBrk="1" fontAlgn="auto" latinLnBrk="0" hangingPunct="1">
              <a:lnSpc>
                <a:spcPct val="100000"/>
              </a:lnSpc>
              <a:spcBef>
                <a:spcPts val="0"/>
              </a:spcBef>
              <a:spcAft>
                <a:spcPts val="0"/>
              </a:spcAft>
              <a:buClrTx/>
              <a:buSzTx/>
              <a:buFontTx/>
              <a:buNone/>
              <a:tabLst/>
              <a:defRPr sz="1800">
                <a:solidFill>
                  <a:srgbClr val="000000"/>
                </a:solidFill>
              </a:defRPr>
            </a:pPr>
            <a:r>
              <a:rPr kumimoji="0" sz="8000" b="0" i="0" u="none" strike="noStrike" kern="0" cap="none" spc="0" normalizeH="0" baseline="0" noProof="0">
                <a:ln>
                  <a:noFill/>
                </a:ln>
                <a:solidFill>
                  <a:srgbClr val="767171"/>
                </a:solidFill>
                <a:effectLst/>
                <a:uLnTx/>
                <a:uFillTx/>
                <a:latin typeface="Helvetica"/>
                <a:cs typeface="Helvetica"/>
                <a:sym typeface="Helvetica"/>
              </a:rPr>
              <a:t> 高岡発のアウトドアブランド</a:t>
            </a:r>
          </a:p>
        </p:txBody>
      </p:sp>
      <p:sp>
        <p:nvSpPr>
          <p:cNvPr id="332" name="Shape 332"/>
          <p:cNvSpPr/>
          <p:nvPr/>
        </p:nvSpPr>
        <p:spPr>
          <a:xfrm>
            <a:off x="838597" y="2122678"/>
            <a:ext cx="18742798" cy="1"/>
          </a:xfrm>
          <a:prstGeom prst="line">
            <a:avLst/>
          </a:prstGeom>
          <a:gradFill>
            <a:gsLst>
              <a:gs pos="0">
                <a:srgbClr val="220100"/>
              </a:gs>
              <a:gs pos="50000">
                <a:srgbClr val="FF2600"/>
              </a:gs>
              <a:gs pos="100000">
                <a:srgbClr val="220100"/>
              </a:gs>
            </a:gsLst>
          </a:gradFill>
          <a:ln w="38100">
            <a:solidFill>
              <a:srgbClr val="595959"/>
            </a:solidFill>
            <a:round/>
          </a:ln>
        </p:spPr>
        <p:txBody>
          <a:bodyPr lIns="0" tIns="0" rIns="0" bIns="0" anchor="ctr"/>
          <a:lstStyle/>
          <a:p>
            <a:pPr marL="0" marR="0" lvl="0" indent="0" algn="l" defTabSz="457200" eaLnBrk="1" fontAlgn="auto" latinLnBrk="0" hangingPunct="1">
              <a:lnSpc>
                <a:spcPct val="100000"/>
              </a:lnSpc>
              <a:spcBef>
                <a:spcPts val="0"/>
              </a:spcBef>
              <a:spcAft>
                <a:spcPts val="0"/>
              </a:spcAft>
              <a:buClrTx/>
              <a:buSzTx/>
              <a:buFontTx/>
              <a:buNone/>
              <a:tabLst/>
              <a:defRPr sz="1200"/>
            </a:pPr>
            <a:endParaRPr kumimoji="0" sz="1200" b="0" i="0" u="none" strike="noStrike" kern="0" cap="none" spc="0" normalizeH="0" baseline="0" noProof="0">
              <a:ln>
                <a:noFill/>
              </a:ln>
              <a:solidFill>
                <a:sysClr val="windowText" lastClr="000000"/>
              </a:solidFill>
              <a:effectLst/>
              <a:uLnTx/>
              <a:uFillTx/>
              <a:latin typeface="ヒラギノ角ゴ ProN W3"/>
              <a:sym typeface="ヒラギノ角ゴ ProN W3"/>
            </a:endParaRPr>
          </a:p>
        </p:txBody>
      </p:sp>
      <p:sp>
        <p:nvSpPr>
          <p:cNvPr id="333" name="Shape 333"/>
          <p:cNvSpPr/>
          <p:nvPr/>
        </p:nvSpPr>
        <p:spPr>
          <a:xfrm>
            <a:off x="669390" y="2507301"/>
            <a:ext cx="19752114" cy="20066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nchor="ctr">
            <a:spAutoFit/>
          </a:bodyPr>
          <a:lstStyle>
            <a:lvl1pPr algn="l" defTabSz="3048000">
              <a:defRPr sz="5200">
                <a:solidFill>
                  <a:srgbClr val="767171"/>
                </a:solidFill>
                <a:latin typeface="Helvetica"/>
                <a:ea typeface="Helvetica"/>
                <a:cs typeface="Helvetica"/>
                <a:sym typeface="Helvetica"/>
              </a:defRPr>
            </a:lvl1pPr>
          </a:lstStyle>
          <a:p>
            <a:pPr marL="0" marR="0" lvl="0" indent="0" algn="l" defTabSz="3048000" eaLnBrk="1" fontAlgn="auto" latinLnBrk="0" hangingPunct="1">
              <a:lnSpc>
                <a:spcPct val="100000"/>
              </a:lnSpc>
              <a:spcBef>
                <a:spcPts val="0"/>
              </a:spcBef>
              <a:spcAft>
                <a:spcPts val="0"/>
              </a:spcAft>
              <a:buClrTx/>
              <a:buSzTx/>
              <a:buFontTx/>
              <a:buNone/>
              <a:tabLst/>
              <a:defRPr sz="1800">
                <a:solidFill>
                  <a:srgbClr val="000000"/>
                </a:solidFill>
              </a:defRPr>
            </a:pPr>
            <a:r>
              <a:rPr kumimoji="0" sz="5200" b="0" i="0" u="none" strike="noStrike" kern="0" cap="none" spc="0" normalizeH="0" baseline="0" noProof="0">
                <a:ln>
                  <a:noFill/>
                </a:ln>
                <a:solidFill>
                  <a:srgbClr val="767171"/>
                </a:solidFill>
                <a:effectLst/>
                <a:uLnTx/>
                <a:uFillTx/>
                <a:latin typeface="Helvetica"/>
                <a:cs typeface="Helvetica"/>
                <a:sym typeface="Helvetica"/>
              </a:rPr>
              <a:t>高岡出身の元アウトドアメーカーブランドマネージャー 木原彰夫 と立ち上げた、高岡の伝統の技を活かしたアウトドアブランド。</a:t>
            </a:r>
          </a:p>
        </p:txBody>
      </p:sp>
      <p:pic>
        <p:nvPicPr>
          <p:cNvPr id="334" name="image29.jpg"/>
          <p:cNvPicPr/>
          <p:nvPr/>
        </p:nvPicPr>
        <p:blipFill>
          <a:blip r:embed="rId2">
            <a:extLst/>
          </a:blip>
          <a:stretch>
            <a:fillRect/>
          </a:stretch>
        </p:blipFill>
        <p:spPr>
          <a:xfrm>
            <a:off x="20604706" y="-17635"/>
            <a:ext cx="6967064" cy="11653095"/>
          </a:xfrm>
          <a:prstGeom prst="rect">
            <a:avLst/>
          </a:prstGeom>
          <a:ln w="12700">
            <a:miter lim="400000"/>
          </a:ln>
        </p:spPr>
      </p:pic>
      <p:pic>
        <p:nvPicPr>
          <p:cNvPr id="335" name="image30.jpg"/>
          <p:cNvPicPr/>
          <p:nvPr/>
        </p:nvPicPr>
        <p:blipFill>
          <a:blip r:embed="rId3">
            <a:extLst/>
          </a:blip>
          <a:stretch>
            <a:fillRect/>
          </a:stretch>
        </p:blipFill>
        <p:spPr>
          <a:xfrm>
            <a:off x="-6586" y="5276525"/>
            <a:ext cx="13657937" cy="17608947"/>
          </a:xfrm>
          <a:prstGeom prst="rect">
            <a:avLst/>
          </a:prstGeom>
          <a:ln w="12700">
            <a:miter lim="400000"/>
          </a:ln>
        </p:spPr>
      </p:pic>
      <p:pic>
        <p:nvPicPr>
          <p:cNvPr id="336" name="image31.jpeg"/>
          <p:cNvPicPr/>
          <p:nvPr/>
        </p:nvPicPr>
        <p:blipFill>
          <a:blip r:embed="rId4">
            <a:extLst/>
          </a:blip>
          <a:stretch>
            <a:fillRect/>
          </a:stretch>
        </p:blipFill>
        <p:spPr>
          <a:xfrm>
            <a:off x="13740852" y="11696293"/>
            <a:ext cx="16731586" cy="11151666"/>
          </a:xfrm>
          <a:prstGeom prst="rect">
            <a:avLst/>
          </a:prstGeom>
          <a:ln w="12700">
            <a:miter lim="400000"/>
          </a:ln>
        </p:spPr>
      </p:pic>
      <p:sp>
        <p:nvSpPr>
          <p:cNvPr id="2" name="スライド番号プレースホルダー 1">
            <a:extLst>
              <a:ext uri="{FF2B5EF4-FFF2-40B4-BE49-F238E27FC236}">
                <a16:creationId xmlns:a16="http://schemas.microsoft.com/office/drawing/2014/main" id="{77F04499-6819-4132-B7CE-B99953FA59A9}"/>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54</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3946233696"/>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8" name="image32.jpg"/>
          <p:cNvPicPr/>
          <p:nvPr/>
        </p:nvPicPr>
        <p:blipFill>
          <a:blip r:embed="rId2">
            <a:extLst/>
          </a:blip>
          <a:stretch>
            <a:fillRect/>
          </a:stretch>
        </p:blipFill>
        <p:spPr>
          <a:xfrm>
            <a:off x="-5" y="13315610"/>
            <a:ext cx="14376743" cy="9584493"/>
          </a:xfrm>
          <a:prstGeom prst="rect">
            <a:avLst/>
          </a:prstGeom>
          <a:ln w="12700">
            <a:miter lim="400000"/>
          </a:ln>
        </p:spPr>
      </p:pic>
      <p:sp>
        <p:nvSpPr>
          <p:cNvPr id="339" name="Shape 339"/>
          <p:cNvSpPr/>
          <p:nvPr/>
        </p:nvSpPr>
        <p:spPr>
          <a:xfrm>
            <a:off x="18849477" y="17612557"/>
            <a:ext cx="11028949" cy="2057401"/>
          </a:xfrm>
          <a:prstGeom prst="rect">
            <a:avLst/>
          </a:prstGeom>
          <a:ln w="12700">
            <a:miter lim="400000"/>
          </a:ln>
          <a:extLst>
            <a:ext uri="{C572A759-6A51-4108-AA02-DFA0A04FC94B}">
              <ma14:wrappingTextBoxFlag xmlns:ma14="http://schemas.microsoft.com/office/mac/drawingml/2011/main" xmlns="" val="1"/>
            </a:ext>
          </a:extLst>
        </p:spPr>
        <p:txBody>
          <a:bodyPr lIns="114300" tIns="114300" rIns="114300" bIns="114300" anchor="ctr">
            <a:spAutoFit/>
          </a:bodyPr>
          <a:lstStyle/>
          <a:p>
            <a:pPr marL="0" marR="0" lvl="0" indent="0" algn="r" defTabSz="3048000" eaLnBrk="1" fontAlgn="auto" latinLnBrk="0" hangingPunct="1">
              <a:lnSpc>
                <a:spcPct val="100000"/>
              </a:lnSpc>
              <a:spcBef>
                <a:spcPts val="0"/>
              </a:spcBef>
              <a:spcAft>
                <a:spcPts val="0"/>
              </a:spcAft>
              <a:buClrTx/>
              <a:buSzTx/>
              <a:buFontTx/>
              <a:buNone/>
              <a:tabLst/>
              <a:defRPr sz="1800"/>
            </a:pPr>
            <a:r>
              <a:rPr kumimoji="0" sz="4600" b="0" i="0" u="none" strike="noStrike" kern="0" cap="none" spc="0" normalizeH="0" baseline="0" noProof="0">
                <a:ln>
                  <a:noFill/>
                </a:ln>
                <a:solidFill>
                  <a:srgbClr val="404040"/>
                </a:solidFill>
                <a:effectLst/>
                <a:uLnTx/>
                <a:uFillTx/>
                <a:latin typeface="Helvetica"/>
                <a:ea typeface="Helvetica"/>
                <a:cs typeface="Helvetica"/>
                <a:sym typeface="Helvetica"/>
              </a:rPr>
              <a:t>シアターオリンピックス 2019</a:t>
            </a:r>
          </a:p>
          <a:p>
            <a:pPr marL="0" marR="0" lvl="0" indent="0" algn="r" defTabSz="3048000" eaLnBrk="1" fontAlgn="auto" latinLnBrk="0" hangingPunct="1">
              <a:lnSpc>
                <a:spcPct val="100000"/>
              </a:lnSpc>
              <a:spcBef>
                <a:spcPts val="0"/>
              </a:spcBef>
              <a:spcAft>
                <a:spcPts val="0"/>
              </a:spcAft>
              <a:buClrTx/>
              <a:buSzTx/>
              <a:buFontTx/>
              <a:buNone/>
              <a:tabLst/>
              <a:defRPr sz="1800"/>
            </a:pPr>
            <a:r>
              <a:rPr kumimoji="0" sz="6600" b="0" i="0" u="none" strike="noStrike" kern="0" cap="none" spc="0" normalizeH="0" baseline="0" noProof="0">
                <a:ln>
                  <a:noFill/>
                </a:ln>
                <a:solidFill>
                  <a:srgbClr val="404040"/>
                </a:solidFill>
                <a:effectLst/>
                <a:uLnTx/>
                <a:uFillTx/>
                <a:latin typeface="Helvetica"/>
                <a:ea typeface="Helvetica"/>
                <a:cs typeface="Helvetica"/>
                <a:sym typeface="Helvetica"/>
              </a:rPr>
              <a:t>アウトドアラウンジ</a:t>
            </a:r>
          </a:p>
        </p:txBody>
      </p:sp>
      <p:pic>
        <p:nvPicPr>
          <p:cNvPr id="340" name="image33.jpeg"/>
          <p:cNvPicPr/>
          <p:nvPr/>
        </p:nvPicPr>
        <p:blipFill>
          <a:blip r:embed="rId3">
            <a:extLst/>
          </a:blip>
          <a:stretch>
            <a:fillRect/>
          </a:stretch>
        </p:blipFill>
        <p:spPr>
          <a:xfrm>
            <a:off x="11187345" y="10028"/>
            <a:ext cx="19854129" cy="13234736"/>
          </a:xfrm>
          <a:prstGeom prst="rect">
            <a:avLst/>
          </a:prstGeom>
          <a:ln w="12700">
            <a:miter lim="400000"/>
          </a:ln>
        </p:spPr>
      </p:pic>
      <p:sp>
        <p:nvSpPr>
          <p:cNvPr id="2" name="スライド番号プレースホルダー 1">
            <a:extLst>
              <a:ext uri="{FF2B5EF4-FFF2-40B4-BE49-F238E27FC236}">
                <a16:creationId xmlns:a16="http://schemas.microsoft.com/office/drawing/2014/main" id="{F9743DAE-0701-40D0-8E05-E5DABE4964C3}"/>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55</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1964955072"/>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42" name="image36.jpg"/>
          <p:cNvPicPr/>
          <p:nvPr/>
        </p:nvPicPr>
        <p:blipFill>
          <a:blip r:embed="rId2">
            <a:extLst/>
          </a:blip>
          <a:stretch>
            <a:fillRect/>
          </a:stretch>
        </p:blipFill>
        <p:spPr>
          <a:xfrm>
            <a:off x="272424" y="-180474"/>
            <a:ext cx="14043441" cy="19862041"/>
          </a:xfrm>
          <a:prstGeom prst="rect">
            <a:avLst/>
          </a:prstGeom>
          <a:ln w="12700">
            <a:miter lim="400000"/>
          </a:ln>
        </p:spPr>
      </p:pic>
      <p:pic>
        <p:nvPicPr>
          <p:cNvPr id="343" name="image37.jpeg"/>
          <p:cNvPicPr/>
          <p:nvPr/>
        </p:nvPicPr>
        <p:blipFill>
          <a:blip r:embed="rId3">
            <a:extLst/>
          </a:blip>
          <a:stretch>
            <a:fillRect/>
          </a:stretch>
        </p:blipFill>
        <p:spPr>
          <a:xfrm>
            <a:off x="15993138" y="-210553"/>
            <a:ext cx="14088521" cy="19922199"/>
          </a:xfrm>
          <a:prstGeom prst="rect">
            <a:avLst/>
          </a:prstGeom>
          <a:ln w="12700">
            <a:miter lim="400000"/>
          </a:ln>
        </p:spPr>
      </p:pic>
      <p:sp>
        <p:nvSpPr>
          <p:cNvPr id="344" name="Shape 344"/>
          <p:cNvSpPr/>
          <p:nvPr/>
        </p:nvSpPr>
        <p:spPr>
          <a:xfrm>
            <a:off x="1010518" y="20084715"/>
            <a:ext cx="13469621" cy="1219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8800">
                <a:latin typeface="ヒラギノ角ゴ StdN"/>
                <a:ea typeface="ヒラギノ角ゴ StdN"/>
                <a:cs typeface="ヒラギノ角ゴ StdN"/>
                <a:sym typeface="ヒラギノ角ゴ StdN"/>
              </a:defRPr>
            </a:lvl1pPr>
          </a:lstStyle>
          <a:p>
            <a:pPr marL="0" marR="0" lvl="0" indent="0" algn="ctr" defTabSz="584200" eaLnBrk="1" fontAlgn="auto" latinLnBrk="0" hangingPunct="1">
              <a:lnSpc>
                <a:spcPct val="100000"/>
              </a:lnSpc>
              <a:spcBef>
                <a:spcPts val="0"/>
              </a:spcBef>
              <a:spcAft>
                <a:spcPts val="0"/>
              </a:spcAft>
              <a:buClrTx/>
              <a:buSzTx/>
              <a:buFontTx/>
              <a:buNone/>
              <a:tabLst/>
              <a:defRPr sz="1800"/>
            </a:pPr>
            <a:r>
              <a:rPr kumimoji="0" sz="8800" b="0" i="0" u="none" strike="noStrike" kern="0" cap="none" spc="0" normalizeH="0" baseline="0" noProof="0">
                <a:ln>
                  <a:noFill/>
                </a:ln>
                <a:solidFill>
                  <a:sysClr val="windowText" lastClr="000000"/>
                </a:solidFill>
                <a:effectLst/>
                <a:uLnTx/>
                <a:uFillTx/>
                <a:latin typeface="ヒラギノ角ゴ StdN"/>
                <a:sym typeface="ヒラギノ角ゴ StdN"/>
              </a:rPr>
              <a:t>北陸工芸プラットフォーム</a:t>
            </a:r>
          </a:p>
        </p:txBody>
      </p:sp>
      <p:sp>
        <p:nvSpPr>
          <p:cNvPr id="345" name="Shape 345"/>
          <p:cNvSpPr/>
          <p:nvPr/>
        </p:nvSpPr>
        <p:spPr>
          <a:xfrm>
            <a:off x="15144240" y="18939989"/>
            <a:ext cx="14619387" cy="350865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p>
            <a:pPr marL="0" marR="0" lvl="0" indent="0" algn="ctr" defTabSz="3048000" eaLnBrk="1" fontAlgn="auto" latinLnBrk="0" hangingPunct="1">
              <a:lnSpc>
                <a:spcPct val="100000"/>
              </a:lnSpc>
              <a:spcBef>
                <a:spcPts val="0"/>
              </a:spcBef>
              <a:spcAft>
                <a:spcPts val="0"/>
              </a:spcAft>
              <a:buClrTx/>
              <a:buSzTx/>
              <a:buFontTx/>
              <a:buNone/>
              <a:tabLst/>
              <a:defRPr sz="1800"/>
            </a:pPr>
            <a:r>
              <a:rPr kumimoji="0" sz="7600" b="0" i="0" u="none" strike="noStrike" kern="0" cap="none" spc="0" normalizeH="0" baseline="0" noProof="0" dirty="0">
                <a:ln>
                  <a:noFill/>
                </a:ln>
                <a:solidFill>
                  <a:srgbClr val="404040"/>
                </a:solidFill>
                <a:effectLst/>
                <a:uLnTx/>
                <a:uFillTx/>
                <a:latin typeface="ヒラギノ角ゴ StdN"/>
                <a:ea typeface="ヒラギノ角ゴ StdN"/>
                <a:cs typeface="ヒラギノ角ゴ StdN"/>
                <a:sym typeface="ヒラギノ角ゴ StdN"/>
              </a:rPr>
              <a:t>「</a:t>
            </a:r>
            <a:r>
              <a:rPr kumimoji="0" sz="7600" b="0" i="0" u="none" strike="noStrike" kern="0" cap="none" spc="0" normalizeH="0" baseline="0" noProof="0" dirty="0" err="1">
                <a:ln>
                  <a:noFill/>
                </a:ln>
                <a:solidFill>
                  <a:srgbClr val="404040"/>
                </a:solidFill>
                <a:effectLst/>
                <a:uLnTx/>
                <a:uFillTx/>
                <a:latin typeface="ヒラギノ角ゴ StdN"/>
                <a:ea typeface="ヒラギノ角ゴ StdN"/>
                <a:cs typeface="ヒラギノ角ゴ StdN"/>
                <a:sym typeface="ヒラギノ角ゴ StdN"/>
              </a:rPr>
              <a:t>工芸</a:t>
            </a:r>
            <a:r>
              <a:rPr kumimoji="0" sz="7600" b="0" i="0" u="none" strike="noStrike" kern="0" cap="none" spc="0" normalizeH="0" baseline="0" noProof="0" dirty="0">
                <a:ln>
                  <a:noFill/>
                </a:ln>
                <a:solidFill>
                  <a:srgbClr val="404040"/>
                </a:solidFill>
                <a:effectLst/>
                <a:uLnTx/>
                <a:uFillTx/>
                <a:latin typeface="ヒラギノ角ゴ StdN"/>
                <a:ea typeface="ヒラギノ角ゴ StdN"/>
                <a:cs typeface="ヒラギノ角ゴ StdN"/>
                <a:sym typeface="ヒラギノ角ゴ StdN"/>
              </a:rPr>
              <a:t>」「</a:t>
            </a:r>
            <a:r>
              <a:rPr kumimoji="0" sz="7600" b="0" i="0" u="none" strike="noStrike" kern="0" cap="none" spc="0" normalizeH="0" baseline="0" noProof="0" dirty="0" err="1">
                <a:ln>
                  <a:noFill/>
                </a:ln>
                <a:solidFill>
                  <a:srgbClr val="404040"/>
                </a:solidFill>
                <a:effectLst/>
                <a:uLnTx/>
                <a:uFillTx/>
                <a:latin typeface="ヒラギノ角ゴ StdN"/>
                <a:ea typeface="ヒラギノ角ゴ StdN"/>
                <a:cs typeface="ヒラギノ角ゴ StdN"/>
                <a:sym typeface="ヒラギノ角ゴ StdN"/>
              </a:rPr>
              <a:t>文化</a:t>
            </a:r>
            <a:r>
              <a:rPr kumimoji="0" sz="7600" b="0" i="0" u="none" strike="noStrike" kern="0" cap="none" spc="0" normalizeH="0" baseline="0" noProof="0" dirty="0">
                <a:ln>
                  <a:noFill/>
                </a:ln>
                <a:solidFill>
                  <a:srgbClr val="404040"/>
                </a:solidFill>
                <a:effectLst/>
                <a:uLnTx/>
                <a:uFillTx/>
                <a:latin typeface="ヒラギノ角ゴ StdN"/>
                <a:ea typeface="ヒラギノ角ゴ StdN"/>
                <a:cs typeface="ヒラギノ角ゴ StdN"/>
                <a:sym typeface="ヒラギノ角ゴ StdN"/>
              </a:rPr>
              <a:t>」「</a:t>
            </a:r>
            <a:r>
              <a:rPr kumimoji="0" sz="7600" b="0" i="0" u="none" strike="noStrike" kern="0" cap="none" spc="0" normalizeH="0" baseline="0" noProof="0" dirty="0" err="1">
                <a:ln>
                  <a:noFill/>
                </a:ln>
                <a:solidFill>
                  <a:srgbClr val="404040"/>
                </a:solidFill>
                <a:effectLst/>
                <a:uLnTx/>
                <a:uFillTx/>
                <a:latin typeface="ヒラギノ角ゴ StdN"/>
                <a:ea typeface="ヒラギノ角ゴ StdN"/>
                <a:cs typeface="ヒラギノ角ゴ StdN"/>
                <a:sym typeface="ヒラギノ角ゴ StdN"/>
              </a:rPr>
              <a:t>食</a:t>
            </a:r>
            <a:r>
              <a:rPr kumimoji="0" sz="7600" b="0" i="0" u="none" strike="noStrike" kern="0" cap="none" spc="0" normalizeH="0" baseline="0" noProof="0" dirty="0">
                <a:ln>
                  <a:noFill/>
                </a:ln>
                <a:solidFill>
                  <a:srgbClr val="404040"/>
                </a:solidFill>
                <a:effectLst/>
                <a:uLnTx/>
                <a:uFillTx/>
                <a:latin typeface="ヒラギノ角ゴ StdN"/>
                <a:ea typeface="ヒラギノ角ゴ StdN"/>
                <a:cs typeface="ヒラギノ角ゴ StdN"/>
                <a:sym typeface="ヒラギノ角ゴ StdN"/>
              </a:rPr>
              <a:t>」「</a:t>
            </a:r>
            <a:r>
              <a:rPr kumimoji="0" sz="7600" b="0" i="0" u="none" strike="noStrike" kern="0" cap="none" spc="0" normalizeH="0" baseline="0" noProof="0" dirty="0" err="1">
                <a:ln>
                  <a:noFill/>
                </a:ln>
                <a:solidFill>
                  <a:srgbClr val="404040"/>
                </a:solidFill>
                <a:effectLst/>
                <a:uLnTx/>
                <a:uFillTx/>
                <a:latin typeface="ヒラギノ角ゴ StdN"/>
                <a:ea typeface="ヒラギノ角ゴ StdN"/>
                <a:cs typeface="ヒラギノ角ゴ StdN"/>
                <a:sym typeface="ヒラギノ角ゴ StdN"/>
              </a:rPr>
              <a:t>自然</a:t>
            </a:r>
            <a:r>
              <a:rPr kumimoji="0" sz="7600" b="0" i="0" u="none" strike="noStrike" kern="0" cap="none" spc="0" normalizeH="0" baseline="0" noProof="0" dirty="0">
                <a:ln>
                  <a:noFill/>
                </a:ln>
                <a:solidFill>
                  <a:srgbClr val="404040"/>
                </a:solidFill>
                <a:effectLst/>
                <a:uLnTx/>
                <a:uFillTx/>
                <a:latin typeface="ヒラギノ角ゴ StdN"/>
                <a:ea typeface="ヒラギノ角ゴ StdN"/>
                <a:cs typeface="ヒラギノ角ゴ StdN"/>
                <a:sym typeface="ヒラギノ角ゴ StdN"/>
              </a:rPr>
              <a:t>」</a:t>
            </a:r>
          </a:p>
          <a:p>
            <a:pPr marL="0" marR="0" lvl="0" indent="0" algn="ctr" defTabSz="3048000" eaLnBrk="1" fontAlgn="auto" latinLnBrk="0" hangingPunct="1">
              <a:lnSpc>
                <a:spcPct val="100000"/>
              </a:lnSpc>
              <a:spcBef>
                <a:spcPts val="0"/>
              </a:spcBef>
              <a:spcAft>
                <a:spcPts val="0"/>
              </a:spcAft>
              <a:buClrTx/>
              <a:buSzTx/>
              <a:buFontTx/>
              <a:buNone/>
              <a:tabLst/>
              <a:defRPr sz="1800"/>
            </a:pPr>
            <a:r>
              <a:rPr kumimoji="0" sz="7600" b="0" i="0" u="none" strike="noStrike" kern="0" cap="none" spc="0" normalizeH="0" baseline="0" noProof="0" dirty="0" err="1">
                <a:ln>
                  <a:noFill/>
                </a:ln>
                <a:solidFill>
                  <a:srgbClr val="404040"/>
                </a:solidFill>
                <a:effectLst/>
                <a:uLnTx/>
                <a:uFillTx/>
                <a:latin typeface="ヒラギノ角ゴ StdN"/>
                <a:ea typeface="ヒラギノ角ゴ StdN"/>
                <a:cs typeface="ヒラギノ角ゴ StdN"/>
                <a:sym typeface="ヒラギノ角ゴ StdN"/>
              </a:rPr>
              <a:t>そして何より「人」という</a:t>
            </a:r>
            <a:br>
              <a:rPr kumimoji="0" sz="7600" b="0" i="0" u="none" strike="noStrike" kern="0" cap="none" spc="0" normalizeH="0" baseline="0" noProof="0" dirty="0">
                <a:ln>
                  <a:noFill/>
                </a:ln>
                <a:solidFill>
                  <a:srgbClr val="404040"/>
                </a:solidFill>
                <a:effectLst/>
                <a:uLnTx/>
                <a:uFillTx/>
                <a:latin typeface="ヒラギノ角ゴ StdN"/>
                <a:ea typeface="ヒラギノ角ゴ StdN"/>
                <a:cs typeface="ヒラギノ角ゴ StdN"/>
                <a:sym typeface="ヒラギノ角ゴ StdN"/>
              </a:rPr>
            </a:br>
            <a:r>
              <a:rPr kumimoji="0" sz="7600" b="0" i="0" u="none" strike="noStrike" kern="0" cap="none" spc="0" normalizeH="0" baseline="0" noProof="0" dirty="0" err="1">
                <a:ln>
                  <a:noFill/>
                </a:ln>
                <a:solidFill>
                  <a:srgbClr val="404040"/>
                </a:solidFill>
                <a:effectLst/>
                <a:uLnTx/>
                <a:uFillTx/>
                <a:latin typeface="ヒラギノ角ゴ StdN"/>
                <a:ea typeface="ヒラギノ角ゴ StdN"/>
                <a:cs typeface="ヒラギノ角ゴ StdN"/>
                <a:sym typeface="ヒラギノ角ゴ StdN"/>
              </a:rPr>
              <a:t>観光資源をつないで活かす</a:t>
            </a:r>
            <a:endParaRPr kumimoji="0" sz="7600" b="0" i="0" u="none" strike="noStrike" kern="0" cap="none" spc="0" normalizeH="0" baseline="0" noProof="0" dirty="0">
              <a:ln>
                <a:noFill/>
              </a:ln>
              <a:solidFill>
                <a:srgbClr val="404040"/>
              </a:solidFill>
              <a:effectLst/>
              <a:uLnTx/>
              <a:uFillTx/>
              <a:latin typeface="ヒラギノ角ゴ StdN"/>
              <a:ea typeface="ヒラギノ角ゴ StdN"/>
              <a:cs typeface="ヒラギノ角ゴ StdN"/>
              <a:sym typeface="ヒラギノ角ゴ StdN"/>
            </a:endParaRPr>
          </a:p>
        </p:txBody>
      </p:sp>
      <p:sp>
        <p:nvSpPr>
          <p:cNvPr id="2" name="スライド番号プレースホルダー 1">
            <a:extLst>
              <a:ext uri="{FF2B5EF4-FFF2-40B4-BE49-F238E27FC236}">
                <a16:creationId xmlns:a16="http://schemas.microsoft.com/office/drawing/2014/main" id="{3845034F-D250-46B8-8896-01AC6614B728}"/>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56</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406196691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1aS.jpg"/>
          <p:cNvPicPr/>
          <p:nvPr/>
        </p:nvPicPr>
        <p:blipFill>
          <a:blip r:embed="rId2">
            <a:extLst/>
          </a:blip>
          <a:stretch>
            <a:fillRect/>
          </a:stretch>
        </p:blipFill>
        <p:spPr>
          <a:xfrm>
            <a:off x="5013" y="2560978"/>
            <a:ext cx="16183050" cy="20390643"/>
          </a:xfrm>
          <a:prstGeom prst="rect">
            <a:avLst/>
          </a:prstGeom>
          <a:ln w="12700">
            <a:miter lim="400000"/>
          </a:ln>
        </p:spPr>
      </p:pic>
      <p:sp>
        <p:nvSpPr>
          <p:cNvPr id="348" name="Shape 348"/>
          <p:cNvSpPr/>
          <p:nvPr/>
        </p:nvSpPr>
        <p:spPr>
          <a:xfrm>
            <a:off x="21397627" y="3685406"/>
            <a:ext cx="4039059" cy="255524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1a班　</a:t>
            </a:r>
          </a:p>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まとめ</a:t>
            </a:r>
          </a:p>
        </p:txBody>
      </p:sp>
      <p:sp>
        <p:nvSpPr>
          <p:cNvPr id="349" name="Shape 349"/>
          <p:cNvSpPr/>
          <p:nvPr/>
        </p:nvSpPr>
        <p:spPr>
          <a:xfrm>
            <a:off x="17602841" y="8735594"/>
            <a:ext cx="11628629" cy="10261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・病気からフリーな都市</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（健康寿命＝寿命）</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・好きなところに住め、</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　どこでも働ける</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・多様な人と年齢層</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・教育の充実、ブランド</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・猥雑さ</a:t>
            </a:r>
          </a:p>
        </p:txBody>
      </p:sp>
      <p:sp>
        <p:nvSpPr>
          <p:cNvPr id="350" name="Shape 350"/>
          <p:cNvSpPr/>
          <p:nvPr/>
        </p:nvSpPr>
        <p:spPr>
          <a:xfrm>
            <a:off x="736645" y="743953"/>
            <a:ext cx="19024093" cy="12192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marR="187960" algn="l" defTabSz="457200">
              <a:defRPr sz="8800">
                <a:solidFill>
                  <a:srgbClr val="011993"/>
                </a:solidFill>
                <a:latin typeface="ヒラギノ角ゴ StdN"/>
                <a:ea typeface="ヒラギノ角ゴ StdN"/>
                <a:cs typeface="ヒラギノ角ゴ StdN"/>
                <a:sym typeface="ヒラギノ角ゴ StdN"/>
              </a:defRPr>
            </a:lvl1pPr>
          </a:lstStyle>
          <a:p>
            <a:pPr marL="0" marR="187960" lvl="0" indent="0" algn="l" defTabSz="457200" eaLnBrk="1" fontAlgn="auto" latinLnBrk="0" hangingPunct="1">
              <a:lnSpc>
                <a:spcPct val="100000"/>
              </a:lnSpc>
              <a:spcBef>
                <a:spcPts val="0"/>
              </a:spcBef>
              <a:spcAft>
                <a:spcPts val="0"/>
              </a:spcAft>
              <a:buClrTx/>
              <a:buSzTx/>
              <a:buFontTx/>
              <a:buNone/>
              <a:tabLst/>
              <a:defRPr sz="1800">
                <a:solidFill>
                  <a:srgbClr val="000000"/>
                </a:solidFill>
              </a:defRPr>
            </a:pPr>
            <a:r>
              <a:rPr kumimoji="0" sz="8800" b="0" i="0" u="none" strike="noStrike" kern="0" cap="none" spc="0" normalizeH="0" baseline="0" noProof="0">
                <a:ln>
                  <a:noFill/>
                </a:ln>
                <a:solidFill>
                  <a:srgbClr val="011993"/>
                </a:solidFill>
                <a:effectLst/>
                <a:uLnTx/>
                <a:uFillTx/>
                <a:latin typeface="ヒラギノ角ゴ StdN"/>
                <a:sym typeface="ヒラギノ角ゴ StdN"/>
              </a:rPr>
              <a:t>第２部：テーブル・ディスカッション</a:t>
            </a:r>
          </a:p>
        </p:txBody>
      </p:sp>
    </p:spTree>
    <p:extLst>
      <p:ext uri="{BB962C8B-B14F-4D97-AF65-F5344CB8AC3E}">
        <p14:creationId xmlns:p14="http://schemas.microsoft.com/office/powerpoint/2010/main" val="256089850"/>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 name="1bS.jpg"/>
          <p:cNvPicPr/>
          <p:nvPr/>
        </p:nvPicPr>
        <p:blipFill>
          <a:blip r:embed="rId2">
            <a:extLst/>
          </a:blip>
          <a:stretch>
            <a:fillRect/>
          </a:stretch>
        </p:blipFill>
        <p:spPr>
          <a:xfrm>
            <a:off x="5013" y="-12366"/>
            <a:ext cx="22417797" cy="21539766"/>
          </a:xfrm>
          <a:prstGeom prst="rect">
            <a:avLst/>
          </a:prstGeom>
          <a:ln w="12700">
            <a:miter lim="400000"/>
          </a:ln>
        </p:spPr>
      </p:pic>
      <p:sp>
        <p:nvSpPr>
          <p:cNvPr id="353" name="Shape 353"/>
          <p:cNvSpPr/>
          <p:nvPr/>
        </p:nvSpPr>
        <p:spPr>
          <a:xfrm>
            <a:off x="22411290" y="3143985"/>
            <a:ext cx="4115868" cy="255524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1b班　</a:t>
            </a:r>
          </a:p>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まとめ</a:t>
            </a:r>
          </a:p>
        </p:txBody>
      </p:sp>
      <p:sp>
        <p:nvSpPr>
          <p:cNvPr id="354" name="Shape 354"/>
          <p:cNvSpPr/>
          <p:nvPr/>
        </p:nvSpPr>
        <p:spPr>
          <a:xfrm>
            <a:off x="18624830" y="7662779"/>
            <a:ext cx="11290301" cy="8737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・どこでも移動可能</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・動産、土地不本位制</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・都市と地方の</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　区別なくなる</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・集まる場所に価値</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・混在したコミュニティ</a:t>
            </a:r>
          </a:p>
        </p:txBody>
      </p:sp>
    </p:spTree>
    <p:extLst>
      <p:ext uri="{BB962C8B-B14F-4D97-AF65-F5344CB8AC3E}">
        <p14:creationId xmlns:p14="http://schemas.microsoft.com/office/powerpoint/2010/main" val="245210304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6" name="Shape 356"/>
          <p:cNvSpPr/>
          <p:nvPr/>
        </p:nvSpPr>
        <p:spPr>
          <a:xfrm>
            <a:off x="2307771" y="1731853"/>
            <a:ext cx="25864458" cy="20459701"/>
          </a:xfrm>
          <a:prstGeom prst="rect">
            <a:avLst/>
          </a:prstGeom>
          <a:ln w="12700">
            <a:miter lim="400000"/>
          </a:ln>
          <a:extLst>
            <a:ext uri="{C572A759-6A51-4108-AA02-DFA0A04FC94B}">
              <ma14:wrappingTextBoxFlag xmlns:ma14="http://schemas.microsoft.com/office/mac/drawingml/2011/main" xmlns="" val="1"/>
            </a:ext>
          </a:extLst>
        </p:spPr>
        <p:txBody>
          <a:bodyPr lIns="152400" tIns="152400" rIns="152400" bIns="152400">
            <a:spAutoFit/>
          </a:bodyPr>
          <a:lstStyle/>
          <a:p>
            <a:pPr marL="0" marR="0" lvl="0" indent="0" algn="l" defTabSz="15240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人生を楽しむための都市インフラ</a:t>
            </a:r>
          </a:p>
          <a:p>
            <a:pPr marL="0" marR="0" lvl="0" indent="0" algn="l" defTabSz="1524000" eaLnBrk="1" fontAlgn="auto" latinLnBrk="0" hangingPunct="1">
              <a:lnSpc>
                <a:spcPct val="80000"/>
              </a:lnSpc>
              <a:spcBef>
                <a:spcPts val="0"/>
              </a:spcBef>
              <a:spcAft>
                <a:spcPts val="0"/>
              </a:spcAft>
              <a:buClrTx/>
              <a:buSzTx/>
              <a:buFontTx/>
              <a:buNone/>
              <a:tabLst/>
              <a:defRPr sz="1800"/>
            </a:pP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0" marR="0" lvl="0" indent="0" algn="l" defTabSz="15240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a:t>
            </a:r>
            <a:r>
              <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rPr>
              <a:t>―</a:t>
            </a: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人生</a:t>
            </a:r>
            <a:r>
              <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rPr>
              <a:t>100</a:t>
            </a: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年時代</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0" marR="0" lvl="0" indent="0" algn="l" defTabSz="15240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2989793" marR="0" lvl="0" indent="-2989793" algn="l" defTabSz="15240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a:t>
            </a:r>
            <a:r>
              <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rPr>
              <a:t>⇒</a:t>
            </a: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自由にできる時間が増えることで今以上に人生を楽しむことができる都市づくり</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2989793" marR="0" lvl="0" indent="-2989793" algn="l" defTabSz="1524000" eaLnBrk="1" fontAlgn="auto" latinLnBrk="0" hangingPunct="1">
              <a:lnSpc>
                <a:spcPct val="80000"/>
              </a:lnSpc>
              <a:spcBef>
                <a:spcPts val="0"/>
              </a:spcBef>
              <a:spcAft>
                <a:spcPts val="0"/>
              </a:spcAft>
              <a:buClrTx/>
              <a:buSzTx/>
              <a:buFontTx/>
              <a:buNone/>
              <a:tabLst/>
              <a:defRPr sz="1800"/>
            </a:pP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2989793" marR="0" lvl="0" indent="-2989793" algn="l" defTabSz="15240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（サブテーマ設定）</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2989793" marR="0" lvl="0" indent="-2989793" algn="l" defTabSz="15240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2989793" marR="0" lvl="0" indent="-2989793" algn="l" defTabSz="15240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a:t>
            </a: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自由な時間を生み出すためのインフラ</a:t>
            </a:r>
          </a:p>
          <a:p>
            <a:pPr marL="2989793" marR="0" lvl="0" indent="-2989793" algn="l" defTabSz="15240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a:t>
            </a:r>
            <a:r>
              <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rPr>
              <a:t>ICT</a:t>
            </a: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、移動、</a:t>
            </a:r>
            <a:r>
              <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rPr>
              <a:t>AI</a:t>
            </a: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2989793" marR="0" lvl="0" indent="-2989793" algn="l" defTabSz="1524000" eaLnBrk="1" fontAlgn="auto" latinLnBrk="0" hangingPunct="1">
              <a:lnSpc>
                <a:spcPct val="80000"/>
              </a:lnSpc>
              <a:spcBef>
                <a:spcPts val="0"/>
              </a:spcBef>
              <a:spcAft>
                <a:spcPts val="0"/>
              </a:spcAft>
              <a:buClrTx/>
              <a:buSzTx/>
              <a:buFontTx/>
              <a:buNone/>
              <a:tabLst/>
              <a:defRPr sz="1800"/>
            </a:pP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2989793" marR="0" lvl="0" indent="-2989793" algn="l" defTabSz="15240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a:t>
            </a: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自由な時間を楽しむためのインフラ</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2989793" marR="0" lvl="0" indent="-2989793" algn="l" defTabSz="15240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交流、安全・安心（心、健康）</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2989793" marR="0" lvl="0" indent="-2989793" algn="l" defTabSz="1524000" eaLnBrk="1" fontAlgn="auto" latinLnBrk="0" hangingPunct="1">
              <a:lnSpc>
                <a:spcPct val="8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a:t>
            </a:r>
            <a:r>
              <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rPr>
              <a:t>VR</a:t>
            </a: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、都市と地方、２拠点・・・</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p:txBody>
      </p:sp>
      <p:sp>
        <p:nvSpPr>
          <p:cNvPr id="357" name="Shape 357"/>
          <p:cNvSpPr/>
          <p:nvPr/>
        </p:nvSpPr>
        <p:spPr>
          <a:xfrm>
            <a:off x="25612785" y="19597169"/>
            <a:ext cx="4029457" cy="255524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1c班　</a:t>
            </a:r>
          </a:p>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まとめ</a:t>
            </a:r>
          </a:p>
        </p:txBody>
      </p:sp>
      <p:sp>
        <p:nvSpPr>
          <p:cNvPr id="2" name="スライド番号プレースホルダー 1">
            <a:extLst>
              <a:ext uri="{FF2B5EF4-FFF2-40B4-BE49-F238E27FC236}">
                <a16:creationId xmlns:a16="http://schemas.microsoft.com/office/drawing/2014/main" id="{F452C038-718B-4B1A-805C-5A5105C408AA}"/>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59</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316474611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BE8F5D0-7149-4E6A-9D4A-F20033A03835}"/>
              </a:ext>
            </a:extLst>
          </p:cNvPr>
          <p:cNvPicPr>
            <a:picLocks noChangeAspect="1"/>
          </p:cNvPicPr>
          <p:nvPr/>
        </p:nvPicPr>
        <p:blipFill>
          <a:blip r:embed="rId2"/>
          <a:stretch>
            <a:fillRect/>
          </a:stretch>
        </p:blipFill>
        <p:spPr>
          <a:xfrm>
            <a:off x="37718" y="342900"/>
            <a:ext cx="15202282" cy="21659850"/>
          </a:xfrm>
          <a:prstGeom prst="rect">
            <a:avLst/>
          </a:prstGeom>
        </p:spPr>
      </p:pic>
      <p:pic>
        <p:nvPicPr>
          <p:cNvPr id="6" name="図 5">
            <a:extLst>
              <a:ext uri="{FF2B5EF4-FFF2-40B4-BE49-F238E27FC236}">
                <a16:creationId xmlns:a16="http://schemas.microsoft.com/office/drawing/2014/main" id="{3C540115-250B-458C-88A7-FB4E253FFB92}"/>
              </a:ext>
            </a:extLst>
          </p:cNvPr>
          <p:cNvPicPr>
            <a:picLocks noChangeAspect="1"/>
          </p:cNvPicPr>
          <p:nvPr/>
        </p:nvPicPr>
        <p:blipFill>
          <a:blip r:embed="rId3"/>
          <a:stretch>
            <a:fillRect/>
          </a:stretch>
        </p:blipFill>
        <p:spPr>
          <a:xfrm>
            <a:off x="15239999" y="342900"/>
            <a:ext cx="15202281" cy="21659848"/>
          </a:xfrm>
          <a:prstGeom prst="rect">
            <a:avLst/>
          </a:prstGeom>
        </p:spPr>
      </p:pic>
      <p:sp>
        <p:nvSpPr>
          <p:cNvPr id="2" name="スライド番号プレースホルダー 1">
            <a:extLst>
              <a:ext uri="{FF2B5EF4-FFF2-40B4-BE49-F238E27FC236}">
                <a16:creationId xmlns:a16="http://schemas.microsoft.com/office/drawing/2014/main" id="{FC025EA1-E7FB-4914-97DB-2AE6158AE7D7}"/>
              </a:ext>
            </a:extLst>
          </p:cNvPr>
          <p:cNvSpPr>
            <a:spLocks noGrp="1"/>
          </p:cNvSpPr>
          <p:nvPr>
            <p:ph type="sldNum" sz="quarter" idx="2"/>
          </p:nvPr>
        </p:nvSpPr>
        <p:spPr/>
        <p:txBody>
          <a:bodyPr/>
          <a:lstStyle/>
          <a:p>
            <a:fld id="{86CB4B4D-7CA3-9044-876B-883B54F8677D}" type="slidenum">
              <a:rPr lang="en-US" altLang="ja-JP" kern="0" smtClean="0"/>
              <a:pPr/>
              <a:t>6</a:t>
            </a:fld>
            <a:endParaRPr lang="en-US" altLang="ja-JP" kern="0"/>
          </a:p>
        </p:txBody>
      </p:sp>
    </p:spTree>
    <p:extLst>
      <p:ext uri="{BB962C8B-B14F-4D97-AF65-F5344CB8AC3E}">
        <p14:creationId xmlns:p14="http://schemas.microsoft.com/office/powerpoint/2010/main" val="89359675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9" name="Shape 359"/>
          <p:cNvSpPr/>
          <p:nvPr/>
        </p:nvSpPr>
        <p:spPr>
          <a:xfrm>
            <a:off x="2070707" y="2028187"/>
            <a:ext cx="27344908" cy="16738602"/>
          </a:xfrm>
          <a:prstGeom prst="rect">
            <a:avLst/>
          </a:prstGeom>
          <a:ln w="12700">
            <a:miter lim="400000"/>
          </a:ln>
          <a:extLst>
            <a:ext uri="{C572A759-6A51-4108-AA02-DFA0A04FC94B}">
              <ma14:wrappingTextBoxFlag xmlns:ma14="http://schemas.microsoft.com/office/mac/drawingml/2011/main" xmlns="" val="1"/>
            </a:ext>
          </a:extLst>
        </p:spPr>
        <p:txBody>
          <a:bodyPr lIns="152400" tIns="152400" rIns="152400" bIns="152400">
            <a:spAutoFit/>
          </a:bodyPr>
          <a:lstStyle/>
          <a:p>
            <a:pPr marL="0" marR="0" lvl="0" indent="0" algn="l" defTabSz="1524000" eaLnBrk="1" fontAlgn="auto" latinLnBrk="0" hangingPunct="1">
              <a:lnSpc>
                <a:spcPct val="10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まとめ方</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0" marR="0" lvl="0" indent="0" algn="l" defTabSz="1524000" eaLnBrk="1" fontAlgn="auto" latinLnBrk="0" hangingPunct="1">
              <a:lnSpc>
                <a:spcPct val="100000"/>
              </a:lnSpc>
              <a:spcBef>
                <a:spcPts val="0"/>
              </a:spcBef>
              <a:spcAft>
                <a:spcPts val="0"/>
              </a:spcAft>
              <a:buClrTx/>
              <a:buSzTx/>
              <a:buFontTx/>
              <a:buNone/>
              <a:tabLst/>
              <a:defRPr sz="1800"/>
            </a:pP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0" marR="0" lvl="0" indent="0" algn="l" defTabSz="1524000" eaLnBrk="1" fontAlgn="auto" latinLnBrk="0" hangingPunct="1">
              <a:lnSpc>
                <a:spcPct val="10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・テーマが広いため、もう少し議論をまとめる必要</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0" marR="0" lvl="0" indent="0" algn="l" defTabSz="1524000" eaLnBrk="1" fontAlgn="auto" latinLnBrk="0" hangingPunct="1">
              <a:lnSpc>
                <a:spcPct val="100000"/>
              </a:lnSpc>
              <a:spcBef>
                <a:spcPts val="0"/>
              </a:spcBef>
              <a:spcAft>
                <a:spcPts val="0"/>
              </a:spcAft>
              <a:buClrTx/>
              <a:buSzTx/>
              <a:buFontTx/>
              <a:buNone/>
              <a:tabLst/>
              <a:defRPr sz="1800"/>
            </a:pP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0" marR="0" lvl="0" indent="0" algn="l" defTabSz="1524000" eaLnBrk="1" fontAlgn="auto" latinLnBrk="0" hangingPunct="1">
              <a:lnSpc>
                <a:spcPct val="10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・今のフレームを定義づけ</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0" marR="0" lvl="0" indent="0" algn="l" defTabSz="1524000" eaLnBrk="1" fontAlgn="auto" latinLnBrk="0" hangingPunct="1">
              <a:lnSpc>
                <a:spcPct val="100000"/>
              </a:lnSpc>
              <a:spcBef>
                <a:spcPts val="0"/>
              </a:spcBef>
              <a:spcAft>
                <a:spcPts val="0"/>
              </a:spcAft>
              <a:buClrTx/>
              <a:buSzTx/>
              <a:buFontTx/>
              <a:buNone/>
              <a:tabLst/>
              <a:defRPr sz="1800"/>
            </a:pP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0" marR="0" lvl="0" indent="0" algn="l" defTabSz="1524000" eaLnBrk="1" fontAlgn="auto" latinLnBrk="0" hangingPunct="1">
              <a:lnSpc>
                <a:spcPct val="10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a:t>
            </a: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モデル家族（個人）を設定</a:t>
            </a: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し、これからの</a:t>
            </a:r>
            <a:r>
              <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rPr>
              <a:t>80</a:t>
            </a: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年を</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0" marR="0" lvl="0" indent="0" algn="l" defTabSz="1524000" eaLnBrk="1" fontAlgn="auto" latinLnBrk="0" hangingPunct="1">
              <a:lnSpc>
                <a:spcPct val="10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シミュレーション・想定・提案</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0" marR="0" lvl="0" indent="0" algn="l" defTabSz="1524000" eaLnBrk="1" fontAlgn="auto" latinLnBrk="0" hangingPunct="1">
              <a:lnSpc>
                <a:spcPct val="100000"/>
              </a:lnSpc>
              <a:spcBef>
                <a:spcPts val="0"/>
              </a:spcBef>
              <a:spcAft>
                <a:spcPts val="0"/>
              </a:spcAft>
              <a:buClrTx/>
              <a:buSzTx/>
              <a:buFontTx/>
              <a:buNone/>
              <a:tabLst/>
              <a:defRPr sz="1800"/>
            </a:pP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0" marR="0" lvl="0" indent="0" algn="l" defTabSz="1524000" eaLnBrk="1" fontAlgn="auto" latinLnBrk="0" hangingPunct="1">
              <a:lnSpc>
                <a:spcPct val="10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・各社得意分野の横通し</a:t>
            </a: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と将来へ向けた新たな提案</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a:p>
            <a:pPr marL="0" marR="0" lvl="0" indent="0" algn="l" defTabSz="1524000" eaLnBrk="1" fontAlgn="auto" latinLnBrk="0" hangingPunct="1">
              <a:lnSpc>
                <a:spcPct val="100000"/>
              </a:lnSpc>
              <a:spcBef>
                <a:spcPts val="0"/>
              </a:spcBef>
              <a:spcAft>
                <a:spcPts val="0"/>
              </a:spcAft>
              <a:buClrTx/>
              <a:buSzTx/>
              <a:buFontTx/>
              <a:buNone/>
              <a:tabLst/>
              <a:defRPr sz="1800"/>
            </a:pPr>
            <a:r>
              <a:rPr kumimoji="0" sz="80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a:t>
            </a:r>
            <a:endParaRPr kumimoji="0" sz="8000" b="0" i="0" u="none" strike="noStrike" kern="0" cap="none" spc="0" normalizeH="0" baseline="0" noProof="0">
              <a:ln>
                <a:noFill/>
              </a:ln>
              <a:solidFill>
                <a:sysClr val="windowText" lastClr="000000"/>
              </a:solidFill>
              <a:effectLst/>
              <a:uLnTx/>
              <a:uFillTx/>
              <a:latin typeface="Trebuchet MS"/>
              <a:ea typeface="Trebuchet MS"/>
              <a:cs typeface="Trebuchet MS"/>
              <a:sym typeface="Trebuchet MS"/>
            </a:endParaRPr>
          </a:p>
        </p:txBody>
      </p:sp>
      <p:sp>
        <p:nvSpPr>
          <p:cNvPr id="2" name="スライド番号プレースホルダー 1">
            <a:extLst>
              <a:ext uri="{FF2B5EF4-FFF2-40B4-BE49-F238E27FC236}">
                <a16:creationId xmlns:a16="http://schemas.microsoft.com/office/drawing/2014/main" id="{F30E8849-3B96-40A9-9406-696A2D9E7219}"/>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60</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1844966612"/>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2aS.jpg"/>
          <p:cNvPicPr/>
          <p:nvPr/>
        </p:nvPicPr>
        <p:blipFill>
          <a:blip r:embed="rId2">
            <a:extLst/>
          </a:blip>
          <a:stretch>
            <a:fillRect/>
          </a:stretch>
        </p:blipFill>
        <p:spPr>
          <a:xfrm>
            <a:off x="-175461" y="25399"/>
            <a:ext cx="18049253" cy="21598942"/>
          </a:xfrm>
          <a:prstGeom prst="rect">
            <a:avLst/>
          </a:prstGeom>
          <a:ln w="12700">
            <a:miter lim="400000"/>
          </a:ln>
        </p:spPr>
      </p:pic>
      <p:sp>
        <p:nvSpPr>
          <p:cNvPr id="362" name="Shape 362"/>
          <p:cNvSpPr/>
          <p:nvPr/>
        </p:nvSpPr>
        <p:spPr>
          <a:xfrm>
            <a:off x="22149600" y="2331853"/>
            <a:ext cx="4039058" cy="255524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2a班　</a:t>
            </a:r>
          </a:p>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まとめ</a:t>
            </a:r>
          </a:p>
        </p:txBody>
      </p:sp>
      <p:sp>
        <p:nvSpPr>
          <p:cNvPr id="363" name="Shape 363"/>
          <p:cNvSpPr/>
          <p:nvPr/>
        </p:nvSpPr>
        <p:spPr>
          <a:xfrm>
            <a:off x="18354816" y="7953543"/>
            <a:ext cx="11628629" cy="10261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・道という概念なくなる</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・歩いて生活できること</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　の価値が高まる</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・人のつながりを求める</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　人が集まる</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・選択肢に拡がりが</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　できる社会</a:t>
            </a:r>
          </a:p>
        </p:txBody>
      </p:sp>
    </p:spTree>
    <p:extLst>
      <p:ext uri="{BB962C8B-B14F-4D97-AF65-F5344CB8AC3E}">
        <p14:creationId xmlns:p14="http://schemas.microsoft.com/office/powerpoint/2010/main" val="3848877325"/>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 name="2bS.jpg"/>
          <p:cNvPicPr/>
          <p:nvPr/>
        </p:nvPicPr>
        <p:blipFill>
          <a:blip r:embed="rId2">
            <a:extLst/>
          </a:blip>
          <a:stretch>
            <a:fillRect/>
          </a:stretch>
        </p:blipFill>
        <p:spPr>
          <a:xfrm>
            <a:off x="-205540" y="-1"/>
            <a:ext cx="18143730" cy="22074872"/>
          </a:xfrm>
          <a:prstGeom prst="rect">
            <a:avLst/>
          </a:prstGeom>
          <a:ln w="12700">
            <a:miter lim="400000"/>
          </a:ln>
        </p:spPr>
      </p:pic>
      <p:sp>
        <p:nvSpPr>
          <p:cNvPr id="366" name="Shape 366"/>
          <p:cNvSpPr/>
          <p:nvPr/>
        </p:nvSpPr>
        <p:spPr>
          <a:xfrm>
            <a:off x="22201432" y="2241616"/>
            <a:ext cx="4115868" cy="255524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2b班　</a:t>
            </a:r>
          </a:p>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まとめ</a:t>
            </a:r>
          </a:p>
        </p:txBody>
      </p:sp>
      <p:sp>
        <p:nvSpPr>
          <p:cNvPr id="367" name="Shape 367"/>
          <p:cNvSpPr/>
          <p:nvPr/>
        </p:nvSpPr>
        <p:spPr>
          <a:xfrm>
            <a:off x="18445052" y="8254332"/>
            <a:ext cx="11628629" cy="10261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・「質」の再定義</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・「あらゆる人」要検討</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・非日常、危険の価値</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・移動時間の重さが</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　なくなる</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・高度利用する、しない</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　の垣根がなくなる</a:t>
            </a:r>
          </a:p>
        </p:txBody>
      </p:sp>
    </p:spTree>
    <p:extLst>
      <p:ext uri="{BB962C8B-B14F-4D97-AF65-F5344CB8AC3E}">
        <p14:creationId xmlns:p14="http://schemas.microsoft.com/office/powerpoint/2010/main" val="96618107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9" name="Shape 369"/>
          <p:cNvSpPr/>
          <p:nvPr/>
        </p:nvSpPr>
        <p:spPr>
          <a:xfrm>
            <a:off x="293915" y="993928"/>
            <a:ext cx="29892170" cy="19420335"/>
          </a:xfrm>
          <a:prstGeom prst="rect">
            <a:avLst/>
          </a:prstGeom>
          <a:ln w="12700">
            <a:miter lim="400000"/>
          </a:ln>
          <a:extLst>
            <a:ext uri="{C572A759-6A51-4108-AA02-DFA0A04FC94B}">
              <ma14:wrappingTextBoxFlag xmlns:ma14="http://schemas.microsoft.com/office/mac/drawingml/2011/main" xmlns="" val="1"/>
            </a:ext>
          </a:extLst>
        </p:spPr>
        <p:txBody>
          <a:bodyPr lIns="152400" tIns="152400" rIns="152400" bIns="152400">
            <a:spAutoFit/>
          </a:bodyPr>
          <a:lstStyle/>
          <a:p>
            <a:pPr marL="781846" marR="0" lvl="0" indent="-781846" algn="l" defTabSz="1524000" eaLnBrk="1" fontAlgn="auto" latinLnBrk="0" hangingPunct="1">
              <a:lnSpc>
                <a:spcPct val="80000"/>
              </a:lnSpc>
              <a:spcBef>
                <a:spcPts val="0"/>
              </a:spcBef>
              <a:spcAft>
                <a:spcPts val="0"/>
              </a:spcAft>
              <a:buClrTx/>
              <a:buSzTx/>
              <a:buFontTx/>
              <a:buNone/>
              <a:tabLst/>
              <a:defRPr sz="1800"/>
            </a:pPr>
            <a:r>
              <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a:t>
            </a:r>
            <a:r>
              <a:rPr kumimoji="0" sz="6600" b="0" i="0" u="sng"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環境問題に対する取り組みの方向性・戦略</a:t>
            </a:r>
            <a:r>
              <a:rPr kumimoji="0" sz="6600" b="0" i="0" u="sng" strike="noStrike" kern="0" cap="none" spc="0" normalizeH="0" baseline="0" noProof="0">
                <a:ln>
                  <a:noFill/>
                </a:ln>
                <a:solidFill>
                  <a:sysClr val="windowText" lastClr="000000"/>
                </a:solidFill>
                <a:effectLst/>
                <a:uLnTx/>
                <a:uFillTx/>
                <a:latin typeface="Helvetica"/>
                <a:ea typeface="Helvetica"/>
                <a:cs typeface="Helvetica"/>
                <a:sym typeface="Helvetica"/>
              </a:rPr>
              <a:t>（特にエネルギー）が今後重要なのでは。</a:t>
            </a:r>
          </a:p>
          <a:p>
            <a:pPr marL="781846" marR="0" lvl="0" indent="-781846" algn="l" defTabSz="1524000" eaLnBrk="1" fontAlgn="auto" latinLnBrk="0" hangingPunct="1">
              <a:lnSpc>
                <a:spcPct val="80000"/>
              </a:lnSpc>
              <a:spcBef>
                <a:spcPts val="0"/>
              </a:spcBef>
              <a:spcAft>
                <a:spcPts val="0"/>
              </a:spcAft>
              <a:buClrTx/>
              <a:buSzTx/>
              <a:buFontTx/>
              <a:buNone/>
              <a:tabLst/>
              <a:defRPr sz="1800"/>
            </a:pPr>
            <a:endPar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a:p>
            <a:pPr marL="781846" marR="0" lvl="0" indent="-781846" algn="l" defTabSz="1524000" eaLnBrk="1" fontAlgn="auto" latinLnBrk="0" hangingPunct="1">
              <a:lnSpc>
                <a:spcPct val="80000"/>
              </a:lnSpc>
              <a:spcBef>
                <a:spcPts val="0"/>
              </a:spcBef>
              <a:spcAft>
                <a:spcPts val="0"/>
              </a:spcAft>
              <a:buClrTx/>
              <a:buSzTx/>
              <a:buFontTx/>
              <a:buNone/>
              <a:tabLst/>
              <a:defRPr sz="1800"/>
            </a:pPr>
            <a:r>
              <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a:t>
            </a:r>
            <a:r>
              <a:rPr kumimoji="0" sz="6600" b="0" i="0" u="sng"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自動車から公共交通への転換</a:t>
            </a:r>
            <a:r>
              <a:rPr kumimoji="0" sz="6600" b="0" i="0" u="sng" strike="noStrike" kern="0" cap="none" spc="0" normalizeH="0" baseline="0" noProof="0">
                <a:ln>
                  <a:noFill/>
                </a:ln>
                <a:solidFill>
                  <a:sysClr val="windowText" lastClr="000000"/>
                </a:solidFill>
                <a:effectLst/>
                <a:uLnTx/>
                <a:uFillTx/>
                <a:latin typeface="Helvetica"/>
                <a:ea typeface="Helvetica"/>
                <a:cs typeface="Helvetica"/>
                <a:sym typeface="Helvetica"/>
              </a:rPr>
              <a:t>をどう進めていくか（特に地方部）</a:t>
            </a:r>
          </a:p>
          <a:p>
            <a:pPr marL="781846" marR="0" lvl="0" indent="-781846" algn="l" defTabSz="1524000" eaLnBrk="1" fontAlgn="auto" latinLnBrk="0" hangingPunct="1">
              <a:lnSpc>
                <a:spcPct val="80000"/>
              </a:lnSpc>
              <a:spcBef>
                <a:spcPts val="0"/>
              </a:spcBef>
              <a:spcAft>
                <a:spcPts val="0"/>
              </a:spcAft>
              <a:buClrTx/>
              <a:buSzTx/>
              <a:buFontTx/>
              <a:buNone/>
              <a:tabLst/>
              <a:defRPr sz="1800"/>
            </a:pPr>
            <a:endPar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a:p>
            <a:pPr marL="781846" marR="0" lvl="0" indent="-781846" algn="l" defTabSz="1524000" eaLnBrk="1" fontAlgn="auto" latinLnBrk="0" hangingPunct="1">
              <a:lnSpc>
                <a:spcPct val="80000"/>
              </a:lnSpc>
              <a:spcBef>
                <a:spcPts val="0"/>
              </a:spcBef>
              <a:spcAft>
                <a:spcPts val="0"/>
              </a:spcAft>
              <a:buClrTx/>
              <a:buSzTx/>
              <a:buFontTx/>
              <a:buNone/>
              <a:tabLst/>
              <a:defRPr sz="1800"/>
            </a:pPr>
            <a:r>
              <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a:t>
            </a:r>
            <a:r>
              <a:rPr kumimoji="0" sz="6600" b="0" i="0" u="sng"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地方に住みたい若者</a:t>
            </a:r>
            <a:r>
              <a:rPr kumimoji="0" sz="6600" b="0" i="0" u="sng" strike="noStrike" kern="0" cap="none" spc="0" normalizeH="0" baseline="0" noProof="0">
                <a:ln>
                  <a:noFill/>
                </a:ln>
                <a:solidFill>
                  <a:sysClr val="windowText" lastClr="000000"/>
                </a:solidFill>
                <a:effectLst/>
                <a:uLnTx/>
                <a:uFillTx/>
                <a:latin typeface="Helvetica"/>
                <a:ea typeface="Helvetica"/>
                <a:cs typeface="Helvetica"/>
                <a:sym typeface="Helvetica"/>
              </a:rPr>
              <a:t>は増加傾向→都会にあこがれる若者は減少？</a:t>
            </a:r>
          </a:p>
          <a:p>
            <a:pPr marL="781846" marR="0" lvl="0" indent="-781846" algn="l" defTabSz="1524000" eaLnBrk="1" fontAlgn="auto" latinLnBrk="0" hangingPunct="1">
              <a:lnSpc>
                <a:spcPct val="80000"/>
              </a:lnSpc>
              <a:spcBef>
                <a:spcPts val="0"/>
              </a:spcBef>
              <a:spcAft>
                <a:spcPts val="0"/>
              </a:spcAft>
              <a:buClrTx/>
              <a:buSzTx/>
              <a:buFontTx/>
              <a:buNone/>
              <a:tabLst/>
              <a:defRPr sz="1800"/>
            </a:pPr>
            <a:endPar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a:p>
            <a:pPr marL="781846" marR="0" lvl="0" indent="-781846" algn="l" defTabSz="1524000" eaLnBrk="1" fontAlgn="auto" latinLnBrk="0" hangingPunct="1">
              <a:lnSpc>
                <a:spcPct val="80000"/>
              </a:lnSpc>
              <a:spcBef>
                <a:spcPts val="0"/>
              </a:spcBef>
              <a:spcAft>
                <a:spcPts val="0"/>
              </a:spcAft>
              <a:buClrTx/>
              <a:buSzTx/>
              <a:buFontTx/>
              <a:buNone/>
              <a:tabLst/>
              <a:defRPr sz="1800"/>
            </a:pPr>
            <a:r>
              <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a:t>
            </a:r>
            <a:r>
              <a:rPr kumimoji="0" sz="6600" b="0" i="0" u="sng"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まちの民営化の可能性</a:t>
            </a:r>
            <a:r>
              <a:rPr kumimoji="0" sz="6600" b="0" i="0" u="sng" strike="noStrike" kern="0" cap="none" spc="0" normalizeH="0" baseline="0" noProof="0">
                <a:ln>
                  <a:noFill/>
                </a:ln>
                <a:solidFill>
                  <a:sysClr val="windowText" lastClr="000000"/>
                </a:solidFill>
                <a:effectLst/>
                <a:uLnTx/>
                <a:uFillTx/>
                <a:latin typeface="Helvetica"/>
                <a:ea typeface="Helvetica"/>
                <a:cs typeface="Helvetica"/>
                <a:sym typeface="Helvetica"/>
              </a:rPr>
              <a:t>は？</a:t>
            </a:r>
          </a:p>
          <a:p>
            <a:pPr marL="1305719" marR="0" lvl="0" indent="-1305719" algn="l" defTabSz="1524000" eaLnBrk="1" fontAlgn="auto" latinLnBrk="0" hangingPunct="1">
              <a:lnSpc>
                <a:spcPct val="80000"/>
              </a:lnSpc>
              <a:spcBef>
                <a:spcPts val="0"/>
              </a:spcBef>
              <a:spcAft>
                <a:spcPts val="0"/>
              </a:spcAft>
              <a:buClrTx/>
              <a:buSzTx/>
              <a:buFontTx/>
              <a:buNone/>
              <a:tabLst/>
              <a:defRPr sz="1800"/>
            </a:pPr>
            <a:r>
              <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→エリアマネジメントの進化・発展形として。公共インフラを含めた民間マネジメントにより、より柔軟な都市運営・都市経営が可能になるのでは？</a:t>
            </a:r>
          </a:p>
          <a:p>
            <a:pPr marL="781846" marR="0" lvl="0" indent="-781846" algn="l" defTabSz="1524000" eaLnBrk="1" fontAlgn="auto" latinLnBrk="0" hangingPunct="1">
              <a:lnSpc>
                <a:spcPct val="80000"/>
              </a:lnSpc>
              <a:spcBef>
                <a:spcPts val="0"/>
              </a:spcBef>
              <a:spcAft>
                <a:spcPts val="0"/>
              </a:spcAft>
              <a:buClrTx/>
              <a:buSzTx/>
              <a:buFontTx/>
              <a:buNone/>
              <a:tabLst/>
              <a:defRPr sz="1800"/>
            </a:pPr>
            <a:endPar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a:p>
            <a:pPr marL="781846" marR="0" lvl="0" indent="-781846" algn="l" defTabSz="1524000" eaLnBrk="1" fontAlgn="auto" latinLnBrk="0" hangingPunct="1">
              <a:lnSpc>
                <a:spcPct val="80000"/>
              </a:lnSpc>
              <a:spcBef>
                <a:spcPts val="0"/>
              </a:spcBef>
              <a:spcAft>
                <a:spcPts val="0"/>
              </a:spcAft>
              <a:buClrTx/>
              <a:buSzTx/>
              <a:buFontTx/>
              <a:buNone/>
              <a:tabLst/>
              <a:defRPr sz="1800"/>
            </a:pPr>
            <a:r>
              <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a:t>
            </a:r>
            <a:r>
              <a:rPr kumimoji="0" sz="6600" b="0" i="0" u="sng" strike="noStrike" kern="0" cap="none" spc="0" normalizeH="0" baseline="0" noProof="0">
                <a:ln>
                  <a:noFill/>
                </a:ln>
                <a:solidFill>
                  <a:sysClr val="windowText" lastClr="000000"/>
                </a:solidFill>
                <a:effectLst/>
                <a:uLnTx/>
                <a:uFillTx/>
                <a:latin typeface="Helvetica"/>
                <a:ea typeface="Helvetica"/>
                <a:cs typeface="Helvetica"/>
                <a:sym typeface="Helvetica"/>
              </a:rPr>
              <a:t>古民家を地域コミュニティ（約100人）で買い取り、地域の交流施設として整備した事例（真野先生より）</a:t>
            </a:r>
          </a:p>
          <a:p>
            <a:pPr marL="1373186" marR="0" lvl="0" indent="-1373186" algn="l" defTabSz="1524000" eaLnBrk="1" fontAlgn="auto" latinLnBrk="0" hangingPunct="1">
              <a:lnSpc>
                <a:spcPct val="80000"/>
              </a:lnSpc>
              <a:spcBef>
                <a:spcPts val="0"/>
              </a:spcBef>
              <a:spcAft>
                <a:spcPts val="0"/>
              </a:spcAft>
              <a:buClrTx/>
              <a:buSzTx/>
              <a:buFontTx/>
              <a:buNone/>
              <a:tabLst/>
              <a:defRPr sz="1800"/>
            </a:pPr>
            <a:r>
              <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→公共に頼る整備ではなく、地域コミュニティで整備・運営を行う事例</a:t>
            </a:r>
          </a:p>
          <a:p>
            <a:pPr marL="1373186" marR="0" lvl="0" indent="-1373186" algn="l" defTabSz="1524000" eaLnBrk="1" fontAlgn="auto" latinLnBrk="0" hangingPunct="1">
              <a:lnSpc>
                <a:spcPct val="80000"/>
              </a:lnSpc>
              <a:spcBef>
                <a:spcPts val="0"/>
              </a:spcBef>
              <a:spcAft>
                <a:spcPts val="0"/>
              </a:spcAft>
              <a:buClrTx/>
              <a:buSzTx/>
              <a:buFontTx/>
              <a:buNone/>
              <a:tabLst/>
              <a:defRPr sz="1800"/>
            </a:pPr>
            <a:r>
              <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→地域に愛着があること・プライドがある人が集まっており、必要なサービスは自分たちで作り出す</a:t>
            </a:r>
          </a:p>
          <a:p>
            <a:pPr marL="781846" marR="0" lvl="0" indent="-781846" algn="l" defTabSz="1524000" eaLnBrk="1" fontAlgn="auto" latinLnBrk="0" hangingPunct="1">
              <a:lnSpc>
                <a:spcPct val="80000"/>
              </a:lnSpc>
              <a:spcBef>
                <a:spcPts val="0"/>
              </a:spcBef>
              <a:spcAft>
                <a:spcPts val="0"/>
              </a:spcAft>
              <a:buClrTx/>
              <a:buSzTx/>
              <a:buFontTx/>
              <a:buNone/>
              <a:tabLst/>
              <a:defRPr sz="1800"/>
            </a:pPr>
            <a:endPar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endParaRPr>
          </a:p>
          <a:p>
            <a:pPr marL="781846" marR="0" lvl="0" indent="-781846" algn="l" defTabSz="1524000" eaLnBrk="1" fontAlgn="auto" latinLnBrk="0" hangingPunct="1">
              <a:lnSpc>
                <a:spcPct val="80000"/>
              </a:lnSpc>
              <a:spcBef>
                <a:spcPts val="0"/>
              </a:spcBef>
              <a:spcAft>
                <a:spcPts val="0"/>
              </a:spcAft>
              <a:buClrTx/>
              <a:buSzTx/>
              <a:buFontTx/>
              <a:buNone/>
              <a:tabLst/>
              <a:defRPr sz="1800"/>
            </a:pPr>
            <a:r>
              <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a:t>
            </a:r>
            <a:r>
              <a:rPr kumimoji="0" sz="6600" b="0" i="0" u="sng" strike="noStrike" kern="0" cap="none" spc="0" normalizeH="0" baseline="0" noProof="0">
                <a:ln>
                  <a:noFill/>
                </a:ln>
                <a:solidFill>
                  <a:sysClr val="windowText" lastClr="000000"/>
                </a:solidFill>
                <a:effectLst/>
                <a:uLnTx/>
                <a:uFillTx/>
                <a:latin typeface="Helvetica"/>
                <a:ea typeface="Helvetica"/>
                <a:cs typeface="Helvetica"/>
                <a:sym typeface="Helvetica"/>
              </a:rPr>
              <a:t>パーマカルチャーの日本の聖地　藤野町</a:t>
            </a:r>
          </a:p>
          <a:p>
            <a:pPr marL="781846" marR="0" lvl="0" indent="-781846" algn="l" defTabSz="1524000" eaLnBrk="1" fontAlgn="auto" latinLnBrk="0" hangingPunct="1">
              <a:lnSpc>
                <a:spcPct val="80000"/>
              </a:lnSpc>
              <a:spcBef>
                <a:spcPts val="0"/>
              </a:spcBef>
              <a:spcAft>
                <a:spcPts val="0"/>
              </a:spcAft>
              <a:buClrTx/>
              <a:buSzTx/>
              <a:buFontTx/>
              <a:buNone/>
              <a:tabLst/>
              <a:defRPr sz="1800"/>
            </a:pPr>
            <a:r>
              <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　→</a:t>
            </a:r>
            <a:r>
              <a:rPr kumimoji="0" sz="66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コミュニティの在り方・暮らし方</a:t>
            </a:r>
            <a:r>
              <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としても</a:t>
            </a:r>
            <a:r>
              <a:rPr kumimoji="0" sz="66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多様な方向</a:t>
            </a:r>
            <a:r>
              <a:rPr kumimoji="0" sz="6600" b="0" i="0" u="none" strike="noStrike" kern="0" cap="none" spc="0" normalizeH="0" baseline="0" noProof="0">
                <a:ln>
                  <a:noFill/>
                </a:ln>
                <a:solidFill>
                  <a:sysClr val="windowText" lastClr="000000"/>
                </a:solidFill>
                <a:effectLst/>
                <a:uLnTx/>
                <a:uFillTx/>
                <a:latin typeface="Helvetica"/>
                <a:ea typeface="Helvetica"/>
                <a:cs typeface="Helvetica"/>
                <a:sym typeface="Helvetica"/>
              </a:rPr>
              <a:t>に</a:t>
            </a:r>
          </a:p>
        </p:txBody>
      </p:sp>
      <p:sp>
        <p:nvSpPr>
          <p:cNvPr id="370" name="Shape 370"/>
          <p:cNvSpPr/>
          <p:nvPr/>
        </p:nvSpPr>
        <p:spPr>
          <a:xfrm>
            <a:off x="25883494" y="19837801"/>
            <a:ext cx="4029457" cy="255524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2c班　</a:t>
            </a:r>
          </a:p>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まとめ</a:t>
            </a:r>
          </a:p>
        </p:txBody>
      </p:sp>
      <p:sp>
        <p:nvSpPr>
          <p:cNvPr id="2" name="スライド番号プレースホルダー 1">
            <a:extLst>
              <a:ext uri="{FF2B5EF4-FFF2-40B4-BE49-F238E27FC236}">
                <a16:creationId xmlns:a16="http://schemas.microsoft.com/office/drawing/2014/main" id="{216C50E3-CCE3-4785-A417-962F8F3B0C48}"/>
              </a:ext>
            </a:extLst>
          </p:cNvPr>
          <p:cNvSpPr>
            <a:spLocks noGrp="1"/>
          </p:cNvSpPr>
          <p:nvPr>
            <p:ph type="sldNum" sz="quarter" idx="2"/>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86CB4B4D-7CA3-9044-876B-883B54F8677D}" type="slidenum">
              <a:rPr kumimoji="0" lang="en-US" altLang="ja-JP" sz="4000" b="0" i="0" u="none" strike="noStrike" kern="0" cap="none" spc="0" normalizeH="0" baseline="0" noProof="0" smtClean="0">
                <a:ln>
                  <a:noFill/>
                </a:ln>
                <a:solidFill>
                  <a:srgbClr val="000000"/>
                </a:solidFill>
                <a:effectLst/>
                <a:uLnTx/>
                <a:uFillTx/>
                <a:latin typeface="ＭＳ Ｐゴシック"/>
                <a:ea typeface="ＭＳ Ｐゴシック"/>
                <a:sym typeface="ＭＳ Ｐゴシック"/>
              </a:rPr>
              <a:pPr marL="0" marR="0" lvl="0" indent="0" algn="r" defTabSz="914400" eaLnBrk="1" fontAlgn="auto" latinLnBrk="0" hangingPunct="1">
                <a:lnSpc>
                  <a:spcPct val="100000"/>
                </a:lnSpc>
                <a:spcBef>
                  <a:spcPts val="0"/>
                </a:spcBef>
                <a:spcAft>
                  <a:spcPts val="0"/>
                </a:spcAft>
                <a:buClrTx/>
                <a:buSzTx/>
                <a:buFontTx/>
                <a:buNone/>
                <a:tabLst/>
                <a:defRPr/>
              </a:pPr>
              <a:t>63</a:t>
            </a:fld>
            <a:endParaRPr kumimoji="0" lang="en-US" altLang="ja-JP" sz="4000" b="0" i="0" u="none" strike="noStrike" kern="0" cap="none" spc="0" normalizeH="0" baseline="0" noProof="0">
              <a:ln>
                <a:noFill/>
              </a:ln>
              <a:solidFill>
                <a:srgbClr val="000000"/>
              </a:solidFill>
              <a:effectLst/>
              <a:uLnTx/>
              <a:uFillTx/>
              <a:latin typeface="ＭＳ Ｐゴシック"/>
              <a:ea typeface="ＭＳ Ｐゴシック"/>
              <a:sym typeface="ＭＳ Ｐゴシック"/>
            </a:endParaRPr>
          </a:p>
        </p:txBody>
      </p:sp>
    </p:spTree>
    <p:extLst>
      <p:ext uri="{BB962C8B-B14F-4D97-AF65-F5344CB8AC3E}">
        <p14:creationId xmlns:p14="http://schemas.microsoft.com/office/powerpoint/2010/main" val="2127058796"/>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3aS.jpg"/>
          <p:cNvPicPr/>
          <p:nvPr/>
        </p:nvPicPr>
        <p:blipFill>
          <a:blip r:embed="rId2">
            <a:extLst/>
          </a:blip>
          <a:stretch>
            <a:fillRect/>
          </a:stretch>
        </p:blipFill>
        <p:spPr>
          <a:xfrm>
            <a:off x="5013" y="-60158"/>
            <a:ext cx="18181640" cy="21166459"/>
          </a:xfrm>
          <a:prstGeom prst="rect">
            <a:avLst/>
          </a:prstGeom>
          <a:ln w="12700">
            <a:miter lim="400000"/>
          </a:ln>
        </p:spPr>
      </p:pic>
      <p:sp>
        <p:nvSpPr>
          <p:cNvPr id="373" name="Shape 373"/>
          <p:cNvSpPr/>
          <p:nvPr/>
        </p:nvSpPr>
        <p:spPr>
          <a:xfrm>
            <a:off x="22239837" y="2271695"/>
            <a:ext cx="4039058" cy="255524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3a班　</a:t>
            </a:r>
          </a:p>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まとめ</a:t>
            </a:r>
          </a:p>
        </p:txBody>
      </p:sp>
      <p:sp>
        <p:nvSpPr>
          <p:cNvPr id="374" name="Shape 374"/>
          <p:cNvSpPr/>
          <p:nvPr/>
        </p:nvSpPr>
        <p:spPr>
          <a:xfrm>
            <a:off x="18445052" y="7161464"/>
            <a:ext cx="11628629" cy="1178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・「質」の設定</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・場所の価値が変わる</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・人と人との交流が</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　集まる目的に</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・「住む」の定義が</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　変わり、場所も自由に</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・外国人とのコンタクト</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　のハードルが下がる</a:t>
            </a:r>
          </a:p>
        </p:txBody>
      </p:sp>
    </p:spTree>
    <p:extLst>
      <p:ext uri="{BB962C8B-B14F-4D97-AF65-F5344CB8AC3E}">
        <p14:creationId xmlns:p14="http://schemas.microsoft.com/office/powerpoint/2010/main" val="3018372648"/>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3b1S.jpg"/>
          <p:cNvPicPr/>
          <p:nvPr/>
        </p:nvPicPr>
        <p:blipFill>
          <a:blip r:embed="rId2">
            <a:extLst/>
          </a:blip>
          <a:srcRect l="1578"/>
          <a:stretch>
            <a:fillRect/>
          </a:stretch>
        </p:blipFill>
        <p:spPr>
          <a:xfrm>
            <a:off x="5013" y="-188652"/>
            <a:ext cx="13989000" cy="16452037"/>
          </a:xfrm>
          <a:prstGeom prst="rect">
            <a:avLst/>
          </a:prstGeom>
          <a:ln w="12700">
            <a:miter lim="400000"/>
          </a:ln>
        </p:spPr>
      </p:pic>
      <p:pic>
        <p:nvPicPr>
          <p:cNvPr id="377" name="3b2S.jpg"/>
          <p:cNvPicPr/>
          <p:nvPr/>
        </p:nvPicPr>
        <p:blipFill>
          <a:blip r:embed="rId3">
            <a:extLst/>
          </a:blip>
          <a:stretch>
            <a:fillRect/>
          </a:stretch>
        </p:blipFill>
        <p:spPr>
          <a:xfrm>
            <a:off x="15145587" y="-142603"/>
            <a:ext cx="15349453" cy="16359959"/>
          </a:xfrm>
          <a:prstGeom prst="rect">
            <a:avLst/>
          </a:prstGeom>
          <a:ln w="12700">
            <a:miter lim="400000"/>
          </a:ln>
        </p:spPr>
      </p:pic>
      <p:sp>
        <p:nvSpPr>
          <p:cNvPr id="378" name="Shape 378"/>
          <p:cNvSpPr/>
          <p:nvPr/>
        </p:nvSpPr>
        <p:spPr>
          <a:xfrm>
            <a:off x="25208631" y="18273697"/>
            <a:ext cx="4115868" cy="255524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3b班　</a:t>
            </a:r>
          </a:p>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まとめ</a:t>
            </a:r>
          </a:p>
        </p:txBody>
      </p:sp>
      <p:sp>
        <p:nvSpPr>
          <p:cNvPr id="379" name="Shape 379"/>
          <p:cNvSpPr/>
          <p:nvPr/>
        </p:nvSpPr>
        <p:spPr>
          <a:xfrm>
            <a:off x="788710" y="17468517"/>
            <a:ext cx="19756629" cy="416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・自分で人生をデザイン　・選択肢、自由</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・Valueの優先順位</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・「良いモビリティ」のパラドックス</a:t>
            </a:r>
          </a:p>
        </p:txBody>
      </p:sp>
    </p:spTree>
    <p:extLst>
      <p:ext uri="{BB962C8B-B14F-4D97-AF65-F5344CB8AC3E}">
        <p14:creationId xmlns:p14="http://schemas.microsoft.com/office/powerpoint/2010/main" val="461367833"/>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3c1S.jpg"/>
          <p:cNvPicPr/>
          <p:nvPr/>
        </p:nvPicPr>
        <p:blipFill>
          <a:blip r:embed="rId2">
            <a:extLst/>
          </a:blip>
          <a:srcRect l="1578" b="1729"/>
          <a:stretch>
            <a:fillRect/>
          </a:stretch>
        </p:blipFill>
        <p:spPr>
          <a:xfrm>
            <a:off x="16384302" y="-17941"/>
            <a:ext cx="14095166" cy="17662297"/>
          </a:xfrm>
          <a:prstGeom prst="rect">
            <a:avLst/>
          </a:prstGeom>
          <a:ln w="12700">
            <a:miter lim="400000"/>
          </a:ln>
        </p:spPr>
      </p:pic>
      <p:pic>
        <p:nvPicPr>
          <p:cNvPr id="382" name="3c2S.jpg"/>
          <p:cNvPicPr/>
          <p:nvPr/>
        </p:nvPicPr>
        <p:blipFill>
          <a:blip r:embed="rId3">
            <a:extLst/>
          </a:blip>
          <a:stretch>
            <a:fillRect/>
          </a:stretch>
        </p:blipFill>
        <p:spPr>
          <a:xfrm>
            <a:off x="-25066" y="-19719"/>
            <a:ext cx="15240001" cy="17665701"/>
          </a:xfrm>
          <a:prstGeom prst="rect">
            <a:avLst/>
          </a:prstGeom>
          <a:ln w="12700">
            <a:miter lim="400000"/>
          </a:ln>
        </p:spPr>
      </p:pic>
      <p:sp>
        <p:nvSpPr>
          <p:cNvPr id="383" name="Shape 383"/>
          <p:cNvSpPr/>
          <p:nvPr/>
        </p:nvSpPr>
        <p:spPr>
          <a:xfrm>
            <a:off x="25311994" y="19055748"/>
            <a:ext cx="4029457" cy="255524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3c班　</a:t>
            </a:r>
          </a:p>
          <a:p>
            <a:pPr marL="0" marR="0" lvl="0" indent="0" algn="ctr" defTabSz="584200" eaLnBrk="1" fontAlgn="auto" latinLnBrk="0" hangingPunct="1">
              <a:lnSpc>
                <a:spcPct val="80000"/>
              </a:lnSpc>
              <a:spcBef>
                <a:spcPts val="0"/>
              </a:spcBef>
              <a:spcAft>
                <a:spcPts val="0"/>
              </a:spcAft>
              <a:buClrTx/>
              <a:buSzTx/>
              <a:buFontTx/>
              <a:buNone/>
              <a:tabLst/>
              <a:defRPr sz="1800"/>
            </a:pPr>
            <a:r>
              <a:rPr kumimoji="0" sz="8400" b="0" i="0" u="none" strike="noStrike" kern="0" cap="none" spc="0" normalizeH="0" baseline="0" noProof="0">
                <a:ln>
                  <a:noFill/>
                </a:ln>
                <a:solidFill>
                  <a:sysClr val="windowText" lastClr="000000"/>
                </a:solidFill>
                <a:effectLst/>
                <a:uLnTx/>
                <a:uFillTx/>
                <a:latin typeface="ヒラギノ角ゴ ProN W6"/>
                <a:ea typeface="ヒラギノ角ゴ ProN W6"/>
                <a:cs typeface="ヒラギノ角ゴ ProN W6"/>
                <a:sym typeface="ヒラギノ角ゴ ProN W6"/>
              </a:rPr>
              <a:t>まとめ</a:t>
            </a:r>
          </a:p>
        </p:txBody>
      </p:sp>
      <p:sp>
        <p:nvSpPr>
          <p:cNvPr id="384" name="Shape 384"/>
          <p:cNvSpPr/>
          <p:nvPr/>
        </p:nvSpPr>
        <p:spPr>
          <a:xfrm>
            <a:off x="764620" y="18070095"/>
            <a:ext cx="13660629" cy="41656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・「バランス」がゴールに</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・魅力の伝え方／人の育て方</a:t>
            </a:r>
          </a:p>
          <a:p>
            <a:pPr marL="0" marR="0" lvl="0" indent="0" algn="l" defTabSz="457200" eaLnBrk="1" fontAlgn="auto" latinLnBrk="0" hangingPunct="1">
              <a:lnSpc>
                <a:spcPct val="100000"/>
              </a:lnSpc>
              <a:spcBef>
                <a:spcPts val="0"/>
              </a:spcBef>
              <a:spcAft>
                <a:spcPts val="0"/>
              </a:spcAft>
              <a:buClrTx/>
              <a:buSzTx/>
              <a:buFontTx/>
              <a:buNone/>
              <a:tabLst>
                <a:tab pos="355600" algn="l"/>
                <a:tab pos="711200" algn="l"/>
                <a:tab pos="1079500" algn="l"/>
                <a:tab pos="1435100" algn="l"/>
                <a:tab pos="1790700" algn="l"/>
                <a:tab pos="2159000" algn="l"/>
                <a:tab pos="2514600" algn="l"/>
                <a:tab pos="2870200" algn="l"/>
                <a:tab pos="3238500" algn="l"/>
                <a:tab pos="3594100" algn="l"/>
                <a:tab pos="3949700" algn="l"/>
                <a:tab pos="4318000" algn="l"/>
              </a:tabLst>
              <a:defRPr sz="1800"/>
            </a:pPr>
            <a:r>
              <a:rPr kumimoji="0" sz="8000" b="0" i="0" u="none" strike="noStrike" kern="0" cap="none" spc="0" normalizeH="0" baseline="0" noProof="0">
                <a:ln>
                  <a:noFill/>
                </a:ln>
                <a:solidFill>
                  <a:sysClr val="windowText" lastClr="000000"/>
                </a:solidFill>
                <a:effectLst/>
                <a:uLnTx/>
                <a:uFillTx/>
                <a:latin typeface="ヒラギノ角ゴ StdN"/>
                <a:ea typeface="ヒラギノ角ゴ StdN"/>
                <a:cs typeface="ヒラギノ角ゴ StdN"/>
                <a:sym typeface="ヒラギノ角ゴ StdN"/>
              </a:rPr>
              <a:t>・都市連合による総力戦</a:t>
            </a:r>
          </a:p>
        </p:txBody>
      </p:sp>
    </p:spTree>
    <p:extLst>
      <p:ext uri="{BB962C8B-B14F-4D97-AF65-F5344CB8AC3E}">
        <p14:creationId xmlns:p14="http://schemas.microsoft.com/office/powerpoint/2010/main" val="233312160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1EC98F7-EA45-4E6B-82E4-1C595FBC882E}"/>
              </a:ext>
            </a:extLst>
          </p:cNvPr>
          <p:cNvPicPr>
            <a:picLocks noChangeAspect="1"/>
          </p:cNvPicPr>
          <p:nvPr/>
        </p:nvPicPr>
        <p:blipFill>
          <a:blip r:embed="rId2"/>
          <a:stretch>
            <a:fillRect/>
          </a:stretch>
        </p:blipFill>
        <p:spPr>
          <a:xfrm>
            <a:off x="0" y="420180"/>
            <a:ext cx="30580428" cy="22019640"/>
          </a:xfrm>
          <a:prstGeom prst="rect">
            <a:avLst/>
          </a:prstGeom>
        </p:spPr>
      </p:pic>
      <p:sp>
        <p:nvSpPr>
          <p:cNvPr id="2" name="スライド番号プレースホルダー 1">
            <a:extLst>
              <a:ext uri="{FF2B5EF4-FFF2-40B4-BE49-F238E27FC236}">
                <a16:creationId xmlns:a16="http://schemas.microsoft.com/office/drawing/2014/main" id="{023EBE00-4EFF-4F55-8D99-3F6B043C736A}"/>
              </a:ext>
            </a:extLst>
          </p:cNvPr>
          <p:cNvSpPr>
            <a:spLocks noGrp="1"/>
          </p:cNvSpPr>
          <p:nvPr>
            <p:ph type="sldNum" sz="quarter" idx="2"/>
          </p:nvPr>
        </p:nvSpPr>
        <p:spPr/>
        <p:txBody>
          <a:bodyPr/>
          <a:lstStyle/>
          <a:p>
            <a:fld id="{86CB4B4D-7CA3-9044-876B-883B54F8677D}" type="slidenum">
              <a:rPr lang="en-US" altLang="ja-JP" kern="0" smtClean="0"/>
              <a:pPr/>
              <a:t>7</a:t>
            </a:fld>
            <a:endParaRPr lang="en-US" altLang="ja-JP" kern="0"/>
          </a:p>
        </p:txBody>
      </p:sp>
    </p:spTree>
    <p:extLst>
      <p:ext uri="{BB962C8B-B14F-4D97-AF65-F5344CB8AC3E}">
        <p14:creationId xmlns:p14="http://schemas.microsoft.com/office/powerpoint/2010/main" val="388355857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1BE35FC0-AD26-4971-9056-BC936F98913B}"/>
              </a:ext>
            </a:extLst>
          </p:cNvPr>
          <p:cNvPicPr>
            <a:picLocks noChangeAspect="1"/>
          </p:cNvPicPr>
          <p:nvPr/>
        </p:nvPicPr>
        <p:blipFill>
          <a:blip r:embed="rId2"/>
          <a:stretch>
            <a:fillRect/>
          </a:stretch>
        </p:blipFill>
        <p:spPr>
          <a:xfrm>
            <a:off x="144508" y="585787"/>
            <a:ext cx="30190983" cy="21688425"/>
          </a:xfrm>
          <a:prstGeom prst="rect">
            <a:avLst/>
          </a:prstGeom>
        </p:spPr>
      </p:pic>
      <p:sp>
        <p:nvSpPr>
          <p:cNvPr id="2" name="スライド番号プレースホルダー 1">
            <a:extLst>
              <a:ext uri="{FF2B5EF4-FFF2-40B4-BE49-F238E27FC236}">
                <a16:creationId xmlns:a16="http://schemas.microsoft.com/office/drawing/2014/main" id="{B6827616-AA31-48C9-82CE-2D4D21A70968}"/>
              </a:ext>
            </a:extLst>
          </p:cNvPr>
          <p:cNvSpPr>
            <a:spLocks noGrp="1"/>
          </p:cNvSpPr>
          <p:nvPr>
            <p:ph type="sldNum" sz="quarter" idx="2"/>
          </p:nvPr>
        </p:nvSpPr>
        <p:spPr/>
        <p:txBody>
          <a:bodyPr/>
          <a:lstStyle/>
          <a:p>
            <a:fld id="{86CB4B4D-7CA3-9044-876B-883B54F8677D}" type="slidenum">
              <a:rPr lang="en-US" altLang="ja-JP" kern="0" smtClean="0"/>
              <a:pPr/>
              <a:t>8</a:t>
            </a:fld>
            <a:endParaRPr lang="en-US" altLang="ja-JP" kern="0"/>
          </a:p>
        </p:txBody>
      </p:sp>
    </p:spTree>
    <p:extLst>
      <p:ext uri="{BB962C8B-B14F-4D97-AF65-F5344CB8AC3E}">
        <p14:creationId xmlns:p14="http://schemas.microsoft.com/office/powerpoint/2010/main" val="191490376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947C33D-06B9-4F7C-B735-AED7DC509B89}"/>
              </a:ext>
            </a:extLst>
          </p:cNvPr>
          <p:cNvPicPr>
            <a:picLocks noChangeAspect="1"/>
          </p:cNvPicPr>
          <p:nvPr/>
        </p:nvPicPr>
        <p:blipFill>
          <a:blip r:embed="rId2"/>
          <a:stretch>
            <a:fillRect/>
          </a:stretch>
        </p:blipFill>
        <p:spPr>
          <a:xfrm>
            <a:off x="24084642" y="31042"/>
            <a:ext cx="6395357" cy="1924957"/>
          </a:xfrm>
          <a:prstGeom prst="rect">
            <a:avLst/>
          </a:prstGeom>
        </p:spPr>
      </p:pic>
      <p:sp>
        <p:nvSpPr>
          <p:cNvPr id="3" name="テキスト ボックス 2">
            <a:extLst>
              <a:ext uri="{FF2B5EF4-FFF2-40B4-BE49-F238E27FC236}">
                <a16:creationId xmlns:a16="http://schemas.microsoft.com/office/drawing/2014/main" id="{A88C0012-1A0F-409E-AA36-06278EA29EFD}"/>
              </a:ext>
            </a:extLst>
          </p:cNvPr>
          <p:cNvSpPr txBox="1"/>
          <p:nvPr/>
        </p:nvSpPr>
        <p:spPr>
          <a:xfrm>
            <a:off x="680357" y="364920"/>
            <a:ext cx="15185573" cy="1528560"/>
          </a:xfrm>
          <a:prstGeom prst="rect">
            <a:avLst/>
          </a:prstGeom>
          <a:noFill/>
        </p:spPr>
        <p:txBody>
          <a:bodyPr wrap="square" rtlCol="0">
            <a:spAutoFit/>
          </a:bodyPr>
          <a:lstStyle/>
          <a:p>
            <a:pPr algn="l" defTabSz="1523985" rtl="0"/>
            <a:r>
              <a:rPr kumimoji="1" lang="ja-JP" altLang="en-US" sz="9333" kern="1200" dirty="0">
                <a:solidFill>
                  <a:prstClr val="black"/>
                </a:solidFill>
                <a:latin typeface="ＭＳ Ｐゴシック" panose="020B0600070205080204" pitchFamily="50" charset="-128"/>
                <a:ea typeface="ＭＳ Ｐゴシック" panose="020B0600070205080204" pitchFamily="50" charset="-128"/>
              </a:rPr>
              <a:t>対象エリア</a:t>
            </a:r>
          </a:p>
        </p:txBody>
      </p:sp>
      <p:sp>
        <p:nvSpPr>
          <p:cNvPr id="5" name="正方形/長方形 4">
            <a:extLst>
              <a:ext uri="{FF2B5EF4-FFF2-40B4-BE49-F238E27FC236}">
                <a16:creationId xmlns:a16="http://schemas.microsoft.com/office/drawing/2014/main" id="{D6AC5625-7A42-41FD-8902-E1210182ADC9}"/>
              </a:ext>
            </a:extLst>
          </p:cNvPr>
          <p:cNvSpPr/>
          <p:nvPr/>
        </p:nvSpPr>
        <p:spPr>
          <a:xfrm>
            <a:off x="952500" y="2898798"/>
            <a:ext cx="28575000" cy="1323439"/>
          </a:xfrm>
          <a:prstGeom prst="rect">
            <a:avLst/>
          </a:prstGeom>
        </p:spPr>
        <p:txBody>
          <a:bodyPr wrap="square">
            <a:spAutoFit/>
          </a:bodyPr>
          <a:lstStyle/>
          <a:p>
            <a:pPr marL="1142989" indent="-1142989" algn="l" defTabSz="1523985" rtl="0">
              <a:buFont typeface="Wingdings" panose="05000000000000000000" pitchFamily="2" charset="2"/>
              <a:buChar char="Ø"/>
            </a:pP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岡山県</a:t>
            </a:r>
            <a:r>
              <a:rPr lang="en-US" altLang="ja-JP"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K</a:t>
            </a: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市</a:t>
            </a:r>
            <a:r>
              <a:rPr lang="en-US" altLang="ja-JP"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M</a:t>
            </a: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地区</a:t>
            </a:r>
          </a:p>
        </p:txBody>
      </p:sp>
      <p:sp>
        <p:nvSpPr>
          <p:cNvPr id="6" name="正方形/長方形 5">
            <a:extLst>
              <a:ext uri="{FF2B5EF4-FFF2-40B4-BE49-F238E27FC236}">
                <a16:creationId xmlns:a16="http://schemas.microsoft.com/office/drawing/2014/main" id="{B63FC2BD-DCC1-4153-9B1F-074E7164CA3F}"/>
              </a:ext>
            </a:extLst>
          </p:cNvPr>
          <p:cNvSpPr/>
          <p:nvPr/>
        </p:nvSpPr>
        <p:spPr>
          <a:xfrm>
            <a:off x="952500" y="4611039"/>
            <a:ext cx="28575000" cy="1323439"/>
          </a:xfrm>
          <a:prstGeom prst="rect">
            <a:avLst/>
          </a:prstGeom>
        </p:spPr>
        <p:txBody>
          <a:bodyPr wrap="square">
            <a:spAutoFit/>
          </a:bodyPr>
          <a:lstStyle/>
          <a:p>
            <a:pPr marL="1142989" indent="-1142989" algn="l" defTabSz="1523985" rtl="0">
              <a:buFont typeface="Wingdings" panose="05000000000000000000" pitchFamily="2" charset="2"/>
              <a:buChar char="Ø"/>
            </a:pP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統計データ</a:t>
            </a:r>
          </a:p>
        </p:txBody>
      </p:sp>
      <p:sp>
        <p:nvSpPr>
          <p:cNvPr id="7" name="正方形/長方形 6">
            <a:extLst>
              <a:ext uri="{FF2B5EF4-FFF2-40B4-BE49-F238E27FC236}">
                <a16:creationId xmlns:a16="http://schemas.microsoft.com/office/drawing/2014/main" id="{196B650F-960E-48FD-96B5-E65DEB9DC557}"/>
              </a:ext>
            </a:extLst>
          </p:cNvPr>
          <p:cNvSpPr/>
          <p:nvPr/>
        </p:nvSpPr>
        <p:spPr>
          <a:xfrm>
            <a:off x="2095500" y="6149922"/>
            <a:ext cx="28575000" cy="1323439"/>
          </a:xfrm>
          <a:prstGeom prst="rect">
            <a:avLst/>
          </a:prstGeom>
        </p:spPr>
        <p:txBody>
          <a:bodyPr wrap="square">
            <a:spAutoFit/>
          </a:bodyPr>
          <a:lstStyle/>
          <a:p>
            <a:pPr algn="l" defTabSz="1523985" rtl="0"/>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人口：</a:t>
            </a:r>
            <a:r>
              <a:rPr lang="en-US" altLang="ja-JP"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20,414</a:t>
            </a: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人</a:t>
            </a:r>
          </a:p>
        </p:txBody>
      </p:sp>
      <p:graphicFrame>
        <p:nvGraphicFramePr>
          <p:cNvPr id="9" name="表 8">
            <a:extLst>
              <a:ext uri="{FF2B5EF4-FFF2-40B4-BE49-F238E27FC236}">
                <a16:creationId xmlns:a16="http://schemas.microsoft.com/office/drawing/2014/main" id="{8D02CF53-F024-4D52-9C09-8660F94B6614}"/>
              </a:ext>
            </a:extLst>
          </p:cNvPr>
          <p:cNvGraphicFramePr>
            <a:graphicFrameLocks noGrp="1"/>
          </p:cNvGraphicFramePr>
          <p:nvPr>
            <p:extLst/>
          </p:nvPr>
        </p:nvGraphicFramePr>
        <p:xfrm>
          <a:off x="2506735" y="9227687"/>
          <a:ext cx="14502197" cy="3759200"/>
        </p:xfrm>
        <a:graphic>
          <a:graphicData uri="http://schemas.openxmlformats.org/drawingml/2006/table">
            <a:tbl>
              <a:tblPr>
                <a:tableStyleId>{3B4B98B0-60AC-42C2-AFA5-B58CD77FA1E5}</a:tableStyleId>
              </a:tblPr>
              <a:tblGrid>
                <a:gridCol w="5902480">
                  <a:extLst>
                    <a:ext uri="{9D8B030D-6E8A-4147-A177-3AD203B41FA5}">
                      <a16:colId xmlns:a16="http://schemas.microsoft.com/office/drawing/2014/main" val="4237925703"/>
                    </a:ext>
                  </a:extLst>
                </a:gridCol>
                <a:gridCol w="2394857">
                  <a:extLst>
                    <a:ext uri="{9D8B030D-6E8A-4147-A177-3AD203B41FA5}">
                      <a16:colId xmlns:a16="http://schemas.microsoft.com/office/drawing/2014/main" val="2245284510"/>
                    </a:ext>
                  </a:extLst>
                </a:gridCol>
                <a:gridCol w="2939143">
                  <a:extLst>
                    <a:ext uri="{9D8B030D-6E8A-4147-A177-3AD203B41FA5}">
                      <a16:colId xmlns:a16="http://schemas.microsoft.com/office/drawing/2014/main" val="3789887400"/>
                    </a:ext>
                  </a:extLst>
                </a:gridCol>
                <a:gridCol w="3265717">
                  <a:extLst>
                    <a:ext uri="{9D8B030D-6E8A-4147-A177-3AD203B41FA5}">
                      <a16:colId xmlns:a16="http://schemas.microsoft.com/office/drawing/2014/main" val="2077990161"/>
                    </a:ext>
                  </a:extLst>
                </a:gridCol>
              </a:tblGrid>
              <a:tr h="939800">
                <a:tc>
                  <a:txBody>
                    <a:bodyPr/>
                    <a:lstStyle/>
                    <a:p>
                      <a:pPr algn="ctr" fontAlgn="ctr"/>
                      <a:r>
                        <a:rPr lang="ja-JP" altLang="en-US" sz="6000" u="none" strike="noStrike" dirty="0">
                          <a:effectLst/>
                          <a:latin typeface="ＭＳ Ｐゴシック" panose="020B0600070205080204" pitchFamily="50" charset="-128"/>
                          <a:ea typeface="ＭＳ Ｐゴシック" panose="020B0600070205080204" pitchFamily="50" charset="-128"/>
                        </a:rPr>
                        <a:t>区分</a:t>
                      </a:r>
                      <a:endParaRPr lang="ja-JP" altLang="en-US" sz="6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ctr" fontAlgn="ctr"/>
                      <a:r>
                        <a:rPr lang="ja-JP" altLang="en-US" sz="6000" u="none" strike="noStrike" dirty="0">
                          <a:effectLst/>
                          <a:latin typeface="ＭＳ Ｐゴシック" panose="020B0600070205080204" pitchFamily="50" charset="-128"/>
                          <a:ea typeface="ＭＳ Ｐゴシック" panose="020B0600070205080204" pitchFamily="50" charset="-128"/>
                        </a:rPr>
                        <a:t>男</a:t>
                      </a:r>
                      <a:endParaRPr lang="ja-JP" altLang="en-US" sz="6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ctr" fontAlgn="ctr"/>
                      <a:r>
                        <a:rPr lang="ja-JP" altLang="en-US" sz="6000" u="none" strike="noStrike" dirty="0">
                          <a:effectLst/>
                          <a:latin typeface="ＭＳ Ｐゴシック" panose="020B0600070205080204" pitchFamily="50" charset="-128"/>
                          <a:ea typeface="ＭＳ Ｐゴシック" panose="020B0600070205080204" pitchFamily="50" charset="-128"/>
                        </a:rPr>
                        <a:t>女</a:t>
                      </a:r>
                      <a:endParaRPr lang="ja-JP" altLang="en-US" sz="6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ctr" fontAlgn="ctr"/>
                      <a:r>
                        <a:rPr lang="ja-JP" altLang="en-US" sz="6000" u="none" strike="noStrike" dirty="0">
                          <a:effectLst/>
                          <a:latin typeface="ＭＳ Ｐゴシック" panose="020B0600070205080204" pitchFamily="50" charset="-128"/>
                          <a:ea typeface="ＭＳ Ｐゴシック" panose="020B0600070205080204" pitchFamily="50" charset="-128"/>
                        </a:rPr>
                        <a:t>計</a:t>
                      </a:r>
                      <a:endParaRPr lang="ja-JP" altLang="en-US" sz="6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extLst>
                  <a:ext uri="{0D108BD9-81ED-4DB2-BD59-A6C34878D82A}">
                    <a16:rowId xmlns:a16="http://schemas.microsoft.com/office/drawing/2014/main" val="2873200667"/>
                  </a:ext>
                </a:extLst>
              </a:tr>
              <a:tr h="939800">
                <a:tc>
                  <a:txBody>
                    <a:bodyPr/>
                    <a:lstStyle/>
                    <a:p>
                      <a:pPr algn="l" fontAlgn="ctr"/>
                      <a:r>
                        <a:rPr lang="ja-JP" altLang="en-US" sz="6000" u="none" strike="noStrike" dirty="0">
                          <a:effectLst/>
                          <a:latin typeface="ＭＳ Ｐゴシック" panose="020B0600070205080204" pitchFamily="50" charset="-128"/>
                          <a:ea typeface="ＭＳ Ｐゴシック" panose="020B0600070205080204" pitchFamily="50" charset="-128"/>
                        </a:rPr>
                        <a:t>年少（</a:t>
                      </a:r>
                      <a:r>
                        <a:rPr lang="en-US" altLang="ja-JP" sz="6000" u="none" strike="noStrike" dirty="0">
                          <a:effectLst/>
                          <a:latin typeface="ＭＳ Ｐゴシック" panose="020B0600070205080204" pitchFamily="50" charset="-128"/>
                          <a:ea typeface="ＭＳ Ｐゴシック" panose="020B0600070205080204" pitchFamily="50" charset="-128"/>
                        </a:rPr>
                        <a:t>0</a:t>
                      </a:r>
                      <a:r>
                        <a:rPr lang="ja-JP" altLang="en-US" sz="6000" u="none" strike="noStrike" dirty="0">
                          <a:effectLst/>
                          <a:latin typeface="ＭＳ Ｐゴシック" panose="020B0600070205080204" pitchFamily="50" charset="-128"/>
                          <a:ea typeface="ＭＳ Ｐゴシック" panose="020B0600070205080204" pitchFamily="50" charset="-128"/>
                        </a:rPr>
                        <a:t>　～</a:t>
                      </a:r>
                      <a:r>
                        <a:rPr lang="en-US" altLang="ja-JP" sz="6000" u="none" strike="noStrike" dirty="0">
                          <a:effectLst/>
                          <a:latin typeface="ＭＳ Ｐゴシック" panose="020B0600070205080204" pitchFamily="50" charset="-128"/>
                          <a:ea typeface="ＭＳ Ｐゴシック" panose="020B0600070205080204" pitchFamily="50" charset="-128"/>
                        </a:rPr>
                        <a:t>14</a:t>
                      </a:r>
                      <a:r>
                        <a:rPr lang="ja-JP" altLang="en-US" sz="6000" u="none" strike="noStrike" dirty="0">
                          <a:effectLst/>
                          <a:latin typeface="ＭＳ Ｐゴシック" panose="020B0600070205080204" pitchFamily="50" charset="-128"/>
                          <a:ea typeface="ＭＳ Ｐゴシック" panose="020B0600070205080204" pitchFamily="50" charset="-128"/>
                        </a:rPr>
                        <a:t>）</a:t>
                      </a:r>
                      <a:endParaRPr lang="ja-JP" altLang="en-US" sz="6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r" fontAlgn="ctr"/>
                      <a:r>
                        <a:rPr lang="en-US" altLang="ja-JP" sz="6000" u="none" strike="noStrike">
                          <a:effectLst/>
                          <a:latin typeface="ＭＳ Ｐゴシック" panose="020B0600070205080204" pitchFamily="50" charset="-128"/>
                          <a:ea typeface="ＭＳ Ｐゴシック" panose="020B0600070205080204" pitchFamily="50" charset="-128"/>
                        </a:rPr>
                        <a:t>1,263</a:t>
                      </a:r>
                      <a:endParaRPr lang="en-US" altLang="ja-JP" sz="6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r" fontAlgn="ctr"/>
                      <a:r>
                        <a:rPr lang="en-US" altLang="ja-JP" sz="6000" u="none" strike="noStrike">
                          <a:effectLst/>
                          <a:latin typeface="ＭＳ Ｐゴシック" panose="020B0600070205080204" pitchFamily="50" charset="-128"/>
                          <a:ea typeface="ＭＳ Ｐゴシック" panose="020B0600070205080204" pitchFamily="50" charset="-128"/>
                        </a:rPr>
                        <a:t>1,254</a:t>
                      </a:r>
                      <a:endParaRPr lang="en-US" altLang="ja-JP" sz="6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r" fontAlgn="ctr"/>
                      <a:r>
                        <a:rPr lang="en-US" altLang="ja-JP" sz="6000" u="none" strike="noStrike">
                          <a:effectLst/>
                          <a:latin typeface="ＭＳ Ｐゴシック" panose="020B0600070205080204" pitchFamily="50" charset="-128"/>
                          <a:ea typeface="ＭＳ Ｐゴシック" panose="020B0600070205080204" pitchFamily="50" charset="-128"/>
                        </a:rPr>
                        <a:t>2,517</a:t>
                      </a:r>
                      <a:endParaRPr lang="en-US" altLang="ja-JP" sz="6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extLst>
                  <a:ext uri="{0D108BD9-81ED-4DB2-BD59-A6C34878D82A}">
                    <a16:rowId xmlns:a16="http://schemas.microsoft.com/office/drawing/2014/main" val="3528152845"/>
                  </a:ext>
                </a:extLst>
              </a:tr>
              <a:tr h="939800">
                <a:tc>
                  <a:txBody>
                    <a:bodyPr/>
                    <a:lstStyle/>
                    <a:p>
                      <a:pPr algn="l" fontAlgn="ctr"/>
                      <a:r>
                        <a:rPr lang="ja-JP" altLang="en-US" sz="6000" u="none" strike="noStrike">
                          <a:effectLst/>
                          <a:latin typeface="ＭＳ Ｐゴシック" panose="020B0600070205080204" pitchFamily="50" charset="-128"/>
                          <a:ea typeface="ＭＳ Ｐゴシック" panose="020B0600070205080204" pitchFamily="50" charset="-128"/>
                        </a:rPr>
                        <a:t>生産（</a:t>
                      </a:r>
                      <a:r>
                        <a:rPr lang="en-US" altLang="ja-JP" sz="6000" u="none" strike="noStrike">
                          <a:effectLst/>
                          <a:latin typeface="ＭＳ Ｐゴシック" panose="020B0600070205080204" pitchFamily="50" charset="-128"/>
                          <a:ea typeface="ＭＳ Ｐゴシック" panose="020B0600070205080204" pitchFamily="50" charset="-128"/>
                        </a:rPr>
                        <a:t>15</a:t>
                      </a:r>
                      <a:r>
                        <a:rPr lang="ja-JP" altLang="en-US" sz="6000" u="none" strike="noStrike">
                          <a:effectLst/>
                          <a:latin typeface="ＭＳ Ｐゴシック" panose="020B0600070205080204" pitchFamily="50" charset="-128"/>
                          <a:ea typeface="ＭＳ Ｐゴシック" panose="020B0600070205080204" pitchFamily="50" charset="-128"/>
                        </a:rPr>
                        <a:t>～</a:t>
                      </a:r>
                      <a:r>
                        <a:rPr lang="en-US" altLang="ja-JP" sz="6000" u="none" strike="noStrike">
                          <a:effectLst/>
                          <a:latin typeface="ＭＳ Ｐゴシック" panose="020B0600070205080204" pitchFamily="50" charset="-128"/>
                          <a:ea typeface="ＭＳ Ｐゴシック" panose="020B0600070205080204" pitchFamily="50" charset="-128"/>
                        </a:rPr>
                        <a:t>64</a:t>
                      </a:r>
                      <a:r>
                        <a:rPr lang="ja-JP" altLang="en-US" sz="6000" u="none" strike="noStrike">
                          <a:effectLst/>
                          <a:latin typeface="ＭＳ Ｐゴシック" panose="020B0600070205080204" pitchFamily="50" charset="-128"/>
                          <a:ea typeface="ＭＳ Ｐゴシック" panose="020B0600070205080204" pitchFamily="50" charset="-128"/>
                        </a:rPr>
                        <a:t>）</a:t>
                      </a:r>
                      <a:endParaRPr lang="ja-JP" altLang="en-US" sz="6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r" fontAlgn="ctr"/>
                      <a:r>
                        <a:rPr lang="en-US" altLang="ja-JP" sz="6000" u="none" strike="noStrike">
                          <a:effectLst/>
                          <a:latin typeface="ＭＳ Ｐゴシック" panose="020B0600070205080204" pitchFamily="50" charset="-128"/>
                          <a:ea typeface="ＭＳ Ｐゴシック" panose="020B0600070205080204" pitchFamily="50" charset="-128"/>
                        </a:rPr>
                        <a:t>5,514</a:t>
                      </a:r>
                      <a:endParaRPr lang="en-US" altLang="ja-JP" sz="6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r" fontAlgn="ctr"/>
                      <a:r>
                        <a:rPr lang="en-US" altLang="ja-JP" sz="6000" u="none" strike="noStrike" dirty="0">
                          <a:effectLst/>
                          <a:latin typeface="ＭＳ Ｐゴシック" panose="020B0600070205080204" pitchFamily="50" charset="-128"/>
                          <a:ea typeface="ＭＳ Ｐゴシック" panose="020B0600070205080204" pitchFamily="50" charset="-128"/>
                        </a:rPr>
                        <a:t>5,378</a:t>
                      </a:r>
                      <a:endParaRPr lang="en-US" altLang="ja-JP" sz="6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r" fontAlgn="ctr"/>
                      <a:r>
                        <a:rPr lang="en-US" altLang="ja-JP" sz="6000" u="none" strike="noStrike" dirty="0">
                          <a:effectLst/>
                          <a:latin typeface="ＭＳ Ｐゴシック" panose="020B0600070205080204" pitchFamily="50" charset="-128"/>
                          <a:ea typeface="ＭＳ Ｐゴシック" panose="020B0600070205080204" pitchFamily="50" charset="-128"/>
                        </a:rPr>
                        <a:t>10,892</a:t>
                      </a:r>
                      <a:endParaRPr lang="en-US" altLang="ja-JP" sz="6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extLst>
                  <a:ext uri="{0D108BD9-81ED-4DB2-BD59-A6C34878D82A}">
                    <a16:rowId xmlns:a16="http://schemas.microsoft.com/office/drawing/2014/main" val="2262167470"/>
                  </a:ext>
                </a:extLst>
              </a:tr>
              <a:tr h="939800">
                <a:tc>
                  <a:txBody>
                    <a:bodyPr/>
                    <a:lstStyle/>
                    <a:p>
                      <a:pPr algn="l" fontAlgn="ctr"/>
                      <a:r>
                        <a:rPr lang="ja-JP" altLang="en-US" sz="6000" u="none" strike="noStrike">
                          <a:effectLst/>
                          <a:latin typeface="ＭＳ Ｐゴシック" panose="020B0600070205080204" pitchFamily="50" charset="-128"/>
                          <a:ea typeface="ＭＳ Ｐゴシック" panose="020B0600070205080204" pitchFamily="50" charset="-128"/>
                        </a:rPr>
                        <a:t>老年（</a:t>
                      </a:r>
                      <a:r>
                        <a:rPr lang="en-US" altLang="ja-JP" sz="6000" u="none" strike="noStrike">
                          <a:effectLst/>
                          <a:latin typeface="ＭＳ Ｐゴシック" panose="020B0600070205080204" pitchFamily="50" charset="-128"/>
                          <a:ea typeface="ＭＳ Ｐゴシック" panose="020B0600070205080204" pitchFamily="50" charset="-128"/>
                        </a:rPr>
                        <a:t>65</a:t>
                      </a:r>
                      <a:r>
                        <a:rPr lang="ja-JP" altLang="en-US" sz="6000" u="none" strike="noStrike">
                          <a:effectLst/>
                          <a:latin typeface="ＭＳ Ｐゴシック" panose="020B0600070205080204" pitchFamily="50" charset="-128"/>
                          <a:ea typeface="ＭＳ Ｐゴシック" panose="020B0600070205080204" pitchFamily="50" charset="-128"/>
                        </a:rPr>
                        <a:t>～ 　）</a:t>
                      </a:r>
                      <a:endParaRPr lang="ja-JP" altLang="en-US" sz="6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r" fontAlgn="ctr"/>
                      <a:r>
                        <a:rPr lang="en-US" altLang="ja-JP" sz="6000" u="none" strike="noStrike">
                          <a:effectLst/>
                          <a:latin typeface="ＭＳ Ｐゴシック" panose="020B0600070205080204" pitchFamily="50" charset="-128"/>
                          <a:ea typeface="ＭＳ Ｐゴシック" panose="020B0600070205080204" pitchFamily="50" charset="-128"/>
                        </a:rPr>
                        <a:t>3,250</a:t>
                      </a:r>
                      <a:endParaRPr lang="en-US" altLang="ja-JP" sz="6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r" fontAlgn="ctr"/>
                      <a:r>
                        <a:rPr lang="en-US" altLang="ja-JP" sz="6000" u="none" strike="noStrike">
                          <a:effectLst/>
                          <a:latin typeface="ＭＳ Ｐゴシック" panose="020B0600070205080204" pitchFamily="50" charset="-128"/>
                          <a:ea typeface="ＭＳ Ｐゴシック" panose="020B0600070205080204" pitchFamily="50" charset="-128"/>
                        </a:rPr>
                        <a:t>3,906</a:t>
                      </a:r>
                      <a:endParaRPr lang="en-US" altLang="ja-JP" sz="6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r" fontAlgn="ctr"/>
                      <a:r>
                        <a:rPr lang="en-US" altLang="ja-JP" sz="6000" u="none" strike="noStrike" dirty="0">
                          <a:effectLst/>
                          <a:latin typeface="ＭＳ Ｐゴシック" panose="020B0600070205080204" pitchFamily="50" charset="-128"/>
                          <a:ea typeface="ＭＳ Ｐゴシック" panose="020B0600070205080204" pitchFamily="50" charset="-128"/>
                        </a:rPr>
                        <a:t>7,156</a:t>
                      </a:r>
                      <a:endParaRPr lang="en-US" altLang="ja-JP" sz="6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extLst>
                  <a:ext uri="{0D108BD9-81ED-4DB2-BD59-A6C34878D82A}">
                    <a16:rowId xmlns:a16="http://schemas.microsoft.com/office/drawing/2014/main" val="4109008080"/>
                  </a:ext>
                </a:extLst>
              </a:tr>
            </a:tbl>
          </a:graphicData>
        </a:graphic>
      </p:graphicFrame>
      <p:graphicFrame>
        <p:nvGraphicFramePr>
          <p:cNvPr id="10" name="表 9">
            <a:extLst>
              <a:ext uri="{FF2B5EF4-FFF2-40B4-BE49-F238E27FC236}">
                <a16:creationId xmlns:a16="http://schemas.microsoft.com/office/drawing/2014/main" id="{34304B3E-334E-44A0-A9A0-11F603BE8CA1}"/>
              </a:ext>
            </a:extLst>
          </p:cNvPr>
          <p:cNvGraphicFramePr>
            <a:graphicFrameLocks noGrp="1"/>
          </p:cNvGraphicFramePr>
          <p:nvPr>
            <p:extLst/>
          </p:nvPr>
        </p:nvGraphicFramePr>
        <p:xfrm>
          <a:off x="19733375" y="9227687"/>
          <a:ext cx="7834697" cy="1879600"/>
        </p:xfrm>
        <a:graphic>
          <a:graphicData uri="http://schemas.openxmlformats.org/drawingml/2006/table">
            <a:tbl>
              <a:tblPr>
                <a:tableStyleId>{3B4B98B0-60AC-42C2-AFA5-B58CD77FA1E5}</a:tableStyleId>
              </a:tblPr>
              <a:tblGrid>
                <a:gridCol w="5194910">
                  <a:extLst>
                    <a:ext uri="{9D8B030D-6E8A-4147-A177-3AD203B41FA5}">
                      <a16:colId xmlns:a16="http://schemas.microsoft.com/office/drawing/2014/main" val="2028212620"/>
                    </a:ext>
                  </a:extLst>
                </a:gridCol>
                <a:gridCol w="2639787">
                  <a:extLst>
                    <a:ext uri="{9D8B030D-6E8A-4147-A177-3AD203B41FA5}">
                      <a16:colId xmlns:a16="http://schemas.microsoft.com/office/drawing/2014/main" val="1764464241"/>
                    </a:ext>
                  </a:extLst>
                </a:gridCol>
              </a:tblGrid>
              <a:tr h="939800">
                <a:tc>
                  <a:txBody>
                    <a:bodyPr/>
                    <a:lstStyle/>
                    <a:p>
                      <a:pPr algn="l" fontAlgn="ctr"/>
                      <a:r>
                        <a:rPr lang="ja-JP" altLang="en-US" sz="6000" u="none" strike="noStrike">
                          <a:effectLst/>
                          <a:latin typeface="ＭＳ Ｐゴシック" panose="020B0600070205080204" pitchFamily="50" charset="-128"/>
                          <a:ea typeface="ＭＳ Ｐゴシック" panose="020B0600070205080204" pitchFamily="50" charset="-128"/>
                        </a:rPr>
                        <a:t>世帯数合計</a:t>
                      </a:r>
                      <a:endParaRPr lang="ja-JP" altLang="en-US" sz="6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r" fontAlgn="ctr"/>
                      <a:r>
                        <a:rPr lang="en-US" altLang="ja-JP" sz="6000" u="none" strike="noStrike">
                          <a:effectLst/>
                          <a:latin typeface="ＭＳ Ｐゴシック" panose="020B0600070205080204" pitchFamily="50" charset="-128"/>
                          <a:ea typeface="ＭＳ Ｐゴシック" panose="020B0600070205080204" pitchFamily="50" charset="-128"/>
                        </a:rPr>
                        <a:t>8,175</a:t>
                      </a:r>
                      <a:endParaRPr lang="en-US" altLang="ja-JP" sz="6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extLst>
                  <a:ext uri="{0D108BD9-81ED-4DB2-BD59-A6C34878D82A}">
                    <a16:rowId xmlns:a16="http://schemas.microsoft.com/office/drawing/2014/main" val="3309861966"/>
                  </a:ext>
                </a:extLst>
              </a:tr>
              <a:tr h="939800">
                <a:tc>
                  <a:txBody>
                    <a:bodyPr/>
                    <a:lstStyle/>
                    <a:p>
                      <a:pPr algn="l" fontAlgn="ctr"/>
                      <a:r>
                        <a:rPr lang="zh-CN" altLang="en-US" sz="6000" u="none" strike="noStrike" dirty="0">
                          <a:effectLst/>
                          <a:latin typeface="ＭＳ Ｐゴシック" panose="020B0600070205080204" pitchFamily="50" charset="-128"/>
                          <a:ea typeface="ＭＳ Ｐゴシック" panose="020B0600070205080204" pitchFamily="50" charset="-128"/>
                        </a:rPr>
                        <a:t>平均世帯人数</a:t>
                      </a:r>
                      <a:endParaRPr lang="zh-CN" altLang="en-US" sz="6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tc>
                  <a:txBody>
                    <a:bodyPr/>
                    <a:lstStyle/>
                    <a:p>
                      <a:pPr algn="r" fontAlgn="ctr"/>
                      <a:r>
                        <a:rPr lang="en-US" altLang="ja-JP" sz="6000" u="none" strike="noStrike" dirty="0">
                          <a:effectLst/>
                          <a:latin typeface="ＭＳ Ｐゴシック" panose="020B0600070205080204" pitchFamily="50" charset="-128"/>
                          <a:ea typeface="ＭＳ Ｐゴシック" panose="020B0600070205080204" pitchFamily="50" charset="-128"/>
                        </a:rPr>
                        <a:t>2.52</a:t>
                      </a:r>
                      <a:endParaRPr lang="en-US" altLang="ja-JP" sz="6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25400" marR="25400" marT="25400" marB="0" anchor="ctr"/>
                </a:tc>
                <a:extLst>
                  <a:ext uri="{0D108BD9-81ED-4DB2-BD59-A6C34878D82A}">
                    <a16:rowId xmlns:a16="http://schemas.microsoft.com/office/drawing/2014/main" val="691916827"/>
                  </a:ext>
                </a:extLst>
              </a:tr>
            </a:tbl>
          </a:graphicData>
        </a:graphic>
      </p:graphicFrame>
      <p:sp>
        <p:nvSpPr>
          <p:cNvPr id="11" name="正方形/長方形 10">
            <a:extLst>
              <a:ext uri="{FF2B5EF4-FFF2-40B4-BE49-F238E27FC236}">
                <a16:creationId xmlns:a16="http://schemas.microsoft.com/office/drawing/2014/main" id="{EEEC1EA1-558B-4340-B787-EA74798708E4}"/>
              </a:ext>
            </a:extLst>
          </p:cNvPr>
          <p:cNvSpPr/>
          <p:nvPr/>
        </p:nvSpPr>
        <p:spPr>
          <a:xfrm>
            <a:off x="6957785" y="7842690"/>
            <a:ext cx="8282217" cy="1015663"/>
          </a:xfrm>
          <a:prstGeom prst="rect">
            <a:avLst/>
          </a:prstGeom>
        </p:spPr>
        <p:txBody>
          <a:bodyPr wrap="square">
            <a:spAutoFit/>
          </a:bodyPr>
          <a:lstStyle/>
          <a:p>
            <a:pPr algn="l" defTabSz="1523985" rtl="0"/>
            <a:r>
              <a:rPr lang="ja-JP" altLang="en-US" sz="6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表　年代別人口</a:t>
            </a:r>
          </a:p>
        </p:txBody>
      </p:sp>
      <p:sp>
        <p:nvSpPr>
          <p:cNvPr id="12" name="正方形/長方形 11">
            <a:extLst>
              <a:ext uri="{FF2B5EF4-FFF2-40B4-BE49-F238E27FC236}">
                <a16:creationId xmlns:a16="http://schemas.microsoft.com/office/drawing/2014/main" id="{AF0503B6-D787-4CED-B254-C387FA1662C9}"/>
              </a:ext>
            </a:extLst>
          </p:cNvPr>
          <p:cNvSpPr/>
          <p:nvPr/>
        </p:nvSpPr>
        <p:spPr>
          <a:xfrm>
            <a:off x="19509612" y="7842690"/>
            <a:ext cx="8282217" cy="1015663"/>
          </a:xfrm>
          <a:prstGeom prst="rect">
            <a:avLst/>
          </a:prstGeom>
        </p:spPr>
        <p:txBody>
          <a:bodyPr wrap="square">
            <a:spAutoFit/>
          </a:bodyPr>
          <a:lstStyle/>
          <a:p>
            <a:pPr algn="l" defTabSz="1523985" rtl="0"/>
            <a:r>
              <a:rPr lang="ja-JP" altLang="en-US" sz="6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表　世帯数・世帯人数</a:t>
            </a:r>
          </a:p>
        </p:txBody>
      </p:sp>
      <p:sp>
        <p:nvSpPr>
          <p:cNvPr id="13" name="正方形/長方形 12">
            <a:extLst>
              <a:ext uri="{FF2B5EF4-FFF2-40B4-BE49-F238E27FC236}">
                <a16:creationId xmlns:a16="http://schemas.microsoft.com/office/drawing/2014/main" id="{6008B833-E196-4479-8B6B-24CD3EA39FA3}"/>
              </a:ext>
            </a:extLst>
          </p:cNvPr>
          <p:cNvSpPr/>
          <p:nvPr/>
        </p:nvSpPr>
        <p:spPr>
          <a:xfrm>
            <a:off x="970653" y="13802677"/>
            <a:ext cx="28575000" cy="1323439"/>
          </a:xfrm>
          <a:prstGeom prst="rect">
            <a:avLst/>
          </a:prstGeom>
        </p:spPr>
        <p:txBody>
          <a:bodyPr wrap="square">
            <a:spAutoFit/>
          </a:bodyPr>
          <a:lstStyle/>
          <a:p>
            <a:pPr marL="1142989" indent="-1142989" algn="l" defTabSz="1523985" rtl="0">
              <a:buFont typeface="Wingdings" panose="05000000000000000000" pitchFamily="2" charset="2"/>
              <a:buChar char="Ø"/>
            </a:pP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平成</a:t>
            </a:r>
            <a:r>
              <a:rPr lang="en-US" altLang="ja-JP"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30</a:t>
            </a: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年</a:t>
            </a:r>
            <a:r>
              <a:rPr lang="en-US" altLang="ja-JP"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7</a:t>
            </a: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月の西日本豪雨により、広範囲の浸水被害が発生</a:t>
            </a:r>
          </a:p>
        </p:txBody>
      </p:sp>
      <p:sp>
        <p:nvSpPr>
          <p:cNvPr id="14" name="正方形/長方形 13">
            <a:extLst>
              <a:ext uri="{FF2B5EF4-FFF2-40B4-BE49-F238E27FC236}">
                <a16:creationId xmlns:a16="http://schemas.microsoft.com/office/drawing/2014/main" id="{066E47C9-E5E1-4F4F-8FFD-C87A5A3C136E}"/>
              </a:ext>
            </a:extLst>
          </p:cNvPr>
          <p:cNvSpPr/>
          <p:nvPr/>
        </p:nvSpPr>
        <p:spPr>
          <a:xfrm>
            <a:off x="2095500" y="15345437"/>
            <a:ext cx="27100887" cy="1323439"/>
          </a:xfrm>
          <a:prstGeom prst="rect">
            <a:avLst/>
          </a:prstGeom>
        </p:spPr>
        <p:txBody>
          <a:bodyPr wrap="square">
            <a:spAutoFit/>
          </a:bodyPr>
          <a:lstStyle/>
          <a:p>
            <a:pPr algn="l" defTabSz="1523985" rtl="0"/>
            <a:r>
              <a:rPr lang="ja-JP" altLang="en-US" sz="8000" u="sng"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人的被害</a:t>
            </a: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a:t>
            </a:r>
            <a:r>
              <a:rPr lang="en-US" altLang="ja-JP"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50</a:t>
            </a: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人以上が死亡、その</a:t>
            </a:r>
            <a:r>
              <a:rPr lang="en-US" altLang="ja-JP"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8</a:t>
            </a: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割が</a:t>
            </a:r>
            <a:r>
              <a:rPr lang="en-US" altLang="ja-JP"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70</a:t>
            </a: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歳以上の高齢者</a:t>
            </a:r>
          </a:p>
        </p:txBody>
      </p:sp>
      <p:sp>
        <p:nvSpPr>
          <p:cNvPr id="15" name="正方形/長方形 14">
            <a:extLst>
              <a:ext uri="{FF2B5EF4-FFF2-40B4-BE49-F238E27FC236}">
                <a16:creationId xmlns:a16="http://schemas.microsoft.com/office/drawing/2014/main" id="{C984A005-2EB4-471B-BD03-45E49C407201}"/>
              </a:ext>
            </a:extLst>
          </p:cNvPr>
          <p:cNvSpPr/>
          <p:nvPr/>
        </p:nvSpPr>
        <p:spPr>
          <a:xfrm>
            <a:off x="952500" y="19100762"/>
            <a:ext cx="28575000" cy="2554545"/>
          </a:xfrm>
          <a:prstGeom prst="rect">
            <a:avLst/>
          </a:prstGeom>
        </p:spPr>
        <p:txBody>
          <a:bodyPr wrap="square">
            <a:spAutoFit/>
          </a:bodyPr>
          <a:lstStyle/>
          <a:p>
            <a:pPr marL="1142989" indent="-1142989" algn="l" defTabSz="1523985" rtl="0">
              <a:buFont typeface="Wingdings" panose="05000000000000000000" pitchFamily="2" charset="2"/>
              <a:buChar char="Ø"/>
            </a:pP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洪水浸水想定区域で避難行動を促す情報が発令されていたにもかかわらず、人的被害が多く発生</a:t>
            </a:r>
          </a:p>
        </p:txBody>
      </p:sp>
      <p:sp>
        <p:nvSpPr>
          <p:cNvPr id="16" name="正方形/長方形 15">
            <a:extLst>
              <a:ext uri="{FF2B5EF4-FFF2-40B4-BE49-F238E27FC236}">
                <a16:creationId xmlns:a16="http://schemas.microsoft.com/office/drawing/2014/main" id="{78E9D4E1-5D28-4478-8EEA-109632AAA9C9}"/>
              </a:ext>
            </a:extLst>
          </p:cNvPr>
          <p:cNvSpPr/>
          <p:nvPr/>
        </p:nvSpPr>
        <p:spPr>
          <a:xfrm>
            <a:off x="2095500" y="16788557"/>
            <a:ext cx="27100887" cy="1323439"/>
          </a:xfrm>
          <a:prstGeom prst="rect">
            <a:avLst/>
          </a:prstGeom>
        </p:spPr>
        <p:txBody>
          <a:bodyPr wrap="square">
            <a:spAutoFit/>
          </a:bodyPr>
          <a:lstStyle/>
          <a:p>
            <a:pPr algn="l" defTabSz="1523985" rtl="0"/>
            <a:r>
              <a:rPr lang="ja-JP" altLang="en-US" sz="8000" u="sng"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建物被害</a:t>
            </a: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：約</a:t>
            </a:r>
            <a:r>
              <a:rPr lang="en-US" altLang="ja-JP"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4000</a:t>
            </a:r>
            <a:r>
              <a:rPr lang="ja-JP" altLang="en-US" sz="8000" kern="100" dirty="0">
                <a:solidFill>
                  <a:prstClr val="black"/>
                </a:solidFill>
                <a:latin typeface="ＭＳ Ｐゴシック" panose="020B0600070205080204" pitchFamily="50" charset="-128"/>
                <a:ea typeface="ＭＳ Ｐゴシック" panose="020B0600070205080204" pitchFamily="50" charset="-128"/>
                <a:cs typeface="Times New Roman" panose="02020603050405020304" pitchFamily="18" charset="0"/>
              </a:rPr>
              <a:t>世帯が浸水（全世帯の半数）</a:t>
            </a:r>
          </a:p>
        </p:txBody>
      </p:sp>
      <p:sp>
        <p:nvSpPr>
          <p:cNvPr id="4" name="スライド番号プレースホルダー 3">
            <a:extLst>
              <a:ext uri="{FF2B5EF4-FFF2-40B4-BE49-F238E27FC236}">
                <a16:creationId xmlns:a16="http://schemas.microsoft.com/office/drawing/2014/main" id="{CF1B5B1F-E4CF-4954-9C9F-4E356FC19CE7}"/>
              </a:ext>
            </a:extLst>
          </p:cNvPr>
          <p:cNvSpPr>
            <a:spLocks noGrp="1"/>
          </p:cNvSpPr>
          <p:nvPr>
            <p:ph type="sldNum" sz="quarter" idx="12"/>
          </p:nvPr>
        </p:nvSpPr>
        <p:spPr/>
        <p:txBody>
          <a:bodyPr/>
          <a:lstStyle/>
          <a:p>
            <a:fld id="{95182244-9645-4106-9629-A2AC09DC352B}" type="slidenum">
              <a:rPr kumimoji="1" lang="ja-JP" altLang="en-US" smtClean="0"/>
              <a:t>9</a:t>
            </a:fld>
            <a:endParaRPr kumimoji="1" lang="ja-JP" altLang="en-US"/>
          </a:p>
        </p:txBody>
      </p:sp>
    </p:spTree>
    <p:extLst>
      <p:ext uri="{BB962C8B-B14F-4D97-AF65-F5344CB8AC3E}">
        <p14:creationId xmlns:p14="http://schemas.microsoft.com/office/powerpoint/2010/main" val="8885364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10.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_rels/theme9.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8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8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8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ユーザー定義 1">
      <a:dk1>
        <a:srgbClr val="5A5A5A"/>
      </a:dk1>
      <a:lt1>
        <a:srgbClr val="FFFFFF"/>
      </a:lt1>
      <a:dk2>
        <a:srgbClr val="5A5A5A"/>
      </a:dk2>
      <a:lt2>
        <a:srgbClr val="E7E6E6"/>
      </a:lt2>
      <a:accent1>
        <a:srgbClr val="30A3B3"/>
      </a:accent1>
      <a:accent2>
        <a:srgbClr val="CC6B9C"/>
      </a:accent2>
      <a:accent3>
        <a:srgbClr val="A5A5A5"/>
      </a:accent3>
      <a:accent4>
        <a:srgbClr val="FFC000"/>
      </a:accent4>
      <a:accent5>
        <a:srgbClr val="5B9BD5"/>
      </a:accent5>
      <a:accent6>
        <a:srgbClr val="70AD47"/>
      </a:accent6>
      <a:hlink>
        <a:srgbClr val="0563C1"/>
      </a:hlink>
      <a:folHlink>
        <a:srgbClr val="954F72"/>
      </a:folHlink>
    </a:clrScheme>
    <a:fontScheme name="源の角ゴシック OpenSans">
      <a:majorFont>
        <a:latin typeface="Open Sans"/>
        <a:ea typeface="源ノ角ゴシック JP"/>
        <a:cs typeface=""/>
      </a:majorFont>
      <a:minorFont>
        <a:latin typeface="Open Sans"/>
        <a:ea typeface="源ノ角ゴシック JP"/>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8400" b="0" i="0" u="none" strike="noStrike" cap="none" spc="0" normalizeH="0" baseline="0">
            <a:ln>
              <a:noFill/>
            </a:ln>
            <a:solidFill>
              <a:srgbClr val="000000"/>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627</TotalTime>
  <Words>1772</Words>
  <Application>Microsoft Office PowerPoint</Application>
  <PresentationFormat>ユーザー設定</PresentationFormat>
  <Paragraphs>641</Paragraphs>
  <Slides>66</Slides>
  <Notes>3</Notes>
  <HiddenSlides>0</HiddenSlides>
  <MMClips>0</MMClips>
  <ScaleCrop>false</ScaleCrop>
  <HeadingPairs>
    <vt:vector size="6" baseType="variant">
      <vt:variant>
        <vt:lpstr>使用されているフォント</vt:lpstr>
      </vt:variant>
      <vt:variant>
        <vt:i4>24</vt:i4>
      </vt:variant>
      <vt:variant>
        <vt:lpstr>テーマ</vt:lpstr>
      </vt:variant>
      <vt:variant>
        <vt:i4>9</vt:i4>
      </vt:variant>
      <vt:variant>
        <vt:lpstr>スライド タイトル</vt:lpstr>
      </vt:variant>
      <vt:variant>
        <vt:i4>66</vt:i4>
      </vt:variant>
    </vt:vector>
  </HeadingPairs>
  <TitlesOfParts>
    <vt:vector size="99" baseType="lpstr">
      <vt:lpstr>Avenir Book</vt:lpstr>
      <vt:lpstr>Gill Sans</vt:lpstr>
      <vt:lpstr>HGPSoeiKakugothicUB</vt:lpstr>
      <vt:lpstr>Lucida Grande</vt:lpstr>
      <vt:lpstr>ＭＳ Ｐゴシック</vt:lpstr>
      <vt:lpstr>Open Sans</vt:lpstr>
      <vt:lpstr>ヒラギノ角ゴ ProN W3</vt:lpstr>
      <vt:lpstr>ヒラギノ角ゴ ProN W6</vt:lpstr>
      <vt:lpstr>ヒラギノ角ゴ StdN</vt:lpstr>
      <vt:lpstr>ヒラギノ明朝 Pro W3</vt:lpstr>
      <vt:lpstr>メイリオ</vt:lpstr>
      <vt:lpstr>源ノ角ゴシック JP</vt:lpstr>
      <vt:lpstr>源ノ角ゴシック JP Heavy</vt:lpstr>
      <vt:lpstr>源ノ角ゴシック JP Medium</vt:lpstr>
      <vt:lpstr>游ゴシック</vt:lpstr>
      <vt:lpstr>游ゴシック Light</vt:lpstr>
      <vt:lpstr>Arial</vt:lpstr>
      <vt:lpstr>Calibri</vt:lpstr>
      <vt:lpstr>Calibri Light</vt:lpstr>
      <vt:lpstr>Helvetica</vt:lpstr>
      <vt:lpstr>Times</vt:lpstr>
      <vt:lpstr>Times New Roman</vt:lpstr>
      <vt:lpstr>Trebuchet MS</vt:lpstr>
      <vt:lpstr>Wingdings</vt:lpstr>
      <vt:lpstr>White</vt:lpstr>
      <vt:lpstr>1_White</vt:lpstr>
      <vt:lpstr>Office テーマ</vt:lpstr>
      <vt:lpstr>3_Office テーマ</vt:lpstr>
      <vt:lpstr>4_Office テーマ</vt:lpstr>
      <vt:lpstr>6_Office テーマ</vt:lpstr>
      <vt:lpstr>1_Office テーマ</vt:lpstr>
      <vt:lpstr>5_Office テーマ</vt:lpstr>
      <vt:lpstr>2_White</vt:lpstr>
      <vt:lpstr> 東京工業大学　産学協働プログラム「人生100年時代の都市・インフラ学」  第4回ワークショップ[自然」　総括　　　コーディネーター　環境・社会理工学院　建築学系　浅輪貴史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東京工業大学　産学協働プログラム「人生100年時代の都市・インフラ学」  第4回ワークショップ「自然」　総括　　　コーディネーター　環境・社会理工学院　建築学系　浅輪貴史　　　　　　　　　　　　</vt:lpstr>
      <vt:lpstr> 東京工業大学　産学協働プログラム「人生100年時代の都市・インフラ学」  第5回ワークショップ[まち」　総括　　コーディネーター　環境・社会理工学院　土木・環境工学系　室町泰徳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残るモビリティ</vt:lpstr>
      <vt:lpstr>F</vt:lpstr>
      <vt:lpstr>G班</vt:lpstr>
      <vt:lpstr>PowerPoint プレゼンテーション</vt:lpstr>
      <vt:lpstr>PowerPoint プレゼンテーション</vt:lpstr>
      <vt:lpstr>PowerPoint プレゼンテーション</vt:lpstr>
      <vt:lpstr> 東京工業大学　産学協働プログラム「人生100年時代の都市・インフラ学」  第5回ワークショップ「まち」　総括　コーディネーター　環境・社会理工学院　土木・環境工学系　室町泰徳　　　　　　　　　　　　</vt:lpstr>
      <vt:lpstr>東京工業大学　産学協働プログラム「人生100年時代の都市・インフラ学」  第６回ワークショップ「あらゆる人の生活の質をよりよいものに」総括 コーディネーター　環境・社会理工学院　建築学系　真野洋介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伝統を守りながらも革新する  高岡のコトとヒト</vt:lpstr>
      <vt:lpstr>PowerPoint プレゼンテーション</vt:lpstr>
      <vt:lpstr>PowerPoint プレゼンテーション</vt:lpstr>
      <vt:lpstr>PowerPoint プレゼンテーション</vt:lpstr>
      <vt:lpstr>(株)能 作</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東京工業大学　産学協働プログラム「人生100年時代の都市・インフラ学」  第１回ワークショップ「ひと」　総括　　　コーディネーター　環境・社会理工学院　建築学系　真野洋介</dc:title>
  <dc:creator>KANSYA-JIMU</dc:creator>
  <cp:lastModifiedBy>KANSYA-JIMU</cp:lastModifiedBy>
  <cp:revision>72</cp:revision>
  <cp:lastPrinted>2020-02-21T02:57:28Z</cp:lastPrinted>
  <dcterms:created xsi:type="dcterms:W3CDTF">2019-09-09T03:37:35Z</dcterms:created>
  <dcterms:modified xsi:type="dcterms:W3CDTF">2020-02-21T03:32:12Z</dcterms:modified>
</cp:coreProperties>
</file>