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774" r:id="rId2"/>
    <p:sldId id="772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72" autoAdjust="0"/>
    <p:restoredTop sz="82394" autoAdjust="0"/>
  </p:normalViewPr>
  <p:slideViewPr>
    <p:cSldViewPr snapToGrid="0">
      <p:cViewPr varScale="1">
        <p:scale>
          <a:sx n="96" d="100"/>
          <a:sy n="96" d="100"/>
        </p:scale>
        <p:origin x="1640" y="16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624E4A-88ED-4CF1-BA9D-2C78ABA53C8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39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多様な価値観に触れる</a:t>
            </a:r>
          </a:p>
          <a:p>
            <a:r>
              <a:rPr kumimoji="1" lang="ja-JP" alt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仲間がいる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kumimoji="1" lang="ja-JP" alt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同じ空間になくても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kumimoji="1" lang="ja-JP" alt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体験を通した思いがけない学び</a:t>
            </a:r>
          </a:p>
          <a:p>
            <a:r>
              <a:rPr kumimoji="1" lang="ja-JP" alt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自由に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kumimoji="1" lang="ja-JP" alt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制約なく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kumimoji="1" lang="ja-JP" alt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自分の興味を追求すること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624E4A-88ED-4CF1-BA9D-2C78ABA53C8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40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55E335-EE32-F345-A088-1B0F3A558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D3243EB-ABD6-9040-A836-FA797C310EBD}"/>
              </a:ext>
            </a:extLst>
          </p:cNvPr>
          <p:cNvSpPr txBox="1">
            <a:spLocks/>
          </p:cNvSpPr>
          <p:nvPr/>
        </p:nvSpPr>
        <p:spPr>
          <a:xfrm>
            <a:off x="106483" y="-67905"/>
            <a:ext cx="8931034" cy="476042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800" b="0">
                <a:solidFill>
                  <a:schemeClr val="tx1">
                    <a:lumMod val="75000"/>
                    <a:lumOff val="25000"/>
                  </a:schemeClr>
                </a:solidFill>
              </a:rPr>
              <a:t>山﨑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2400" b="0">
                <a:solidFill>
                  <a:schemeClr val="tx1">
                    <a:lumMod val="75000"/>
                    <a:lumOff val="25000"/>
                  </a:schemeClr>
                </a:solidFill>
              </a:rPr>
              <a:t>模型を動かしながらその場でアイデアを出し合う</a:t>
            </a:r>
            <a:endParaRPr lang="en-US" altLang="ja-JP" sz="2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2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いつのこと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：　</a:t>
            </a:r>
            <a:r>
              <a:rPr lang="en-US" altLang="ja-JP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年　　</a:t>
            </a:r>
            <a:r>
              <a:rPr lang="en-US" altLang="ja-JP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ja-JP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昼　グループ設計の授業中</a:t>
            </a:r>
            <a:r>
              <a:rPr lang="en-US" altLang="ja-JP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製図室で</a:t>
            </a:r>
            <a:r>
              <a:rPr lang="en-US" altLang="ja-JP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グループの班員と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何</a:t>
            </a:r>
            <a:r>
              <a:rPr lang="ja-JP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が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みえる：スタイロ模型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どんな音が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聞こえる：話し合いの会話、周りの班の声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なぜ豊かだと思った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か：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◯模型を動かして試行錯誤を重ねる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・自由自在に・簡単に色々な方法をその場で試せる。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ja-JP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・スムーズに意思決定が可能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◯メンバーとアイデアを出し合って意思決定を行う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・自分では思い付かないようなアイデアや視点に触れる喜び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600" b="0">
                <a:solidFill>
                  <a:schemeClr val="tx1">
                    <a:lumMod val="75000"/>
                    <a:lumOff val="25000"/>
                  </a:schemeClr>
                </a:solidFill>
              </a:rPr>
              <a:t>　　</a:t>
            </a:r>
            <a:endParaRPr lang="en-US" altLang="ja-JP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図 6" descr="屋内, 窓, 部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193F5192-AABE-5144-BBF2-E494CEECBD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164"/>
          <a:stretch/>
        </p:blipFill>
        <p:spPr>
          <a:xfrm>
            <a:off x="368337" y="4693607"/>
            <a:ext cx="5837129" cy="2025689"/>
          </a:xfrm>
          <a:prstGeom prst="rect">
            <a:avLst/>
          </a:prstGeom>
        </p:spPr>
      </p:pic>
      <p:pic>
        <p:nvPicPr>
          <p:cNvPr id="10" name="図 9" descr="ダイアグラム&#10;&#10;自動的に生成された説明">
            <a:extLst>
              <a:ext uri="{FF2B5EF4-FFF2-40B4-BE49-F238E27FC236}">
                <a16:creationId xmlns:a16="http://schemas.microsoft.com/office/drawing/2014/main" id="{FA860F1E-9DDD-4447-85B8-B01BC21418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983" y="4694699"/>
            <a:ext cx="2765611" cy="202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22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629920" y="1574801"/>
            <a:ext cx="504952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学び・学び方の「豊かさ」とは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926D8DB-7EC4-4585-B970-9F468F5F8096}"/>
              </a:ext>
            </a:extLst>
          </p:cNvPr>
          <p:cNvSpPr txBox="1">
            <a:spLocks/>
          </p:cNvSpPr>
          <p:nvPr/>
        </p:nvSpPr>
        <p:spPr>
          <a:xfrm>
            <a:off x="7193280" y="5059681"/>
            <a:ext cx="125984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である。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906DB2-0A5D-4DB3-A3F7-448B2B63A127}"/>
              </a:ext>
            </a:extLst>
          </p:cNvPr>
          <p:cNvSpPr/>
          <p:nvPr/>
        </p:nvSpPr>
        <p:spPr>
          <a:xfrm>
            <a:off x="629920" y="2381071"/>
            <a:ext cx="7701280" cy="280923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>
                <a:solidFill>
                  <a:schemeClr val="tx1"/>
                </a:solidFill>
              </a:rPr>
              <a:t>多様な価値観に触れる中で自分や世界を知り、自分の考えを深めていくこと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>
                <a:solidFill>
                  <a:schemeClr val="tx1"/>
                </a:solidFill>
              </a:rPr>
              <a:t>　　　　　　　　　　　　　　　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ja-JP" altLang="en-US">
              <a:solidFill>
                <a:schemeClr val="tx1"/>
              </a:solidFill>
            </a:endParaRPr>
          </a:p>
          <a:p>
            <a:r>
              <a:rPr lang="ja-JP" altLang="en-US">
                <a:solidFill>
                  <a:schemeClr val="tx1"/>
                </a:solidFill>
              </a:rPr>
              <a:t>好きな環境で・好きなペースで自分の興味を探求できること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053647E-8284-477E-B7EC-D3C724946FBC}"/>
              </a:ext>
            </a:extLst>
          </p:cNvPr>
          <p:cNvSpPr txBox="1">
            <a:spLocks/>
          </p:cNvSpPr>
          <p:nvPr/>
        </p:nvSpPr>
        <p:spPr>
          <a:xfrm>
            <a:off x="284480" y="609603"/>
            <a:ext cx="1808480" cy="54863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本日のまとめ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8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23557</TotalTime>
  <Words>220</Words>
  <Application>Microsoft Macintosh PowerPoint</Application>
  <PresentationFormat>画面に合わせる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T20200000668</cp:lastModifiedBy>
  <cp:revision>740</cp:revision>
  <cp:lastPrinted>2021-02-08T07:58:29Z</cp:lastPrinted>
  <dcterms:created xsi:type="dcterms:W3CDTF">2018-06-24T08:41:42Z</dcterms:created>
  <dcterms:modified xsi:type="dcterms:W3CDTF">2021-02-22T08:00:26Z</dcterms:modified>
</cp:coreProperties>
</file>