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774" r:id="rId2"/>
    <p:sldId id="772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mura.kei.aa@outlook.jp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88" autoAdjust="0"/>
    <p:restoredTop sz="85597" autoAdjust="0"/>
  </p:normalViewPr>
  <p:slideViewPr>
    <p:cSldViewPr snapToGrid="0">
      <p:cViewPr varScale="1">
        <p:scale>
          <a:sx n="108" d="100"/>
          <a:sy n="108" d="100"/>
        </p:scale>
        <p:origin x="208" y="184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571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B745186-FE41-4A88-B4D0-51219F2A53EA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6624E4A-88ED-4CF1-BA9D-2C78ABA53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624E4A-88ED-4CF1-BA9D-2C78ABA53C8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783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387369"/>
            <a:ext cx="58293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321996"/>
            <a:ext cx="470535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5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23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84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30187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2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5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7A7133-B6A6-4DF2-9A03-4E76C5203A1C}"/>
              </a:ext>
            </a:extLst>
          </p:cNvPr>
          <p:cNvSpPr/>
          <p:nvPr userDrawn="1"/>
        </p:nvSpPr>
        <p:spPr>
          <a:xfrm>
            <a:off x="9002110" y="-1"/>
            <a:ext cx="141890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A75C66-4543-47E1-826F-693DD5F07638}"/>
              </a:ext>
            </a:extLst>
          </p:cNvPr>
          <p:cNvSpPr/>
          <p:nvPr userDrawn="1"/>
        </p:nvSpPr>
        <p:spPr>
          <a:xfrm>
            <a:off x="9002110" y="3429003"/>
            <a:ext cx="14189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80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5762A824-64B8-40AF-900F-E01AA6A45F2C}"/>
              </a:ext>
            </a:extLst>
          </p:cNvPr>
          <p:cNvSpPr txBox="1">
            <a:spLocks/>
          </p:cNvSpPr>
          <p:nvPr/>
        </p:nvSpPr>
        <p:spPr>
          <a:xfrm>
            <a:off x="649202" y="1876302"/>
            <a:ext cx="7845595" cy="423949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>
                <a:solidFill>
                  <a:schemeClr val="tx1">
                    <a:lumMod val="75000"/>
                    <a:lumOff val="25000"/>
                  </a:schemeClr>
                </a:solidFill>
              </a:rPr>
              <a:t>感覚から学ぶ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いつの</a:t>
            </a: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こと：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　</a:t>
            </a:r>
            <a:r>
              <a:rPr lang="en-US" altLang="ja-JP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2021</a:t>
            </a: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　　年　</a:t>
            </a:r>
            <a:r>
              <a:rPr lang="en-US" altLang="ja-JP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　</a:t>
            </a: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月　　（朝・昼・</a:t>
            </a: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夜）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何をしていた</a:t>
            </a: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時：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　多摩川水辺の楽校での自然観察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どこ</a:t>
            </a: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で：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　多摩川　　　　　　　　　　　</a:t>
            </a: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（室内・</a:t>
            </a: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屋外）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誰と一緒に</a:t>
            </a: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いる：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　子どもたち、自然学校のおじさん、おばさん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何が</a:t>
            </a: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みえる：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　河川敷で遊ぶ人、川、葦原、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どんな音が</a:t>
            </a: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聞こえる：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　子どもたちの声、鳥の声、草をかき分ける音　　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なぜ豊かだと思ったか：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説明してもらうことだけではなく、鳥の声、泥を踏む感覚、泥の匂い、全てが学びだった。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>
                <a:solidFill>
                  <a:schemeClr val="tx1">
                    <a:lumMod val="75000"/>
                    <a:lumOff val="25000"/>
                  </a:schemeClr>
                </a:solidFill>
              </a:rPr>
              <a:t>いろんな世代の人と一緒に時間を共有することができた。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93D97DBF-6953-7C46-AC65-38A2F3803D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8962" y="1156697"/>
            <a:ext cx="3636047" cy="2734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65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1569625A-B1C1-4166-BF90-293E10AF6A09}"/>
              </a:ext>
            </a:extLst>
          </p:cNvPr>
          <p:cNvSpPr txBox="1">
            <a:spLocks/>
          </p:cNvSpPr>
          <p:nvPr/>
        </p:nvSpPr>
        <p:spPr>
          <a:xfrm>
            <a:off x="629920" y="1574801"/>
            <a:ext cx="5049520" cy="67564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学び・学び方の「豊かさ」とは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926D8DB-7EC4-4585-B970-9F468F5F8096}"/>
              </a:ext>
            </a:extLst>
          </p:cNvPr>
          <p:cNvSpPr txBox="1">
            <a:spLocks/>
          </p:cNvSpPr>
          <p:nvPr/>
        </p:nvSpPr>
        <p:spPr>
          <a:xfrm>
            <a:off x="7193280" y="5059681"/>
            <a:ext cx="1259840" cy="67564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である。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906DB2-0A5D-4DB3-A3F7-448B2B63A127}"/>
              </a:ext>
            </a:extLst>
          </p:cNvPr>
          <p:cNvSpPr/>
          <p:nvPr/>
        </p:nvSpPr>
        <p:spPr>
          <a:xfrm>
            <a:off x="629920" y="2250443"/>
            <a:ext cx="7701280" cy="280923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風景、感覚、雰囲気を共有し、交換することができる場があること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A053647E-8284-477E-B7EC-D3C724946FBC}"/>
              </a:ext>
            </a:extLst>
          </p:cNvPr>
          <p:cNvSpPr txBox="1">
            <a:spLocks/>
          </p:cNvSpPr>
          <p:nvPr/>
        </p:nvSpPr>
        <p:spPr>
          <a:xfrm>
            <a:off x="284480" y="609603"/>
            <a:ext cx="1808480" cy="54863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本日のまとめ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683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23572</TotalTime>
  <Words>179</Words>
  <Application>Microsoft Macintosh PowerPoint</Application>
  <PresentationFormat>画面に合わせる (4:3)</PresentationFormat>
  <Paragraphs>31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sakamura.kei.aa@outlook.jp</dc:creator>
  <cp:lastModifiedBy>Microsoft Office User</cp:lastModifiedBy>
  <cp:revision>736</cp:revision>
  <cp:lastPrinted>2021-02-08T07:58:29Z</cp:lastPrinted>
  <dcterms:created xsi:type="dcterms:W3CDTF">2018-06-24T08:41:42Z</dcterms:created>
  <dcterms:modified xsi:type="dcterms:W3CDTF">2021-02-22T08:07:29Z</dcterms:modified>
</cp:coreProperties>
</file>