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4"/>
  </p:notesMasterIdLst>
  <p:sldIdLst>
    <p:sldId id="775" r:id="rId2"/>
    <p:sldId id="774" r:id="rId3"/>
  </p:sldIdLst>
  <p:sldSz cx="9144000" cy="6858000" type="screen4x3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83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kamura.kei.aa@outlook.jp" initials="s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F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233" autoAdjust="0"/>
    <p:restoredTop sz="85619" autoAdjust="0"/>
  </p:normalViewPr>
  <p:slideViewPr>
    <p:cSldViewPr snapToGrid="0">
      <p:cViewPr>
        <p:scale>
          <a:sx n="100" d="100"/>
          <a:sy n="100" d="100"/>
        </p:scale>
        <p:origin x="392" y="-1452"/>
      </p:cViewPr>
      <p:guideLst>
        <p:guide orient="horz" pos="2183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66" d="100"/>
          <a:sy n="66" d="100"/>
        </p:scale>
        <p:origin x="2571" y="63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4" y="1"/>
            <a:ext cx="2918831" cy="495029"/>
          </a:xfrm>
          <a:prstGeom prst="rect">
            <a:avLst/>
          </a:prstGeom>
        </p:spPr>
        <p:txBody>
          <a:bodyPr vert="horz" lIns="90644" tIns="45322" rIns="90644" bIns="45322" rtlCol="0"/>
          <a:lstStyle>
            <a:lvl1pPr algn="r">
              <a:defRPr sz="1200"/>
            </a:lvl1pPr>
          </a:lstStyle>
          <a:p>
            <a:fld id="{3B745186-FE41-4A88-B4D0-51219F2A53EA}" type="datetimeFigureOut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7763" y="1233488"/>
            <a:ext cx="4440237" cy="3330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44" tIns="45322" rIns="90644" bIns="45322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748164"/>
            <a:ext cx="5388610" cy="3884860"/>
          </a:xfrm>
          <a:prstGeom prst="rect">
            <a:avLst/>
          </a:prstGeom>
        </p:spPr>
        <p:txBody>
          <a:bodyPr vert="horz" lIns="90644" tIns="45322" rIns="90644" bIns="45322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4" y="9371286"/>
            <a:ext cx="2918831" cy="495028"/>
          </a:xfrm>
          <a:prstGeom prst="rect">
            <a:avLst/>
          </a:prstGeom>
        </p:spPr>
        <p:txBody>
          <a:bodyPr vert="horz" lIns="90644" tIns="45322" rIns="90644" bIns="45322" rtlCol="0" anchor="b"/>
          <a:lstStyle>
            <a:lvl1pPr algn="r">
              <a:defRPr sz="1200"/>
            </a:lvl1pPr>
          </a:lstStyle>
          <a:p>
            <a:fld id="{56624E4A-88ED-4CF1-BA9D-2C78ABA53C8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07498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86050" y="1387369"/>
            <a:ext cx="5829300" cy="2706413"/>
          </a:xfrm>
        </p:spPr>
        <p:txBody>
          <a:bodyPr anchor="ctr">
            <a:normAutofit/>
          </a:bodyPr>
          <a:lstStyle>
            <a:lvl1pPr algn="l">
              <a:lnSpc>
                <a:spcPts val="7200"/>
              </a:lnSpc>
              <a:defRPr sz="4800" b="1"/>
            </a:lvl1pPr>
          </a:lstStyle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0" y="4321996"/>
            <a:ext cx="4705350" cy="1655762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dirty="0"/>
              <a:t>マスター サブタイトルの書式設定</a:t>
            </a:r>
            <a:endParaRPr lang="en-US" dirty="0"/>
          </a:p>
        </p:txBody>
      </p:sp>
      <p:sp>
        <p:nvSpPr>
          <p:cNvPr id="8" name="日付プレースホルダー 7">
            <a:extLst>
              <a:ext uri="{FF2B5EF4-FFF2-40B4-BE49-F238E27FC236}">
                <a16:creationId xmlns:a16="http://schemas.microsoft.com/office/drawing/2014/main" xmlns="" id="{A759A18E-6B27-455A-B96C-E60C6C2048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5EA5E-8A90-4266-8F9E-FAFAAA98FA6B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9" name="フッター プレースホルダー 8">
            <a:extLst>
              <a:ext uri="{FF2B5EF4-FFF2-40B4-BE49-F238E27FC236}">
                <a16:creationId xmlns:a16="http://schemas.microsoft.com/office/drawing/2014/main" xmlns="" id="{DAB6658B-7090-4DB8-BB2A-62BBD6445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10" name="スライド番号プレースホルダー 9">
            <a:extLst>
              <a:ext uri="{FF2B5EF4-FFF2-40B4-BE49-F238E27FC236}">
                <a16:creationId xmlns:a16="http://schemas.microsoft.com/office/drawing/2014/main" xmlns="" id="{2B6D4FAA-BA02-4CD4-858A-AE2E11CA6D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440538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1EA4E8-A26B-49AE-83D3-7EE4C9829F6C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021533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2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D02FA0-D86F-458D-A5EE-E698DCEE2115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95132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7723165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BB140-F96E-4E52-82C1-3390A4FD3730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xmlns="" id="{B0C9B4AE-1369-4653-A6D9-1A042E704F8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168461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xmlns="" id="{A319A25F-64FE-4932-9D3F-FD23CCF626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04D6E1-94CC-45D1-9043-540CDCF0D978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xmlns="" id="{2ACAE143-6717-451B-98C0-996618F475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xmlns="" id="{A9EFF15D-7911-4A6F-918A-FAA28D01A0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11" name="Text Placeholder 2">
            <a:extLst>
              <a:ext uri="{FF2B5EF4-FFF2-40B4-BE49-F238E27FC236}">
                <a16:creationId xmlns:a16="http://schemas.microsoft.com/office/drawing/2014/main" xmlns="" id="{C1B7DF66-B379-4DBF-A47E-6D8D2AE5E325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14423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xmlns="" id="{8404907C-A052-4EF1-834D-29B68B3281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4909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7750C-0DA4-49D9-93AC-F66177087D9E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Text Placeholder 2">
            <a:extLst>
              <a:ext uri="{FF2B5EF4-FFF2-40B4-BE49-F238E27FC236}">
                <a16:creationId xmlns:a16="http://schemas.microsoft.com/office/drawing/2014/main" xmlns="" id="{A1B77E1A-B37F-44A4-8EFD-5D2872D35BC3}"/>
              </a:ext>
            </a:extLst>
          </p:cNvPr>
          <p:cNvSpPr>
            <a:spLocks noGrp="1"/>
          </p:cNvSpPr>
          <p:nvPr>
            <p:ph type="body" idx="13"/>
          </p:nvPr>
        </p:nvSpPr>
        <p:spPr>
          <a:xfrm>
            <a:off x="623889" y="230187"/>
            <a:ext cx="7948612" cy="54292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dirty="0"/>
              <a:t>マスター テキストの書式設定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xmlns="" id="{721E432C-EA2D-4EBF-9FCC-1B3E9C65A6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939801"/>
            <a:ext cx="7886700" cy="528232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50157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FEEAF-38F8-4862-AB33-73CA29BDE519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345223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9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2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2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E06A06-4694-41B4-85C8-5C0244B8FCD3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03956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3A34BD-4C24-41AB-97B9-9633702B90B2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45839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30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CD6B91-A749-44C9-AD89-12B2616D4737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04445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30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59B90-1F7A-4B12-B0A7-65C81DF665AB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764633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9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dirty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dirty="0"/>
              <a:t>マスター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05EA5E-8A90-4266-8F9E-FAFAAA98FA6B}" type="datetime1">
              <a:rPr kumimoji="1" lang="ja-JP" altLang="en-US" smtClean="0"/>
              <a:t>2021/2/22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5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5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C27EC7-229D-48B3-A49A-EA085645C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877A7133-B6A6-4DF2-9A03-4E76C5203A1C}"/>
              </a:ext>
            </a:extLst>
          </p:cNvPr>
          <p:cNvSpPr/>
          <p:nvPr userDrawn="1"/>
        </p:nvSpPr>
        <p:spPr>
          <a:xfrm>
            <a:off x="9002110" y="-1"/>
            <a:ext cx="141890" cy="3429001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  <p:sp>
        <p:nvSpPr>
          <p:cNvPr id="8" name="正方形/長方形 7">
            <a:extLst>
              <a:ext uri="{FF2B5EF4-FFF2-40B4-BE49-F238E27FC236}">
                <a16:creationId xmlns:a16="http://schemas.microsoft.com/office/drawing/2014/main" xmlns="" id="{57A75C66-4543-47E1-826F-693DD5F07638}"/>
              </a:ext>
            </a:extLst>
          </p:cNvPr>
          <p:cNvSpPr/>
          <p:nvPr userDrawn="1"/>
        </p:nvSpPr>
        <p:spPr>
          <a:xfrm>
            <a:off x="9002110" y="3429003"/>
            <a:ext cx="141890" cy="3429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800"/>
          </a:p>
        </p:txBody>
      </p:sp>
    </p:spTree>
    <p:extLst>
      <p:ext uri="{BB962C8B-B14F-4D97-AF65-F5344CB8AC3E}">
        <p14:creationId xmlns:p14="http://schemas.microsoft.com/office/powerpoint/2010/main" val="38180851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6" r:id="rId4"/>
    <p:sldLayoutId id="2147483664" r:id="rId5"/>
    <p:sldLayoutId id="2147483665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716" r:id="rId12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スライド番号プレースホルダー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C27EC7-229D-48B3-A49A-EA085645C675}" type="slidenum">
              <a:rPr kumimoji="1" lang="ja-JP" altLang="en-US" smtClean="0"/>
              <a:t>1</a:t>
            </a:fld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idx="13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タイトル 1">
            <a:extLst>
              <a:ext uri="{FF2B5EF4-FFF2-40B4-BE49-F238E27FC236}">
                <a16:creationId xmlns:a16="http://schemas.microsoft.com/office/drawing/2014/main" xmlns="" id="{5762A824-64B8-40AF-900F-E01AA6A45F2C}"/>
              </a:ext>
            </a:extLst>
          </p:cNvPr>
          <p:cNvSpPr txBox="1">
            <a:spLocks/>
          </p:cNvSpPr>
          <p:nvPr/>
        </p:nvSpPr>
        <p:spPr>
          <a:xfrm>
            <a:off x="2434114" y="2525333"/>
            <a:ext cx="5071585" cy="3616959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en-US" altLang="ja-JP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【</a:t>
            </a: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メモ欄</a:t>
            </a:r>
            <a:r>
              <a:rPr lang="en-US" altLang="ja-JP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】</a:t>
            </a:r>
          </a:p>
          <a:p>
            <a:pPr>
              <a:lnSpc>
                <a:spcPct val="120000"/>
              </a:lnSpc>
            </a:pP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en-US" altLang="ja-JP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Title</a:t>
            </a:r>
            <a:r>
              <a:rPr lang="ja-JP" altLang="en-US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：地域で学ぶ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いつのこと：　</a:t>
            </a:r>
            <a:r>
              <a:rPr lang="en-US" altLang="ja-JP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2017</a:t>
            </a:r>
            <a:r>
              <a:rPr lang="ja-JP" altLang="en-US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年</a:t>
            </a:r>
            <a:r>
              <a:rPr lang="en-US" altLang="ja-JP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10</a:t>
            </a:r>
            <a:r>
              <a:rPr lang="ja-JP" altLang="en-US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月</a:t>
            </a: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　　（朝・</a:t>
            </a:r>
            <a:r>
              <a:rPr lang="ja-JP" altLang="en-US" sz="1200" b="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昼</a:t>
            </a: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・夜）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何をしていた時</a:t>
            </a:r>
            <a:r>
              <a:rPr lang="ja-JP" altLang="en-US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：地域勉強会（有志、街を知る勉強会）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どこで</a:t>
            </a:r>
            <a:r>
              <a:rPr lang="ja-JP" altLang="en-US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：住んでいるマンションのラウンジ（</a:t>
            </a:r>
            <a:r>
              <a:rPr lang="ja-JP" altLang="en-US" sz="1200" b="0" u="sng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室内</a:t>
            </a: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・屋外）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誰と一緒にいる</a:t>
            </a:r>
            <a:r>
              <a:rPr lang="ja-JP" altLang="en-US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：マンション住民</a:t>
            </a:r>
            <a:r>
              <a:rPr lang="en-US" altLang="ja-JP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20</a:t>
            </a:r>
            <a:r>
              <a:rPr lang="ja-JP" altLang="en-US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人程度（私も住民参加者側）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何がみえる</a:t>
            </a:r>
            <a:r>
              <a:rPr lang="ja-JP" altLang="en-US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：熱心に聞いている参加者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どんな音が聞こえる</a:t>
            </a:r>
            <a:r>
              <a:rPr lang="ja-JP" altLang="en-US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：発表と意見交換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なぜ豊かだと思ったか</a:t>
            </a:r>
            <a:r>
              <a:rPr lang="ja-JP" altLang="en-US" sz="1200" b="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：普段顔を合わせているが、共に学ぶことなんて</a:t>
            </a:r>
            <a:r>
              <a:rPr lang="ja-JP" altLang="en-US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なかったご近所さんたち（</a:t>
            </a:r>
            <a:r>
              <a:rPr lang="ja-JP" altLang="en-US" sz="1200" b="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身近なコミュニティ）が同じことを一緒に前向きに学ぶということに「豊かさ」を凄く感じた。地域を共に考える「共感」があった。</a:t>
            </a: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1200" b="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019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タイトル 1">
            <a:extLst>
              <a:ext uri="{FF2B5EF4-FFF2-40B4-BE49-F238E27FC236}">
                <a16:creationId xmlns:a16="http://schemas.microsoft.com/office/drawing/2014/main" xmlns="" id="{1569625A-B1C1-4166-BF90-293E10AF6A09}"/>
              </a:ext>
            </a:extLst>
          </p:cNvPr>
          <p:cNvSpPr txBox="1">
            <a:spLocks/>
          </p:cNvSpPr>
          <p:nvPr/>
        </p:nvSpPr>
        <p:spPr>
          <a:xfrm>
            <a:off x="629920" y="1574801"/>
            <a:ext cx="5049520" cy="67564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学び・学び方の「豊かさ」とは</a:t>
            </a: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タイトル 1">
            <a:extLst>
              <a:ext uri="{FF2B5EF4-FFF2-40B4-BE49-F238E27FC236}">
                <a16:creationId xmlns:a16="http://schemas.microsoft.com/office/drawing/2014/main" xmlns="" id="{6926D8DB-7EC4-4585-B970-9F468F5F8096}"/>
              </a:ext>
            </a:extLst>
          </p:cNvPr>
          <p:cNvSpPr txBox="1">
            <a:spLocks/>
          </p:cNvSpPr>
          <p:nvPr/>
        </p:nvSpPr>
        <p:spPr>
          <a:xfrm>
            <a:off x="7193280" y="5059681"/>
            <a:ext cx="1259840" cy="675642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である。</a:t>
            </a: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xmlns="" id="{29906DB2-0A5D-4DB3-A3F7-448B2B63A127}"/>
              </a:ext>
            </a:extLst>
          </p:cNvPr>
          <p:cNvSpPr/>
          <p:nvPr/>
        </p:nvSpPr>
        <p:spPr>
          <a:xfrm>
            <a:off x="629920" y="2250443"/>
            <a:ext cx="7701280" cy="2809238"/>
          </a:xfrm>
          <a:prstGeom prst="rect">
            <a:avLst/>
          </a:prstGeom>
          <a:solidFill>
            <a:schemeClr val="bg1"/>
          </a:solidFill>
          <a:ln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タイトル 1">
            <a:extLst>
              <a:ext uri="{FF2B5EF4-FFF2-40B4-BE49-F238E27FC236}">
                <a16:creationId xmlns:a16="http://schemas.microsoft.com/office/drawing/2014/main" xmlns="" id="{A053647E-8284-477E-B7EC-D3C724946FBC}"/>
              </a:ext>
            </a:extLst>
          </p:cNvPr>
          <p:cNvSpPr txBox="1">
            <a:spLocks/>
          </p:cNvSpPr>
          <p:nvPr/>
        </p:nvSpPr>
        <p:spPr>
          <a:xfrm>
            <a:off x="284480" y="609603"/>
            <a:ext cx="1808480" cy="548639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ctr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本日のまとめ</a:t>
            </a: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9" name="タイトル 1">
            <a:extLst>
              <a:ext uri="{FF2B5EF4-FFF2-40B4-BE49-F238E27FC236}">
                <a16:creationId xmlns:a16="http://schemas.microsoft.com/office/drawing/2014/main" xmlns="" id="{1569625A-B1C1-4166-BF90-293E10AF6A09}"/>
              </a:ext>
            </a:extLst>
          </p:cNvPr>
          <p:cNvSpPr txBox="1">
            <a:spLocks/>
          </p:cNvSpPr>
          <p:nvPr/>
        </p:nvSpPr>
        <p:spPr>
          <a:xfrm>
            <a:off x="815270" y="2365633"/>
            <a:ext cx="7414329" cy="2490571"/>
          </a:xfrm>
          <a:prstGeom prst="rect">
            <a:avLst/>
          </a:prstGeom>
          <a:noFill/>
          <a:ln w="12700" cap="flat" cmpd="sng" algn="ctr">
            <a:noFill/>
            <a:prstDash val="solid"/>
            <a:miter lim="800000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lIns="91440" tIns="45720" rIns="91440" bIns="45720" rtlCol="0" anchor="t">
            <a:normAutofit fontScale="97500"/>
          </a:bodyPr>
          <a:lstStyle>
            <a:lvl1pPr algn="l" defTabSz="914400" rtl="0" eaLnBrk="1" latinLnBrk="0" hangingPunct="1">
              <a:lnSpc>
                <a:spcPts val="7200"/>
              </a:lnSpc>
              <a:spcBef>
                <a:spcPct val="0"/>
              </a:spcBef>
              <a:buNone/>
              <a:defRPr kumimoji="1" sz="4800" b="1" kern="12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20000"/>
              </a:lnSpc>
            </a:pPr>
            <a:r>
              <a:rPr lang="ja-JP" altLang="en-US" sz="20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ひと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言でいうと「楽しめるというところ」</a:t>
            </a:r>
            <a:r>
              <a:rPr lang="ja-JP" altLang="en-US" sz="1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←</a:t>
            </a:r>
            <a:r>
              <a:rPr lang="ja-JP" altLang="en-US" sz="1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雨宮さんのお話しに共感！</a:t>
            </a:r>
            <a:endParaRPr lang="en-US" altLang="ja-JP" sz="14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・</a:t>
            </a:r>
            <a:r>
              <a:rPr lang="en-US" altLang="ja-JP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1</a:t>
            </a: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人でない（仲間・ライバル）</a:t>
            </a:r>
            <a:endParaRPr lang="en-US" altLang="ja-JP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・自由でクリエイティブ（何かが生まれる・化学反応要素）</a:t>
            </a:r>
            <a:endParaRPr lang="en-US" altLang="ja-JP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r>
              <a:rPr lang="ja-JP" altLang="en-US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・趣味とか地域とか興味の延長（主体的になれれば持続）</a:t>
            </a:r>
            <a:endParaRPr lang="en-US" altLang="ja-JP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120000"/>
              </a:lnSpc>
            </a:pPr>
            <a:endParaRPr lang="en-US" altLang="ja-JP" sz="2000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2544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ペーパー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23600</TotalTime>
  <Words>85</Words>
  <Application>Microsoft Office PowerPoint</Application>
  <PresentationFormat>画面に合わせる (4:3)</PresentationFormat>
  <Paragraphs>22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游ゴシック</vt:lpstr>
      <vt:lpstr>游ゴシック Light</vt:lpstr>
      <vt:lpstr>Arial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sakamura.kei.aa@outlook.jp</dc:creator>
  <cp:lastModifiedBy>井上　宏</cp:lastModifiedBy>
  <cp:revision>733</cp:revision>
  <cp:lastPrinted>2021-02-08T07:58:29Z</cp:lastPrinted>
  <dcterms:created xsi:type="dcterms:W3CDTF">2018-06-24T08:41:42Z</dcterms:created>
  <dcterms:modified xsi:type="dcterms:W3CDTF">2021-02-22T08:27:49Z</dcterms:modified>
</cp:coreProperties>
</file>