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775" r:id="rId2"/>
    <p:sldId id="774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85619" autoAdjust="0"/>
  </p:normalViewPr>
  <p:slideViewPr>
    <p:cSldViewPr snapToGrid="0">
      <p:cViewPr>
        <p:scale>
          <a:sx n="100" d="100"/>
          <a:sy n="100" d="100"/>
        </p:scale>
        <p:origin x="392" y="-145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xmlns="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xmlns="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xmlns="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xmlns="" id="{5762A824-64B8-40AF-900F-E01AA6A45F2C}"/>
              </a:ext>
            </a:extLst>
          </p:cNvPr>
          <p:cNvSpPr txBox="1">
            <a:spLocks/>
          </p:cNvSpPr>
          <p:nvPr/>
        </p:nvSpPr>
        <p:spPr>
          <a:xfrm>
            <a:off x="2434114" y="2525333"/>
            <a:ext cx="5071585" cy="361695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メモ欄</a:t>
            </a:r>
            <a:r>
              <a:rPr lang="en-US" altLang="ja-JP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ja-JP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：地域で学ぶ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いつのこと：　</a:t>
            </a:r>
            <a:r>
              <a:rPr lang="en-US" altLang="ja-JP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2017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r>
              <a:rPr lang="en-US" altLang="ja-JP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月</a:t>
            </a: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（朝・</a:t>
            </a:r>
            <a:r>
              <a:rPr lang="ja-JP" altLang="en-US" sz="1200" b="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昼</a:t>
            </a: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・夜）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何をしていた時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：地域勉強会（有志、街を知る勉強会）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どこで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：住んでいるマンションのラウンジ（</a:t>
            </a:r>
            <a:r>
              <a:rPr lang="ja-JP" altLang="en-US" sz="1200" b="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室内</a:t>
            </a: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・屋外）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誰と一緒にいる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：マンション住民</a:t>
            </a:r>
            <a:r>
              <a:rPr lang="en-US" altLang="ja-JP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人程度（私も住民参加者側）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何がみえる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：熱心に聞いている参加者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どんな音が聞こえる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：発表と意見交換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なぜ豊かだと思ったか</a:t>
            </a:r>
            <a:r>
              <a:rPr lang="ja-JP" altLang="en-US" sz="1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：普段顔を合わせているが、共に学ぶことなんて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なかったご近所さんたち（</a:t>
            </a:r>
            <a:r>
              <a:rPr lang="ja-JP" alt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身近なコミュニティ）が同じことを一緒に前向きに学ぶということに「豊かさ」を凄く感じた。地域を共に考える「共感」があった。</a:t>
            </a: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01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xmlns="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629920" y="1574801"/>
            <a:ext cx="504952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学び・学び方の「豊かさ」とは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6926D8DB-7EC4-4585-B970-9F468F5F8096}"/>
              </a:ext>
            </a:extLst>
          </p:cNvPr>
          <p:cNvSpPr txBox="1">
            <a:spLocks/>
          </p:cNvSpPr>
          <p:nvPr/>
        </p:nvSpPr>
        <p:spPr>
          <a:xfrm>
            <a:off x="7193280" y="5059681"/>
            <a:ext cx="125984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である。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29906DB2-0A5D-4DB3-A3F7-448B2B63A127}"/>
              </a:ext>
            </a:extLst>
          </p:cNvPr>
          <p:cNvSpPr/>
          <p:nvPr/>
        </p:nvSpPr>
        <p:spPr>
          <a:xfrm>
            <a:off x="629920" y="2250443"/>
            <a:ext cx="7701280" cy="280923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xmlns="" id="{A053647E-8284-477E-B7EC-D3C724946FBC}"/>
              </a:ext>
            </a:extLst>
          </p:cNvPr>
          <p:cNvSpPr txBox="1">
            <a:spLocks/>
          </p:cNvSpPr>
          <p:nvPr/>
        </p:nvSpPr>
        <p:spPr>
          <a:xfrm>
            <a:off x="284480" y="609603"/>
            <a:ext cx="1808480" cy="54863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本日のまとめ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xmlns="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815270" y="2365633"/>
            <a:ext cx="7414329" cy="249057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ひと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言でいうと「楽しめるというところ」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←</a:t>
            </a:r>
            <a:r>
              <a:rPr lang="ja-JP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雨宮さんのお話しに共感！</a:t>
            </a:r>
            <a:endParaRPr lang="en-US" altLang="ja-JP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人でない（仲間・ライバル）</a:t>
            </a:r>
            <a:endParaRPr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・自由でクリエイティブ（何かが生まれる・化学反応要素）</a:t>
            </a:r>
            <a:endParaRPr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・趣味とか地域とか興味の延長（主体的になれれば持続）</a:t>
            </a:r>
            <a:endParaRPr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4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23600</TotalTime>
  <Words>85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井上　宏</cp:lastModifiedBy>
  <cp:revision>733</cp:revision>
  <cp:lastPrinted>2021-02-08T07:58:29Z</cp:lastPrinted>
  <dcterms:created xsi:type="dcterms:W3CDTF">2018-06-24T08:41:42Z</dcterms:created>
  <dcterms:modified xsi:type="dcterms:W3CDTF">2021-02-22T08:27:49Z</dcterms:modified>
</cp:coreProperties>
</file>