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1"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6582" autoAdjust="0"/>
    <p:restoredTop sz="94660"/>
  </p:normalViewPr>
  <p:slideViewPr>
    <p:cSldViewPr snapToGrid="0" showGuides="1">
      <p:cViewPr varScale="1">
        <p:scale>
          <a:sx n="100" d="100"/>
          <a:sy n="100" d="100"/>
        </p:scale>
        <p:origin x="403" y="6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BCC834-8B23-4003-BC0C-41CF37DED1A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BEF5CE0-1DE8-40AF-AEBA-7372C3BA18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1731AFF-78AF-4228-A4FD-70C7032AF900}"/>
              </a:ext>
            </a:extLst>
          </p:cNvPr>
          <p:cNvSpPr>
            <a:spLocks noGrp="1"/>
          </p:cNvSpPr>
          <p:nvPr>
            <p:ph type="dt" sz="half" idx="10"/>
          </p:nvPr>
        </p:nvSpPr>
        <p:spPr/>
        <p:txBody>
          <a:bodyPr/>
          <a:lstStyle/>
          <a:p>
            <a:fld id="{136C3555-FBE8-4DC2-B024-1B8BFAA70B29}" type="datetimeFigureOut">
              <a:rPr kumimoji="1" lang="ja-JP" altLang="en-US" smtClean="0"/>
              <a:t>2021/2/22</a:t>
            </a:fld>
            <a:endParaRPr kumimoji="1" lang="ja-JP" altLang="en-US"/>
          </a:p>
        </p:txBody>
      </p:sp>
      <p:sp>
        <p:nvSpPr>
          <p:cNvPr id="5" name="フッター プレースホルダー 4">
            <a:extLst>
              <a:ext uri="{FF2B5EF4-FFF2-40B4-BE49-F238E27FC236}">
                <a16:creationId xmlns:a16="http://schemas.microsoft.com/office/drawing/2014/main" id="{EC0996A2-31E4-47B6-8965-A56E304BB8E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70756F7-3EAF-44CC-A2DA-443E0B7C2B78}"/>
              </a:ext>
            </a:extLst>
          </p:cNvPr>
          <p:cNvSpPr>
            <a:spLocks noGrp="1"/>
          </p:cNvSpPr>
          <p:nvPr>
            <p:ph type="sldNum" sz="quarter" idx="12"/>
          </p:nvPr>
        </p:nvSpPr>
        <p:spPr/>
        <p:txBody>
          <a:bodyPr/>
          <a:lstStyle/>
          <a:p>
            <a:fld id="{27024A4A-5464-4E2C-B9BD-1A38B9F9BF66}" type="slidenum">
              <a:rPr kumimoji="1" lang="ja-JP" altLang="en-US" smtClean="0"/>
              <a:t>‹#›</a:t>
            </a:fld>
            <a:endParaRPr kumimoji="1" lang="ja-JP" altLang="en-US"/>
          </a:p>
        </p:txBody>
      </p:sp>
    </p:spTree>
    <p:extLst>
      <p:ext uri="{BB962C8B-B14F-4D97-AF65-F5344CB8AC3E}">
        <p14:creationId xmlns:p14="http://schemas.microsoft.com/office/powerpoint/2010/main" val="3003338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6A1177-5D14-4783-8193-4640544BB2C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1424320-D3E3-481F-AB6E-D179DC30128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9332C80-5249-445D-B4B0-6CF43268EC9D}"/>
              </a:ext>
            </a:extLst>
          </p:cNvPr>
          <p:cNvSpPr>
            <a:spLocks noGrp="1"/>
          </p:cNvSpPr>
          <p:nvPr>
            <p:ph type="dt" sz="half" idx="10"/>
          </p:nvPr>
        </p:nvSpPr>
        <p:spPr/>
        <p:txBody>
          <a:bodyPr/>
          <a:lstStyle/>
          <a:p>
            <a:fld id="{136C3555-FBE8-4DC2-B024-1B8BFAA70B29}" type="datetimeFigureOut">
              <a:rPr kumimoji="1" lang="ja-JP" altLang="en-US" smtClean="0"/>
              <a:t>2021/2/22</a:t>
            </a:fld>
            <a:endParaRPr kumimoji="1" lang="ja-JP" altLang="en-US"/>
          </a:p>
        </p:txBody>
      </p:sp>
      <p:sp>
        <p:nvSpPr>
          <p:cNvPr id="5" name="フッター プレースホルダー 4">
            <a:extLst>
              <a:ext uri="{FF2B5EF4-FFF2-40B4-BE49-F238E27FC236}">
                <a16:creationId xmlns:a16="http://schemas.microsoft.com/office/drawing/2014/main" id="{AAA6F3C0-60B1-4056-95CF-ECBF40C23B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877579D-E70B-4F01-A951-C81E8791F7C0}"/>
              </a:ext>
            </a:extLst>
          </p:cNvPr>
          <p:cNvSpPr>
            <a:spLocks noGrp="1"/>
          </p:cNvSpPr>
          <p:nvPr>
            <p:ph type="sldNum" sz="quarter" idx="12"/>
          </p:nvPr>
        </p:nvSpPr>
        <p:spPr/>
        <p:txBody>
          <a:bodyPr/>
          <a:lstStyle/>
          <a:p>
            <a:fld id="{27024A4A-5464-4E2C-B9BD-1A38B9F9BF66}" type="slidenum">
              <a:rPr kumimoji="1" lang="ja-JP" altLang="en-US" smtClean="0"/>
              <a:t>‹#›</a:t>
            </a:fld>
            <a:endParaRPr kumimoji="1" lang="ja-JP" altLang="en-US"/>
          </a:p>
        </p:txBody>
      </p:sp>
    </p:spTree>
    <p:extLst>
      <p:ext uri="{BB962C8B-B14F-4D97-AF65-F5344CB8AC3E}">
        <p14:creationId xmlns:p14="http://schemas.microsoft.com/office/powerpoint/2010/main" val="722381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B8014F4-56B5-4152-BBD0-0ECF0F2D54E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7B0C19A-994D-445B-9B22-10BF15EA087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DDE13B-294E-45FA-853C-6BF40C452116}"/>
              </a:ext>
            </a:extLst>
          </p:cNvPr>
          <p:cNvSpPr>
            <a:spLocks noGrp="1"/>
          </p:cNvSpPr>
          <p:nvPr>
            <p:ph type="dt" sz="half" idx="10"/>
          </p:nvPr>
        </p:nvSpPr>
        <p:spPr/>
        <p:txBody>
          <a:bodyPr/>
          <a:lstStyle/>
          <a:p>
            <a:fld id="{136C3555-FBE8-4DC2-B024-1B8BFAA70B29}" type="datetimeFigureOut">
              <a:rPr kumimoji="1" lang="ja-JP" altLang="en-US" smtClean="0"/>
              <a:t>2021/2/22</a:t>
            </a:fld>
            <a:endParaRPr kumimoji="1" lang="ja-JP" altLang="en-US"/>
          </a:p>
        </p:txBody>
      </p:sp>
      <p:sp>
        <p:nvSpPr>
          <p:cNvPr id="5" name="フッター プレースホルダー 4">
            <a:extLst>
              <a:ext uri="{FF2B5EF4-FFF2-40B4-BE49-F238E27FC236}">
                <a16:creationId xmlns:a16="http://schemas.microsoft.com/office/drawing/2014/main" id="{DDD3EDFF-55E5-4FBD-9304-FCBC5ABE4B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5EC5D3F-C1C9-454D-966C-AE9BB16848AA}"/>
              </a:ext>
            </a:extLst>
          </p:cNvPr>
          <p:cNvSpPr>
            <a:spLocks noGrp="1"/>
          </p:cNvSpPr>
          <p:nvPr>
            <p:ph type="sldNum" sz="quarter" idx="12"/>
          </p:nvPr>
        </p:nvSpPr>
        <p:spPr/>
        <p:txBody>
          <a:bodyPr/>
          <a:lstStyle/>
          <a:p>
            <a:fld id="{27024A4A-5464-4E2C-B9BD-1A38B9F9BF66}" type="slidenum">
              <a:rPr kumimoji="1" lang="ja-JP" altLang="en-US" smtClean="0"/>
              <a:t>‹#›</a:t>
            </a:fld>
            <a:endParaRPr kumimoji="1" lang="ja-JP" altLang="en-US"/>
          </a:p>
        </p:txBody>
      </p:sp>
    </p:spTree>
    <p:extLst>
      <p:ext uri="{BB962C8B-B14F-4D97-AF65-F5344CB8AC3E}">
        <p14:creationId xmlns:p14="http://schemas.microsoft.com/office/powerpoint/2010/main" val="120430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B4F954-AA56-4811-A5C0-3EA9BCD5953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4819B72-E4D8-440C-86C5-F1547BEDC17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EB29015-87FC-4C90-9C98-C946B235786D}"/>
              </a:ext>
            </a:extLst>
          </p:cNvPr>
          <p:cNvSpPr>
            <a:spLocks noGrp="1"/>
          </p:cNvSpPr>
          <p:nvPr>
            <p:ph type="dt" sz="half" idx="10"/>
          </p:nvPr>
        </p:nvSpPr>
        <p:spPr/>
        <p:txBody>
          <a:bodyPr/>
          <a:lstStyle/>
          <a:p>
            <a:fld id="{136C3555-FBE8-4DC2-B024-1B8BFAA70B29}" type="datetimeFigureOut">
              <a:rPr kumimoji="1" lang="ja-JP" altLang="en-US" smtClean="0"/>
              <a:t>2021/2/22</a:t>
            </a:fld>
            <a:endParaRPr kumimoji="1" lang="ja-JP" altLang="en-US"/>
          </a:p>
        </p:txBody>
      </p:sp>
      <p:sp>
        <p:nvSpPr>
          <p:cNvPr id="5" name="フッター プレースホルダー 4">
            <a:extLst>
              <a:ext uri="{FF2B5EF4-FFF2-40B4-BE49-F238E27FC236}">
                <a16:creationId xmlns:a16="http://schemas.microsoft.com/office/drawing/2014/main" id="{58971B10-8781-4772-BBD7-040AC8FB05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38301D9-E17C-4744-844A-9EB07C55D7D2}"/>
              </a:ext>
            </a:extLst>
          </p:cNvPr>
          <p:cNvSpPr>
            <a:spLocks noGrp="1"/>
          </p:cNvSpPr>
          <p:nvPr>
            <p:ph type="sldNum" sz="quarter" idx="12"/>
          </p:nvPr>
        </p:nvSpPr>
        <p:spPr/>
        <p:txBody>
          <a:bodyPr/>
          <a:lstStyle/>
          <a:p>
            <a:fld id="{27024A4A-5464-4E2C-B9BD-1A38B9F9BF66}" type="slidenum">
              <a:rPr kumimoji="1" lang="ja-JP" altLang="en-US" smtClean="0"/>
              <a:t>‹#›</a:t>
            </a:fld>
            <a:endParaRPr kumimoji="1" lang="ja-JP" altLang="en-US"/>
          </a:p>
        </p:txBody>
      </p:sp>
    </p:spTree>
    <p:extLst>
      <p:ext uri="{BB962C8B-B14F-4D97-AF65-F5344CB8AC3E}">
        <p14:creationId xmlns:p14="http://schemas.microsoft.com/office/powerpoint/2010/main" val="4169418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07A536-AF10-4504-8246-F8A80323040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37E2680-1714-4EF3-8150-E578FE081A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874C8EC-4FF5-4772-B75A-EE80BA1417C9}"/>
              </a:ext>
            </a:extLst>
          </p:cNvPr>
          <p:cNvSpPr>
            <a:spLocks noGrp="1"/>
          </p:cNvSpPr>
          <p:nvPr>
            <p:ph type="dt" sz="half" idx="10"/>
          </p:nvPr>
        </p:nvSpPr>
        <p:spPr/>
        <p:txBody>
          <a:bodyPr/>
          <a:lstStyle/>
          <a:p>
            <a:fld id="{136C3555-FBE8-4DC2-B024-1B8BFAA70B29}" type="datetimeFigureOut">
              <a:rPr kumimoji="1" lang="ja-JP" altLang="en-US" smtClean="0"/>
              <a:t>2021/2/22</a:t>
            </a:fld>
            <a:endParaRPr kumimoji="1" lang="ja-JP" altLang="en-US"/>
          </a:p>
        </p:txBody>
      </p:sp>
      <p:sp>
        <p:nvSpPr>
          <p:cNvPr id="5" name="フッター プレースホルダー 4">
            <a:extLst>
              <a:ext uri="{FF2B5EF4-FFF2-40B4-BE49-F238E27FC236}">
                <a16:creationId xmlns:a16="http://schemas.microsoft.com/office/drawing/2014/main" id="{7A091D0A-D949-4B88-A057-E3CAF4DCBF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7C15AF8-740F-44A5-A1E2-841E43ABDF13}"/>
              </a:ext>
            </a:extLst>
          </p:cNvPr>
          <p:cNvSpPr>
            <a:spLocks noGrp="1"/>
          </p:cNvSpPr>
          <p:nvPr>
            <p:ph type="sldNum" sz="quarter" idx="12"/>
          </p:nvPr>
        </p:nvSpPr>
        <p:spPr/>
        <p:txBody>
          <a:bodyPr/>
          <a:lstStyle/>
          <a:p>
            <a:fld id="{27024A4A-5464-4E2C-B9BD-1A38B9F9BF66}" type="slidenum">
              <a:rPr kumimoji="1" lang="ja-JP" altLang="en-US" smtClean="0"/>
              <a:t>‹#›</a:t>
            </a:fld>
            <a:endParaRPr kumimoji="1" lang="ja-JP" altLang="en-US"/>
          </a:p>
        </p:txBody>
      </p:sp>
    </p:spTree>
    <p:extLst>
      <p:ext uri="{BB962C8B-B14F-4D97-AF65-F5344CB8AC3E}">
        <p14:creationId xmlns:p14="http://schemas.microsoft.com/office/powerpoint/2010/main" val="1855452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A844F8-82C3-41B0-AD16-E011EF97B30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68C8911-4EFA-46A8-B51E-C30A2060EA5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FE507B9-A78E-4337-9ED3-A1282EA6CC9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E8BB691-9FD9-4C19-A12F-214D16319507}"/>
              </a:ext>
            </a:extLst>
          </p:cNvPr>
          <p:cNvSpPr>
            <a:spLocks noGrp="1"/>
          </p:cNvSpPr>
          <p:nvPr>
            <p:ph type="dt" sz="half" idx="10"/>
          </p:nvPr>
        </p:nvSpPr>
        <p:spPr/>
        <p:txBody>
          <a:bodyPr/>
          <a:lstStyle/>
          <a:p>
            <a:fld id="{136C3555-FBE8-4DC2-B024-1B8BFAA70B29}" type="datetimeFigureOut">
              <a:rPr kumimoji="1" lang="ja-JP" altLang="en-US" smtClean="0"/>
              <a:t>2021/2/22</a:t>
            </a:fld>
            <a:endParaRPr kumimoji="1" lang="ja-JP" altLang="en-US"/>
          </a:p>
        </p:txBody>
      </p:sp>
      <p:sp>
        <p:nvSpPr>
          <p:cNvPr id="6" name="フッター プレースホルダー 5">
            <a:extLst>
              <a:ext uri="{FF2B5EF4-FFF2-40B4-BE49-F238E27FC236}">
                <a16:creationId xmlns:a16="http://schemas.microsoft.com/office/drawing/2014/main" id="{5BABF71B-DF4C-456E-8FF8-08135BBB9E7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E456398-6307-47DC-892F-7B77F34FE72D}"/>
              </a:ext>
            </a:extLst>
          </p:cNvPr>
          <p:cNvSpPr>
            <a:spLocks noGrp="1"/>
          </p:cNvSpPr>
          <p:nvPr>
            <p:ph type="sldNum" sz="quarter" idx="12"/>
          </p:nvPr>
        </p:nvSpPr>
        <p:spPr/>
        <p:txBody>
          <a:bodyPr/>
          <a:lstStyle/>
          <a:p>
            <a:fld id="{27024A4A-5464-4E2C-B9BD-1A38B9F9BF66}" type="slidenum">
              <a:rPr kumimoji="1" lang="ja-JP" altLang="en-US" smtClean="0"/>
              <a:t>‹#›</a:t>
            </a:fld>
            <a:endParaRPr kumimoji="1" lang="ja-JP" altLang="en-US"/>
          </a:p>
        </p:txBody>
      </p:sp>
    </p:spTree>
    <p:extLst>
      <p:ext uri="{BB962C8B-B14F-4D97-AF65-F5344CB8AC3E}">
        <p14:creationId xmlns:p14="http://schemas.microsoft.com/office/powerpoint/2010/main" val="2632181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D87072-1FFC-400A-898C-374A531E358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F7EC1D-EA7B-425F-9EE1-DB325C07FA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FD4D754-75D0-43B1-B4C7-B078731CAD7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0F80378-9238-4E9D-BFBD-E8AC58BF62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561B883-F66E-4FFA-BDB5-6512BA9438D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5AB7148-35E7-4788-9EFD-445BC2F28626}"/>
              </a:ext>
            </a:extLst>
          </p:cNvPr>
          <p:cNvSpPr>
            <a:spLocks noGrp="1"/>
          </p:cNvSpPr>
          <p:nvPr>
            <p:ph type="dt" sz="half" idx="10"/>
          </p:nvPr>
        </p:nvSpPr>
        <p:spPr/>
        <p:txBody>
          <a:bodyPr/>
          <a:lstStyle/>
          <a:p>
            <a:fld id="{136C3555-FBE8-4DC2-B024-1B8BFAA70B29}" type="datetimeFigureOut">
              <a:rPr kumimoji="1" lang="ja-JP" altLang="en-US" smtClean="0"/>
              <a:t>2021/2/22</a:t>
            </a:fld>
            <a:endParaRPr kumimoji="1" lang="ja-JP" altLang="en-US"/>
          </a:p>
        </p:txBody>
      </p:sp>
      <p:sp>
        <p:nvSpPr>
          <p:cNvPr id="8" name="フッター プレースホルダー 7">
            <a:extLst>
              <a:ext uri="{FF2B5EF4-FFF2-40B4-BE49-F238E27FC236}">
                <a16:creationId xmlns:a16="http://schemas.microsoft.com/office/drawing/2014/main" id="{53B6F7B6-B14E-4AE3-9B74-201A3A975C1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0276B7E-57EF-4EEE-8212-B933BFBEFC0E}"/>
              </a:ext>
            </a:extLst>
          </p:cNvPr>
          <p:cNvSpPr>
            <a:spLocks noGrp="1"/>
          </p:cNvSpPr>
          <p:nvPr>
            <p:ph type="sldNum" sz="quarter" idx="12"/>
          </p:nvPr>
        </p:nvSpPr>
        <p:spPr/>
        <p:txBody>
          <a:bodyPr/>
          <a:lstStyle/>
          <a:p>
            <a:fld id="{27024A4A-5464-4E2C-B9BD-1A38B9F9BF66}" type="slidenum">
              <a:rPr kumimoji="1" lang="ja-JP" altLang="en-US" smtClean="0"/>
              <a:t>‹#›</a:t>
            </a:fld>
            <a:endParaRPr kumimoji="1" lang="ja-JP" altLang="en-US"/>
          </a:p>
        </p:txBody>
      </p:sp>
    </p:spTree>
    <p:extLst>
      <p:ext uri="{BB962C8B-B14F-4D97-AF65-F5344CB8AC3E}">
        <p14:creationId xmlns:p14="http://schemas.microsoft.com/office/powerpoint/2010/main" val="1472266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75BF9B-BE82-490B-A24B-1E5AC74AC31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FDD2947-4BA4-4489-904F-8F08072B9033}"/>
              </a:ext>
            </a:extLst>
          </p:cNvPr>
          <p:cNvSpPr>
            <a:spLocks noGrp="1"/>
          </p:cNvSpPr>
          <p:nvPr>
            <p:ph type="dt" sz="half" idx="10"/>
          </p:nvPr>
        </p:nvSpPr>
        <p:spPr/>
        <p:txBody>
          <a:bodyPr/>
          <a:lstStyle/>
          <a:p>
            <a:fld id="{136C3555-FBE8-4DC2-B024-1B8BFAA70B29}" type="datetimeFigureOut">
              <a:rPr kumimoji="1" lang="ja-JP" altLang="en-US" smtClean="0"/>
              <a:t>2021/2/22</a:t>
            </a:fld>
            <a:endParaRPr kumimoji="1" lang="ja-JP" altLang="en-US"/>
          </a:p>
        </p:txBody>
      </p:sp>
      <p:sp>
        <p:nvSpPr>
          <p:cNvPr id="4" name="フッター プレースホルダー 3">
            <a:extLst>
              <a:ext uri="{FF2B5EF4-FFF2-40B4-BE49-F238E27FC236}">
                <a16:creationId xmlns:a16="http://schemas.microsoft.com/office/drawing/2014/main" id="{86F18015-1BA9-421E-904B-7D2C50FB41C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705D056-C8C5-4B53-95FC-954E29A47FFD}"/>
              </a:ext>
            </a:extLst>
          </p:cNvPr>
          <p:cNvSpPr>
            <a:spLocks noGrp="1"/>
          </p:cNvSpPr>
          <p:nvPr>
            <p:ph type="sldNum" sz="quarter" idx="12"/>
          </p:nvPr>
        </p:nvSpPr>
        <p:spPr/>
        <p:txBody>
          <a:bodyPr/>
          <a:lstStyle/>
          <a:p>
            <a:fld id="{27024A4A-5464-4E2C-B9BD-1A38B9F9BF66}" type="slidenum">
              <a:rPr kumimoji="1" lang="ja-JP" altLang="en-US" smtClean="0"/>
              <a:t>‹#›</a:t>
            </a:fld>
            <a:endParaRPr kumimoji="1" lang="ja-JP" altLang="en-US"/>
          </a:p>
        </p:txBody>
      </p:sp>
    </p:spTree>
    <p:extLst>
      <p:ext uri="{BB962C8B-B14F-4D97-AF65-F5344CB8AC3E}">
        <p14:creationId xmlns:p14="http://schemas.microsoft.com/office/powerpoint/2010/main" val="1824975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CE9456E-9188-422E-AB95-D8870CE922A9}"/>
              </a:ext>
            </a:extLst>
          </p:cNvPr>
          <p:cNvSpPr>
            <a:spLocks noGrp="1"/>
          </p:cNvSpPr>
          <p:nvPr>
            <p:ph type="dt" sz="half" idx="10"/>
          </p:nvPr>
        </p:nvSpPr>
        <p:spPr/>
        <p:txBody>
          <a:bodyPr/>
          <a:lstStyle/>
          <a:p>
            <a:fld id="{136C3555-FBE8-4DC2-B024-1B8BFAA70B29}" type="datetimeFigureOut">
              <a:rPr kumimoji="1" lang="ja-JP" altLang="en-US" smtClean="0"/>
              <a:t>2021/2/22</a:t>
            </a:fld>
            <a:endParaRPr kumimoji="1" lang="ja-JP" altLang="en-US"/>
          </a:p>
        </p:txBody>
      </p:sp>
      <p:sp>
        <p:nvSpPr>
          <p:cNvPr id="3" name="フッター プレースホルダー 2">
            <a:extLst>
              <a:ext uri="{FF2B5EF4-FFF2-40B4-BE49-F238E27FC236}">
                <a16:creationId xmlns:a16="http://schemas.microsoft.com/office/drawing/2014/main" id="{6778F2B9-8812-4594-B09F-9D752A4FA0A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553E11F-8DB2-4121-B77C-99DB97587A6C}"/>
              </a:ext>
            </a:extLst>
          </p:cNvPr>
          <p:cNvSpPr>
            <a:spLocks noGrp="1"/>
          </p:cNvSpPr>
          <p:nvPr>
            <p:ph type="sldNum" sz="quarter" idx="12"/>
          </p:nvPr>
        </p:nvSpPr>
        <p:spPr/>
        <p:txBody>
          <a:bodyPr/>
          <a:lstStyle/>
          <a:p>
            <a:fld id="{27024A4A-5464-4E2C-B9BD-1A38B9F9BF66}" type="slidenum">
              <a:rPr kumimoji="1" lang="ja-JP" altLang="en-US" smtClean="0"/>
              <a:t>‹#›</a:t>
            </a:fld>
            <a:endParaRPr kumimoji="1" lang="ja-JP" altLang="en-US"/>
          </a:p>
        </p:txBody>
      </p:sp>
    </p:spTree>
    <p:extLst>
      <p:ext uri="{BB962C8B-B14F-4D97-AF65-F5344CB8AC3E}">
        <p14:creationId xmlns:p14="http://schemas.microsoft.com/office/powerpoint/2010/main" val="67401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B5C0AE-5669-4627-9B40-8CAED5356B9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AAB822-CBEF-4625-B1B8-DC15527DD2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7506355-F402-444A-B9B1-94E882CC71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A15331-D506-4F4C-B942-6D37193CCF95}"/>
              </a:ext>
            </a:extLst>
          </p:cNvPr>
          <p:cNvSpPr>
            <a:spLocks noGrp="1"/>
          </p:cNvSpPr>
          <p:nvPr>
            <p:ph type="dt" sz="half" idx="10"/>
          </p:nvPr>
        </p:nvSpPr>
        <p:spPr/>
        <p:txBody>
          <a:bodyPr/>
          <a:lstStyle/>
          <a:p>
            <a:fld id="{136C3555-FBE8-4DC2-B024-1B8BFAA70B29}" type="datetimeFigureOut">
              <a:rPr kumimoji="1" lang="ja-JP" altLang="en-US" smtClean="0"/>
              <a:t>2021/2/22</a:t>
            </a:fld>
            <a:endParaRPr kumimoji="1" lang="ja-JP" altLang="en-US"/>
          </a:p>
        </p:txBody>
      </p:sp>
      <p:sp>
        <p:nvSpPr>
          <p:cNvPr id="6" name="フッター プレースホルダー 5">
            <a:extLst>
              <a:ext uri="{FF2B5EF4-FFF2-40B4-BE49-F238E27FC236}">
                <a16:creationId xmlns:a16="http://schemas.microsoft.com/office/drawing/2014/main" id="{27EBD2B3-41A2-4153-A232-7A024737C9D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70A6EDF-7351-4C95-B6E4-43DA91CEF4B7}"/>
              </a:ext>
            </a:extLst>
          </p:cNvPr>
          <p:cNvSpPr>
            <a:spLocks noGrp="1"/>
          </p:cNvSpPr>
          <p:nvPr>
            <p:ph type="sldNum" sz="quarter" idx="12"/>
          </p:nvPr>
        </p:nvSpPr>
        <p:spPr/>
        <p:txBody>
          <a:bodyPr/>
          <a:lstStyle/>
          <a:p>
            <a:fld id="{27024A4A-5464-4E2C-B9BD-1A38B9F9BF66}" type="slidenum">
              <a:rPr kumimoji="1" lang="ja-JP" altLang="en-US" smtClean="0"/>
              <a:t>‹#›</a:t>
            </a:fld>
            <a:endParaRPr kumimoji="1" lang="ja-JP" altLang="en-US"/>
          </a:p>
        </p:txBody>
      </p:sp>
    </p:spTree>
    <p:extLst>
      <p:ext uri="{BB962C8B-B14F-4D97-AF65-F5344CB8AC3E}">
        <p14:creationId xmlns:p14="http://schemas.microsoft.com/office/powerpoint/2010/main" val="3769108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6A532D-686A-4FF4-A8A2-46661A19A7B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EE57BD5-64E3-4DB4-8B00-16EF49610F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4DA1FFB-6127-4870-89FA-C308B83C3F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CF09519-EF13-4B3F-AF82-7AD90C30B403}"/>
              </a:ext>
            </a:extLst>
          </p:cNvPr>
          <p:cNvSpPr>
            <a:spLocks noGrp="1"/>
          </p:cNvSpPr>
          <p:nvPr>
            <p:ph type="dt" sz="half" idx="10"/>
          </p:nvPr>
        </p:nvSpPr>
        <p:spPr/>
        <p:txBody>
          <a:bodyPr/>
          <a:lstStyle/>
          <a:p>
            <a:fld id="{136C3555-FBE8-4DC2-B024-1B8BFAA70B29}" type="datetimeFigureOut">
              <a:rPr kumimoji="1" lang="ja-JP" altLang="en-US" smtClean="0"/>
              <a:t>2021/2/22</a:t>
            </a:fld>
            <a:endParaRPr kumimoji="1" lang="ja-JP" altLang="en-US"/>
          </a:p>
        </p:txBody>
      </p:sp>
      <p:sp>
        <p:nvSpPr>
          <p:cNvPr id="6" name="フッター プレースホルダー 5">
            <a:extLst>
              <a:ext uri="{FF2B5EF4-FFF2-40B4-BE49-F238E27FC236}">
                <a16:creationId xmlns:a16="http://schemas.microsoft.com/office/drawing/2014/main" id="{E08CE820-8B06-4EAE-B51B-36BD28899E3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D7A80F6-2AFA-4939-843F-0491DC54D4F6}"/>
              </a:ext>
            </a:extLst>
          </p:cNvPr>
          <p:cNvSpPr>
            <a:spLocks noGrp="1"/>
          </p:cNvSpPr>
          <p:nvPr>
            <p:ph type="sldNum" sz="quarter" idx="12"/>
          </p:nvPr>
        </p:nvSpPr>
        <p:spPr/>
        <p:txBody>
          <a:bodyPr/>
          <a:lstStyle/>
          <a:p>
            <a:fld id="{27024A4A-5464-4E2C-B9BD-1A38B9F9BF66}" type="slidenum">
              <a:rPr kumimoji="1" lang="ja-JP" altLang="en-US" smtClean="0"/>
              <a:t>‹#›</a:t>
            </a:fld>
            <a:endParaRPr kumimoji="1" lang="ja-JP" altLang="en-US"/>
          </a:p>
        </p:txBody>
      </p:sp>
    </p:spTree>
    <p:extLst>
      <p:ext uri="{BB962C8B-B14F-4D97-AF65-F5344CB8AC3E}">
        <p14:creationId xmlns:p14="http://schemas.microsoft.com/office/powerpoint/2010/main" val="373493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9FBCD9C-3996-4586-B50C-161BBF2A81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4C8D247-352E-467C-A2EB-866BCAFAE6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B2E5C74-74A4-48D1-8B95-F80B53669A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C3555-FBE8-4DC2-B024-1B8BFAA70B29}" type="datetimeFigureOut">
              <a:rPr kumimoji="1" lang="ja-JP" altLang="en-US" smtClean="0"/>
              <a:t>2021/2/22</a:t>
            </a:fld>
            <a:endParaRPr kumimoji="1" lang="ja-JP" altLang="en-US"/>
          </a:p>
        </p:txBody>
      </p:sp>
      <p:sp>
        <p:nvSpPr>
          <p:cNvPr id="5" name="フッター プレースホルダー 4">
            <a:extLst>
              <a:ext uri="{FF2B5EF4-FFF2-40B4-BE49-F238E27FC236}">
                <a16:creationId xmlns:a16="http://schemas.microsoft.com/office/drawing/2014/main" id="{0B819903-C0AF-4216-8EB6-281C919B89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FEB9930-C107-471A-A475-E7578D02C1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24A4A-5464-4E2C-B9BD-1A38B9F9BF66}" type="slidenum">
              <a:rPr kumimoji="1" lang="ja-JP" altLang="en-US" smtClean="0"/>
              <a:t>‹#›</a:t>
            </a:fld>
            <a:endParaRPr kumimoji="1" lang="ja-JP" altLang="en-US"/>
          </a:p>
        </p:txBody>
      </p:sp>
    </p:spTree>
    <p:extLst>
      <p:ext uri="{BB962C8B-B14F-4D97-AF65-F5344CB8AC3E}">
        <p14:creationId xmlns:p14="http://schemas.microsoft.com/office/powerpoint/2010/main" val="1701552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91EEDD0-5C38-4FA4-826D-4B3F87DA5419}"/>
              </a:ext>
            </a:extLst>
          </p:cNvPr>
          <p:cNvSpPr/>
          <p:nvPr/>
        </p:nvSpPr>
        <p:spPr>
          <a:xfrm>
            <a:off x="416117" y="1065083"/>
            <a:ext cx="11387955" cy="3956276"/>
          </a:xfrm>
          <a:prstGeom prst="rect">
            <a:avLst/>
          </a:prstGeom>
        </p:spPr>
        <p:txBody>
          <a:bodyPr wrap="square">
            <a:spAutoFit/>
          </a:bodyPr>
          <a:lstStyle/>
          <a:p>
            <a:pPr>
              <a:lnSpc>
                <a:spcPct val="120000"/>
              </a:lnSpc>
            </a:pPr>
            <a:r>
              <a:rPr lang="en-US" altLang="ja-JP" sz="1400" dirty="0">
                <a:solidFill>
                  <a:schemeClr val="tx1">
                    <a:lumMod val="75000"/>
                    <a:lumOff val="25000"/>
                  </a:schemeClr>
                </a:solidFill>
              </a:rPr>
              <a:t>Title</a:t>
            </a:r>
            <a:r>
              <a:rPr lang="ja-JP" altLang="en-US" sz="1400" dirty="0">
                <a:solidFill>
                  <a:schemeClr val="tx1">
                    <a:lumMod val="75000"/>
                    <a:lumOff val="25000"/>
                  </a:schemeClr>
                </a:solidFill>
              </a:rPr>
              <a:t>：大人の学びの楽しみ</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いつのこと：</a:t>
            </a:r>
            <a:r>
              <a:rPr lang="en-US" altLang="ja-JP" sz="1400" dirty="0">
                <a:solidFill>
                  <a:schemeClr val="tx1">
                    <a:lumMod val="75000"/>
                    <a:lumOff val="25000"/>
                  </a:schemeClr>
                </a:solidFill>
              </a:rPr>
              <a:t>2018</a:t>
            </a:r>
            <a:r>
              <a:rPr lang="ja-JP" altLang="en-US" sz="1400" dirty="0">
                <a:solidFill>
                  <a:schemeClr val="tx1">
                    <a:lumMod val="75000"/>
                    <a:lumOff val="25000"/>
                  </a:schemeClr>
                </a:solidFill>
              </a:rPr>
              <a:t>年 秋～</a:t>
            </a:r>
            <a:r>
              <a:rPr lang="en-US" altLang="ja-JP" sz="1400" dirty="0">
                <a:solidFill>
                  <a:schemeClr val="tx1">
                    <a:lumMod val="75000"/>
                    <a:lumOff val="25000"/>
                  </a:schemeClr>
                </a:solidFill>
              </a:rPr>
              <a:t>2019</a:t>
            </a:r>
            <a:r>
              <a:rPr lang="ja-JP" altLang="en-US" sz="1400" dirty="0">
                <a:solidFill>
                  <a:schemeClr val="tx1">
                    <a:lumMod val="75000"/>
                    <a:lumOff val="25000"/>
                  </a:schemeClr>
                </a:solidFill>
              </a:rPr>
              <a:t>年春（昼・夜）</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何をしていた時：ビジネススクールに通っていた。課題に取り組んだり、授業でディスカッションを行ったり。</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どこで：スクールの教室、家、カフェなど（室内）</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誰と一緒にいる：毎回の授業ごとに異なるグループのメンバー</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何がみえる：自分とは異なる視点を持った仲間たちの姿</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どんな音が聞こえる：授業中はひたすらディスカッションをしている声。一人で課題に取り組んでいる時は周囲の雑踏と音楽など。</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なぜ豊かだと思ったか：新しい気づきがあって、自分が成長していることを実感できた。</a:t>
            </a:r>
            <a:endParaRPr lang="en-US" altLang="ja-JP" sz="1400" dirty="0">
              <a:solidFill>
                <a:schemeClr val="tx1">
                  <a:lumMod val="75000"/>
                  <a:lumOff val="25000"/>
                </a:schemeClr>
              </a:solidFill>
            </a:endParaRPr>
          </a:p>
        </p:txBody>
      </p:sp>
      <p:sp>
        <p:nvSpPr>
          <p:cNvPr id="6" name="正方形/長方形 5">
            <a:extLst>
              <a:ext uri="{FF2B5EF4-FFF2-40B4-BE49-F238E27FC236}">
                <a16:creationId xmlns:a16="http://schemas.microsoft.com/office/drawing/2014/main" id="{93668A5A-EFC2-474C-B42F-2CB3109AF3EB}"/>
              </a:ext>
            </a:extLst>
          </p:cNvPr>
          <p:cNvSpPr/>
          <p:nvPr/>
        </p:nvSpPr>
        <p:spPr>
          <a:xfrm>
            <a:off x="9220200" y="80247"/>
            <a:ext cx="2881052" cy="406650"/>
          </a:xfrm>
          <a:prstGeom prst="rect">
            <a:avLst/>
          </a:prstGeom>
        </p:spPr>
        <p:txBody>
          <a:bodyPr wrap="square">
            <a:spAutoFit/>
          </a:bodyPr>
          <a:lstStyle/>
          <a:p>
            <a:pPr algn="r">
              <a:lnSpc>
                <a:spcPct val="120000"/>
              </a:lnSpc>
            </a:pPr>
            <a:r>
              <a:rPr lang="ja-JP" altLang="en-US" dirty="0">
                <a:solidFill>
                  <a:schemeClr val="tx1">
                    <a:lumMod val="75000"/>
                    <a:lumOff val="25000"/>
                  </a:schemeClr>
                </a:solidFill>
              </a:rPr>
              <a:t>株式会社オカムラ 森田舞</a:t>
            </a:r>
            <a:endParaRPr lang="en-US" altLang="ja-JP" dirty="0">
              <a:solidFill>
                <a:schemeClr val="tx1">
                  <a:lumMod val="75000"/>
                  <a:lumOff val="25000"/>
                </a:schemeClr>
              </a:solidFill>
            </a:endParaRPr>
          </a:p>
        </p:txBody>
      </p:sp>
      <p:sp>
        <p:nvSpPr>
          <p:cNvPr id="7" name="正方形/長方形 6">
            <a:extLst>
              <a:ext uri="{FF2B5EF4-FFF2-40B4-BE49-F238E27FC236}">
                <a16:creationId xmlns:a16="http://schemas.microsoft.com/office/drawing/2014/main" id="{6058C182-3607-40B2-A7AA-FF4780CAE1AE}"/>
              </a:ext>
            </a:extLst>
          </p:cNvPr>
          <p:cNvSpPr/>
          <p:nvPr/>
        </p:nvSpPr>
        <p:spPr>
          <a:xfrm>
            <a:off x="320040" y="80247"/>
            <a:ext cx="6522720" cy="406650"/>
          </a:xfrm>
          <a:prstGeom prst="rect">
            <a:avLst/>
          </a:prstGeom>
        </p:spPr>
        <p:txBody>
          <a:bodyPr wrap="square">
            <a:spAutoFit/>
          </a:bodyPr>
          <a:lstStyle/>
          <a:p>
            <a:pPr>
              <a:lnSpc>
                <a:spcPct val="120000"/>
              </a:lnSpc>
            </a:pPr>
            <a:r>
              <a:rPr lang="en-US" altLang="ja-JP" b="1" dirty="0">
                <a:solidFill>
                  <a:schemeClr val="tx1">
                    <a:lumMod val="75000"/>
                    <a:lumOff val="25000"/>
                  </a:schemeClr>
                </a:solidFill>
              </a:rPr>
              <a:t>【Work2】</a:t>
            </a:r>
            <a:r>
              <a:rPr lang="ja-JP" altLang="en-US" b="1" dirty="0">
                <a:solidFill>
                  <a:schemeClr val="tx1">
                    <a:lumMod val="75000"/>
                    <a:lumOff val="25000"/>
                  </a:schemeClr>
                </a:solidFill>
              </a:rPr>
              <a:t>豊かさを自分の経験から掘り起こす</a:t>
            </a:r>
            <a:endParaRPr lang="en-US" altLang="ja-JP" b="1" dirty="0">
              <a:solidFill>
                <a:schemeClr val="tx1">
                  <a:lumMod val="75000"/>
                  <a:lumOff val="25000"/>
                </a:schemeClr>
              </a:solidFill>
            </a:endParaRPr>
          </a:p>
        </p:txBody>
      </p:sp>
    </p:spTree>
    <p:extLst>
      <p:ext uri="{BB962C8B-B14F-4D97-AF65-F5344CB8AC3E}">
        <p14:creationId xmlns:p14="http://schemas.microsoft.com/office/powerpoint/2010/main" val="3086931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91EEDD0-5C38-4FA4-826D-4B3F87DA5419}"/>
              </a:ext>
            </a:extLst>
          </p:cNvPr>
          <p:cNvSpPr/>
          <p:nvPr/>
        </p:nvSpPr>
        <p:spPr>
          <a:xfrm>
            <a:off x="416117" y="1065083"/>
            <a:ext cx="11387955" cy="4214808"/>
          </a:xfrm>
          <a:prstGeom prst="rect">
            <a:avLst/>
          </a:prstGeom>
        </p:spPr>
        <p:txBody>
          <a:bodyPr wrap="square">
            <a:spAutoFit/>
          </a:bodyPr>
          <a:lstStyle/>
          <a:p>
            <a:pPr>
              <a:lnSpc>
                <a:spcPct val="120000"/>
              </a:lnSpc>
            </a:pPr>
            <a:r>
              <a:rPr lang="en-US" altLang="ja-JP" sz="1400" dirty="0">
                <a:solidFill>
                  <a:schemeClr val="tx1">
                    <a:lumMod val="75000"/>
                    <a:lumOff val="25000"/>
                  </a:schemeClr>
                </a:solidFill>
              </a:rPr>
              <a:t>Title</a:t>
            </a:r>
            <a:r>
              <a:rPr lang="ja-JP" altLang="en-US" sz="1400" dirty="0">
                <a:solidFill>
                  <a:schemeClr val="tx1">
                    <a:lumMod val="75000"/>
                    <a:lumOff val="25000"/>
                  </a:schemeClr>
                </a:solidFill>
              </a:rPr>
              <a:t>：多様であることの豊かさを感じた経験</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いつのこと：</a:t>
            </a:r>
            <a:r>
              <a:rPr lang="en-US" altLang="ja-JP" sz="1400" dirty="0">
                <a:solidFill>
                  <a:schemeClr val="tx1">
                    <a:lumMod val="75000"/>
                    <a:lumOff val="25000"/>
                  </a:schemeClr>
                </a:solidFill>
              </a:rPr>
              <a:t>2017</a:t>
            </a:r>
            <a:r>
              <a:rPr lang="ja-JP" altLang="en-US" sz="1400" dirty="0">
                <a:solidFill>
                  <a:schemeClr val="tx1">
                    <a:lumMod val="75000"/>
                    <a:lumOff val="25000"/>
                  </a:schemeClr>
                </a:solidFill>
              </a:rPr>
              <a:t>年 秋頃　（昼）</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何をしていた時：共創プロジェクトとして「ダイバーシティ」についてのインタビューやディスカッションをしていた時。自分の知らない知識に触れられた。</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どこで：カフェなど（室内＋屋外）</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誰と一緒にいる：プロジェクトのメンバー（所属も立場も専門も違うが、同じテーマに興味のある社外の人）</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何がみえる：（多様な価値観の話を聴くことができて、自分の枠が小さいことが見えてきた）</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どんな音が聞こえる：すごく沢山の声。リラックスできる音楽。ゆるやかな時間の流れ。</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なぜ豊かだと思ったか：心理的安全性が確保されていて、皆が承認されているという雰囲気だったから。</a:t>
            </a:r>
            <a:endParaRPr lang="en-US" altLang="ja-JP" sz="1400" dirty="0">
              <a:solidFill>
                <a:schemeClr val="tx1">
                  <a:lumMod val="75000"/>
                  <a:lumOff val="25000"/>
                </a:schemeClr>
              </a:solidFill>
            </a:endParaRPr>
          </a:p>
        </p:txBody>
      </p:sp>
    </p:spTree>
    <p:extLst>
      <p:ext uri="{BB962C8B-B14F-4D97-AF65-F5344CB8AC3E}">
        <p14:creationId xmlns:p14="http://schemas.microsoft.com/office/powerpoint/2010/main" val="1678025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91EEDD0-5C38-4FA4-826D-4B3F87DA5419}"/>
              </a:ext>
            </a:extLst>
          </p:cNvPr>
          <p:cNvSpPr/>
          <p:nvPr/>
        </p:nvSpPr>
        <p:spPr>
          <a:xfrm>
            <a:off x="416117" y="1065083"/>
            <a:ext cx="11387955" cy="4214808"/>
          </a:xfrm>
          <a:prstGeom prst="rect">
            <a:avLst/>
          </a:prstGeom>
        </p:spPr>
        <p:txBody>
          <a:bodyPr wrap="square">
            <a:spAutoFit/>
          </a:bodyPr>
          <a:lstStyle/>
          <a:p>
            <a:pPr>
              <a:lnSpc>
                <a:spcPct val="120000"/>
              </a:lnSpc>
            </a:pPr>
            <a:r>
              <a:rPr lang="en-US" altLang="ja-JP" sz="1400" dirty="0">
                <a:solidFill>
                  <a:schemeClr val="tx1">
                    <a:lumMod val="75000"/>
                    <a:lumOff val="25000"/>
                  </a:schemeClr>
                </a:solidFill>
              </a:rPr>
              <a:t>Title</a:t>
            </a:r>
            <a:r>
              <a:rPr lang="ja-JP" altLang="en-US" sz="1400" dirty="0">
                <a:solidFill>
                  <a:schemeClr val="tx1">
                    <a:lumMod val="75000"/>
                    <a:lumOff val="25000"/>
                  </a:schemeClr>
                </a:solidFill>
              </a:rPr>
              <a:t>：茶道を通しての修行</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いつのこと：月に</a:t>
            </a:r>
            <a:r>
              <a:rPr lang="en-US" altLang="ja-JP" sz="1400" dirty="0">
                <a:solidFill>
                  <a:schemeClr val="tx1">
                    <a:lumMod val="75000"/>
                    <a:lumOff val="25000"/>
                  </a:schemeClr>
                </a:solidFill>
              </a:rPr>
              <a:t>3</a:t>
            </a:r>
            <a:r>
              <a:rPr lang="ja-JP" altLang="en-US" sz="1400" dirty="0">
                <a:solidFill>
                  <a:schemeClr val="tx1">
                    <a:lumMod val="75000"/>
                    <a:lumOff val="25000"/>
                  </a:schemeClr>
                </a:solidFill>
              </a:rPr>
              <a:t>回、土曜日の朝</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何をしていた時：茶道のお稽古</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どこで：茶室</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誰と一緒にいる：師匠と自分の</a:t>
            </a:r>
            <a:r>
              <a:rPr lang="en-US" altLang="ja-JP" sz="1400" dirty="0">
                <a:solidFill>
                  <a:schemeClr val="tx1">
                    <a:lumMod val="75000"/>
                    <a:lumOff val="25000"/>
                  </a:schemeClr>
                </a:solidFill>
              </a:rPr>
              <a:t>2</a:t>
            </a:r>
            <a:r>
              <a:rPr lang="ja-JP" altLang="en-US" sz="1400" dirty="0">
                <a:solidFill>
                  <a:schemeClr val="tx1">
                    <a:lumMod val="75000"/>
                    <a:lumOff val="25000"/>
                  </a:schemeClr>
                </a:solidFill>
              </a:rPr>
              <a:t>人</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何がみえる：茶室の風景。お茶の道具。</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どんな音が聞こえる：火がおきて、お湯の沸く音。先生の声。</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なぜ豊かだと思ったか：一期一会。修行ということばがぴったり。茶道を通しての会話。平常心を心掛けても、いつも通りにはできないこと、完璧はないことを感じて、出来ないことこそ当たり前であると認識できる。</a:t>
            </a:r>
            <a:endParaRPr lang="en-US" altLang="ja-JP" sz="1400" dirty="0">
              <a:solidFill>
                <a:schemeClr val="tx1">
                  <a:lumMod val="75000"/>
                  <a:lumOff val="25000"/>
                </a:schemeClr>
              </a:solidFill>
            </a:endParaRPr>
          </a:p>
        </p:txBody>
      </p:sp>
    </p:spTree>
    <p:extLst>
      <p:ext uri="{BB962C8B-B14F-4D97-AF65-F5344CB8AC3E}">
        <p14:creationId xmlns:p14="http://schemas.microsoft.com/office/powerpoint/2010/main" val="3229951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91EEDD0-5C38-4FA4-826D-4B3F87DA5419}"/>
              </a:ext>
            </a:extLst>
          </p:cNvPr>
          <p:cNvSpPr/>
          <p:nvPr/>
        </p:nvSpPr>
        <p:spPr>
          <a:xfrm>
            <a:off x="416117" y="1065083"/>
            <a:ext cx="11387955" cy="3956276"/>
          </a:xfrm>
          <a:prstGeom prst="rect">
            <a:avLst/>
          </a:prstGeom>
        </p:spPr>
        <p:txBody>
          <a:bodyPr wrap="square">
            <a:spAutoFit/>
          </a:bodyPr>
          <a:lstStyle/>
          <a:p>
            <a:pPr>
              <a:lnSpc>
                <a:spcPct val="120000"/>
              </a:lnSpc>
            </a:pPr>
            <a:r>
              <a:rPr lang="en-US" altLang="ja-JP" sz="1400" dirty="0">
                <a:solidFill>
                  <a:schemeClr val="tx1">
                    <a:lumMod val="75000"/>
                    <a:lumOff val="25000"/>
                  </a:schemeClr>
                </a:solidFill>
              </a:rPr>
              <a:t>Title</a:t>
            </a:r>
            <a:r>
              <a:rPr lang="ja-JP" altLang="en-US" sz="1400" dirty="0">
                <a:solidFill>
                  <a:schemeClr val="tx1">
                    <a:lumMod val="75000"/>
                    <a:lumOff val="25000"/>
                  </a:schemeClr>
                </a:solidFill>
              </a:rPr>
              <a:t>：子どもたちとの学び</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いつのこと：</a:t>
            </a:r>
            <a:r>
              <a:rPr lang="en-US" altLang="ja-JP" sz="1400" dirty="0">
                <a:solidFill>
                  <a:schemeClr val="tx1">
                    <a:lumMod val="75000"/>
                    <a:lumOff val="25000"/>
                  </a:schemeClr>
                </a:solidFill>
              </a:rPr>
              <a:t>2018</a:t>
            </a:r>
            <a:r>
              <a:rPr lang="ja-JP" altLang="en-US" sz="1400" dirty="0">
                <a:solidFill>
                  <a:schemeClr val="tx1">
                    <a:lumMod val="75000"/>
                    <a:lumOff val="25000"/>
                  </a:schemeClr>
                </a:solidFill>
              </a:rPr>
              <a:t>年</a:t>
            </a:r>
            <a:r>
              <a:rPr lang="en-US" altLang="ja-JP" sz="1400" dirty="0">
                <a:solidFill>
                  <a:schemeClr val="tx1">
                    <a:lumMod val="75000"/>
                    <a:lumOff val="25000"/>
                  </a:schemeClr>
                </a:solidFill>
              </a:rPr>
              <a:t>…</a:t>
            </a:r>
            <a:r>
              <a:rPr lang="ja-JP" altLang="en-US" sz="1400" dirty="0">
                <a:solidFill>
                  <a:schemeClr val="tx1">
                    <a:lumMod val="75000"/>
                    <a:lumOff val="25000"/>
                  </a:schemeClr>
                </a:solidFill>
              </a:rPr>
              <a:t>？（昼）</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何をしていた時：ある小学校の児童たちと間伐材を使った木のベンチを作るプロジェクトをしていた時</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どこで：小学校（室内＋屋外）</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誰と一緒にいる：児童のみなさん、社内外のプロジェクトのメンバー</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何がみえる：学校の風景。自然。木。</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どんな音が聞こえる：にぎやかな子どもの声</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なぜ豊かだと思ったか：こどもの沢山の興味、それに大人が答えることが、純粋な気持ちで行われていた</a:t>
            </a:r>
            <a:endParaRPr lang="en-US" altLang="ja-JP" sz="1400" dirty="0">
              <a:solidFill>
                <a:schemeClr val="tx1">
                  <a:lumMod val="75000"/>
                  <a:lumOff val="25000"/>
                </a:schemeClr>
              </a:solidFill>
            </a:endParaRPr>
          </a:p>
        </p:txBody>
      </p:sp>
    </p:spTree>
    <p:extLst>
      <p:ext uri="{BB962C8B-B14F-4D97-AF65-F5344CB8AC3E}">
        <p14:creationId xmlns:p14="http://schemas.microsoft.com/office/powerpoint/2010/main" val="2118373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058C182-3607-40B2-A7AA-FF4780CAE1AE}"/>
              </a:ext>
            </a:extLst>
          </p:cNvPr>
          <p:cNvSpPr/>
          <p:nvPr/>
        </p:nvSpPr>
        <p:spPr>
          <a:xfrm>
            <a:off x="320040" y="80247"/>
            <a:ext cx="6522720" cy="406650"/>
          </a:xfrm>
          <a:prstGeom prst="rect">
            <a:avLst/>
          </a:prstGeom>
        </p:spPr>
        <p:txBody>
          <a:bodyPr wrap="square">
            <a:spAutoFit/>
          </a:bodyPr>
          <a:lstStyle/>
          <a:p>
            <a:pPr>
              <a:lnSpc>
                <a:spcPct val="120000"/>
              </a:lnSpc>
            </a:pPr>
            <a:r>
              <a:rPr lang="en-US" altLang="ja-JP" b="1" dirty="0">
                <a:solidFill>
                  <a:schemeClr val="tx1">
                    <a:lumMod val="75000"/>
                    <a:lumOff val="25000"/>
                  </a:schemeClr>
                </a:solidFill>
              </a:rPr>
              <a:t>【Work3】</a:t>
            </a:r>
            <a:r>
              <a:rPr lang="ja-JP" altLang="en-US" b="1" dirty="0">
                <a:solidFill>
                  <a:schemeClr val="tx1">
                    <a:lumMod val="75000"/>
                    <a:lumOff val="25000"/>
                  </a:schemeClr>
                </a:solidFill>
              </a:rPr>
              <a:t>全体ディスカッション</a:t>
            </a:r>
            <a:endParaRPr lang="en-US" altLang="ja-JP" b="1"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35B33DE0-D107-4C11-B385-6816558DC4B6}"/>
              </a:ext>
            </a:extLst>
          </p:cNvPr>
          <p:cNvSpPr txBox="1">
            <a:spLocks/>
          </p:cNvSpPr>
          <p:nvPr/>
        </p:nvSpPr>
        <p:spPr>
          <a:xfrm>
            <a:off x="1793240" y="1546648"/>
            <a:ext cx="5049520"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学び・学び方の「豊かさ」とは</a:t>
            </a:r>
            <a:endParaRPr lang="en-US" altLang="ja-JP" sz="2000"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21686459-D9F5-4513-876D-BE9B57FC0267}"/>
              </a:ext>
            </a:extLst>
          </p:cNvPr>
          <p:cNvSpPr txBox="1">
            <a:spLocks/>
          </p:cNvSpPr>
          <p:nvPr/>
        </p:nvSpPr>
        <p:spPr>
          <a:xfrm>
            <a:off x="9586306" y="4079131"/>
            <a:ext cx="1259840"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である。</a:t>
            </a:r>
            <a:endParaRPr lang="en-US" altLang="ja-JP" sz="2000" dirty="0">
              <a:solidFill>
                <a:schemeClr val="tx1">
                  <a:lumMod val="75000"/>
                  <a:lumOff val="25000"/>
                </a:schemeClr>
              </a:solidFill>
            </a:endParaRPr>
          </a:p>
        </p:txBody>
      </p:sp>
      <p:sp>
        <p:nvSpPr>
          <p:cNvPr id="9" name="正方形/長方形 8">
            <a:extLst>
              <a:ext uri="{FF2B5EF4-FFF2-40B4-BE49-F238E27FC236}">
                <a16:creationId xmlns:a16="http://schemas.microsoft.com/office/drawing/2014/main" id="{EF5885F4-4650-46E7-8744-94BA9E782927}"/>
              </a:ext>
            </a:extLst>
          </p:cNvPr>
          <p:cNvSpPr/>
          <p:nvPr/>
        </p:nvSpPr>
        <p:spPr>
          <a:xfrm>
            <a:off x="1889760" y="2311295"/>
            <a:ext cx="8592820" cy="1673965"/>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691EEDD0-5C38-4FA4-826D-4B3F87DA5419}"/>
              </a:ext>
            </a:extLst>
          </p:cNvPr>
          <p:cNvSpPr/>
          <p:nvPr/>
        </p:nvSpPr>
        <p:spPr>
          <a:xfrm>
            <a:off x="2042160" y="2592067"/>
            <a:ext cx="8260080" cy="1112420"/>
          </a:xfrm>
          <a:prstGeom prst="rect">
            <a:avLst/>
          </a:prstGeom>
        </p:spPr>
        <p:txBody>
          <a:bodyPr wrap="square">
            <a:spAutoFit/>
          </a:bodyPr>
          <a:lstStyle/>
          <a:p>
            <a:pPr>
              <a:lnSpc>
                <a:spcPct val="120000"/>
              </a:lnSpc>
            </a:pPr>
            <a:r>
              <a:rPr lang="ja-JP" altLang="en-US" sz="1400" dirty="0">
                <a:solidFill>
                  <a:schemeClr val="tx1">
                    <a:lumMod val="75000"/>
                    <a:lumOff val="25000"/>
                  </a:schemeClr>
                </a:solidFill>
              </a:rPr>
              <a:t>学びとは、自らの興味を持ち「知ること」を楽しむこと。</a:t>
            </a:r>
            <a:endParaRPr lang="en-US" altLang="ja-JP" sz="1400" dirty="0">
              <a:solidFill>
                <a:schemeClr val="tx1">
                  <a:lumMod val="75000"/>
                  <a:lumOff val="25000"/>
                </a:schemeClr>
              </a:solidFill>
            </a:endParaRPr>
          </a:p>
          <a:p>
            <a:pPr>
              <a:lnSpc>
                <a:spcPct val="120000"/>
              </a:lnSpc>
            </a:pPr>
            <a:endParaRPr lang="en-US" altLang="ja-JP" sz="1400" dirty="0">
              <a:solidFill>
                <a:schemeClr val="tx1">
                  <a:lumMod val="75000"/>
                  <a:lumOff val="25000"/>
                </a:schemeClr>
              </a:solidFill>
            </a:endParaRPr>
          </a:p>
          <a:p>
            <a:pPr>
              <a:lnSpc>
                <a:spcPct val="120000"/>
              </a:lnSpc>
            </a:pPr>
            <a:r>
              <a:rPr lang="ja-JP" altLang="en-US" sz="1400" dirty="0">
                <a:solidFill>
                  <a:schemeClr val="tx1">
                    <a:lumMod val="75000"/>
                    <a:lumOff val="25000"/>
                  </a:schemeClr>
                </a:solidFill>
              </a:rPr>
              <a:t>知識やスキル、これまで知らなかった・経験したことがないことに取り組み、一人ひとりが探究しながら皆で共に学ぶことによって、自分の成長を実感すること</a:t>
            </a:r>
            <a:endParaRPr lang="en-US" altLang="ja-JP" sz="1400" dirty="0">
              <a:solidFill>
                <a:schemeClr val="tx1">
                  <a:lumMod val="75000"/>
                  <a:lumOff val="25000"/>
                </a:schemeClr>
              </a:solidFill>
            </a:endParaRPr>
          </a:p>
        </p:txBody>
      </p:sp>
      <p:sp>
        <p:nvSpPr>
          <p:cNvPr id="11" name="正方形/長方形 10">
            <a:extLst>
              <a:ext uri="{FF2B5EF4-FFF2-40B4-BE49-F238E27FC236}">
                <a16:creationId xmlns:a16="http://schemas.microsoft.com/office/drawing/2014/main" id="{65A81C77-B484-497C-B48F-3967167D0A8F}"/>
              </a:ext>
            </a:extLst>
          </p:cNvPr>
          <p:cNvSpPr/>
          <p:nvPr/>
        </p:nvSpPr>
        <p:spPr>
          <a:xfrm>
            <a:off x="125357" y="5532540"/>
            <a:ext cx="6256366" cy="1245213"/>
          </a:xfrm>
          <a:prstGeom prst="rect">
            <a:avLst/>
          </a:prstGeom>
        </p:spPr>
        <p:txBody>
          <a:bodyPr wrap="square">
            <a:spAutoFit/>
          </a:bodyPr>
          <a:lstStyle/>
          <a:p>
            <a:pPr>
              <a:lnSpc>
                <a:spcPct val="120000"/>
              </a:lnSpc>
            </a:pPr>
            <a:r>
              <a:rPr lang="ja-JP" altLang="en-US" sz="1050" dirty="0">
                <a:solidFill>
                  <a:schemeClr val="tx1">
                    <a:lumMod val="75000"/>
                    <a:lumOff val="25000"/>
                  </a:schemeClr>
                </a:solidFill>
              </a:rPr>
              <a:t>「</a:t>
            </a:r>
            <a:r>
              <a:rPr lang="en-US" altLang="ja-JP" sz="1050" dirty="0">
                <a:solidFill>
                  <a:schemeClr val="tx1">
                    <a:lumMod val="75000"/>
                    <a:lumOff val="25000"/>
                  </a:schemeClr>
                </a:solidFill>
              </a:rPr>
              <a:t>Study</a:t>
            </a:r>
            <a:r>
              <a:rPr lang="ja-JP" altLang="en-US" sz="1050" dirty="0">
                <a:solidFill>
                  <a:schemeClr val="tx1">
                    <a:lumMod val="75000"/>
                    <a:lumOff val="25000"/>
                  </a:schemeClr>
                </a:solidFill>
              </a:rPr>
              <a:t>」よりは「</a:t>
            </a:r>
            <a:r>
              <a:rPr lang="en-US" altLang="ja-JP" sz="1050" dirty="0">
                <a:solidFill>
                  <a:schemeClr val="tx1">
                    <a:lumMod val="75000"/>
                    <a:lumOff val="25000"/>
                  </a:schemeClr>
                </a:solidFill>
              </a:rPr>
              <a:t>Learn</a:t>
            </a:r>
            <a:r>
              <a:rPr lang="ja-JP" altLang="en-US" sz="1050" dirty="0">
                <a:solidFill>
                  <a:schemeClr val="tx1">
                    <a:lumMod val="75000"/>
                    <a:lumOff val="25000"/>
                  </a:schemeClr>
                </a:solidFill>
              </a:rPr>
              <a:t>」の方が近い</a:t>
            </a:r>
            <a:endParaRPr lang="en-US" altLang="ja-JP" sz="1050" dirty="0">
              <a:solidFill>
                <a:schemeClr val="tx1">
                  <a:lumMod val="75000"/>
                  <a:lumOff val="25000"/>
                </a:schemeClr>
              </a:solidFill>
            </a:endParaRPr>
          </a:p>
          <a:p>
            <a:pPr>
              <a:lnSpc>
                <a:spcPct val="120000"/>
              </a:lnSpc>
            </a:pPr>
            <a:r>
              <a:rPr lang="ja-JP" altLang="en-US" sz="1050" dirty="0">
                <a:solidFill>
                  <a:schemeClr val="tx1">
                    <a:lumMod val="75000"/>
                    <a:lumOff val="25000"/>
                  </a:schemeClr>
                </a:solidFill>
              </a:rPr>
              <a:t>趣味を通じた学び「知・好・楽」／自由な学び</a:t>
            </a:r>
            <a:endParaRPr lang="en-US" altLang="ja-JP" sz="1050" dirty="0">
              <a:solidFill>
                <a:schemeClr val="tx1">
                  <a:lumMod val="75000"/>
                  <a:lumOff val="25000"/>
                </a:schemeClr>
              </a:solidFill>
            </a:endParaRPr>
          </a:p>
          <a:p>
            <a:pPr>
              <a:lnSpc>
                <a:spcPct val="120000"/>
              </a:lnSpc>
            </a:pPr>
            <a:r>
              <a:rPr lang="ja-JP" altLang="en-US" sz="1050" dirty="0">
                <a:solidFill>
                  <a:schemeClr val="tx1">
                    <a:lumMod val="75000"/>
                    <a:lumOff val="25000"/>
                  </a:schemeClr>
                </a:solidFill>
              </a:rPr>
              <a:t>知らない・経験したことがないことに取り組む</a:t>
            </a:r>
            <a:endParaRPr lang="en-US" altLang="ja-JP" sz="1050" dirty="0">
              <a:solidFill>
                <a:schemeClr val="tx1">
                  <a:lumMod val="75000"/>
                  <a:lumOff val="25000"/>
                </a:schemeClr>
              </a:solidFill>
            </a:endParaRPr>
          </a:p>
          <a:p>
            <a:pPr>
              <a:lnSpc>
                <a:spcPct val="120000"/>
              </a:lnSpc>
            </a:pPr>
            <a:r>
              <a:rPr lang="ja-JP" altLang="en-US" sz="1050" dirty="0">
                <a:solidFill>
                  <a:schemeClr val="tx1">
                    <a:lumMod val="75000"/>
                    <a:lumOff val="25000"/>
                  </a:schemeClr>
                </a:solidFill>
              </a:rPr>
              <a:t>多様なつながり方：身近な人との学び／多様性に富んだ人との学び／ラジオの向こう側の繋がり</a:t>
            </a:r>
            <a:r>
              <a:rPr lang="en-US" altLang="ja-JP" sz="1050" dirty="0">
                <a:solidFill>
                  <a:schemeClr val="tx1">
                    <a:lumMod val="75000"/>
                    <a:lumOff val="25000"/>
                  </a:schemeClr>
                </a:solidFill>
              </a:rPr>
              <a:t>…</a:t>
            </a:r>
          </a:p>
          <a:p>
            <a:pPr>
              <a:lnSpc>
                <a:spcPct val="120000"/>
              </a:lnSpc>
            </a:pPr>
            <a:r>
              <a:rPr lang="ja-JP" altLang="en-US" sz="1050" dirty="0">
                <a:solidFill>
                  <a:schemeClr val="tx1">
                    <a:lumMod val="75000"/>
                    <a:lumOff val="25000"/>
                  </a:schemeClr>
                </a:solidFill>
              </a:rPr>
              <a:t>感性を刺激する空間：リフレッシュ／非日常／多様性</a:t>
            </a:r>
            <a:endParaRPr lang="en-US" altLang="ja-JP" sz="1050" dirty="0">
              <a:solidFill>
                <a:schemeClr val="tx1">
                  <a:lumMod val="75000"/>
                  <a:lumOff val="25000"/>
                </a:schemeClr>
              </a:solidFill>
            </a:endParaRPr>
          </a:p>
          <a:p>
            <a:pPr>
              <a:lnSpc>
                <a:spcPct val="120000"/>
              </a:lnSpc>
            </a:pPr>
            <a:r>
              <a:rPr lang="ja-JP" altLang="en-US" sz="1050" dirty="0">
                <a:solidFill>
                  <a:schemeClr val="tx1">
                    <a:lumMod val="75000"/>
                    <a:lumOff val="25000"/>
                  </a:schemeClr>
                </a:solidFill>
              </a:rPr>
              <a:t>身体感覚を刺激することによる学び：体験することで知る学び⇒豊かさの実感に繋がる</a:t>
            </a:r>
            <a:endParaRPr lang="en-US" altLang="ja-JP" sz="1050" dirty="0">
              <a:solidFill>
                <a:schemeClr val="tx1">
                  <a:lumMod val="75000"/>
                  <a:lumOff val="25000"/>
                </a:schemeClr>
              </a:solidFill>
            </a:endParaRPr>
          </a:p>
        </p:txBody>
      </p:sp>
    </p:spTree>
    <p:extLst>
      <p:ext uri="{BB962C8B-B14F-4D97-AF65-F5344CB8AC3E}">
        <p14:creationId xmlns:p14="http://schemas.microsoft.com/office/powerpoint/2010/main" val="13832865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584</Words>
  <Application>Microsoft Office PowerPoint</Application>
  <PresentationFormat>ワイド画面</PresentationFormat>
  <Paragraphs>74</Paragraphs>
  <Slides>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OKM</dc:creator>
  <cp:lastModifiedBy>OKM</cp:lastModifiedBy>
  <cp:revision>20</cp:revision>
  <dcterms:created xsi:type="dcterms:W3CDTF">2021-02-22T05:38:00Z</dcterms:created>
  <dcterms:modified xsi:type="dcterms:W3CDTF">2021-02-22T07:54:34Z</dcterms:modified>
</cp:coreProperties>
</file>