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267" r:id="rId2"/>
    <p:sldId id="126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41C4E-BACC-48E9-BA64-65D1D0397408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E5253-E36D-4D0E-A667-F31DF2AB8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28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AF95C0-BFC7-43BD-A0A7-31F7798843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DFA8540-5F11-49A9-BA8F-E1B725D205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FF7B57-177E-499F-BFF0-2EF740AF1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EE2D-B4B6-4513-87EA-7A58961D1060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37611B-6099-4F75-9926-0BB9437EA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F7E7EC-D077-4988-91B9-F33E262E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938E-2C2F-4CB7-ADDC-D270B12A6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28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B4F92-E48D-47F7-877F-2382DB4D0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E83F40-80FF-4E01-BF50-70E89C28F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3F913A-F457-4571-8DCF-51A2A2479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EE2D-B4B6-4513-87EA-7A58961D1060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446FAF-0BDA-4117-B027-73F0E41BC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DE51F9-FC91-48B9-AFAF-A24D95F38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938E-2C2F-4CB7-ADDC-D270B12A6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85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D157423-8C22-48AF-B93C-E65EF4C1AD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852E3E-FA43-4E4D-BD1A-E7F47DFB8E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0D75F1-2CA3-4561-B939-E9EB9A64B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EE2D-B4B6-4513-87EA-7A58961D1060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2001B-D81F-419C-9286-CABFC20A3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51617F-7FB4-4E51-B9F7-A8853BE53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938E-2C2F-4CB7-ADDC-D270B12A6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53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0032EB-EAC9-40C6-BE90-944AD4D05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6295B3-972D-4EB6-9B61-24F6BF8D4A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937C5D-93A5-4BE9-9F20-D1B29EF30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EE2D-B4B6-4513-87EA-7A58961D1060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F21903-A553-4D70-B4F6-18A53A3DD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FFD03A-58A1-4FBE-B511-85233E59D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938E-2C2F-4CB7-ADDC-D270B12A6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415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4E13E4-D1E8-4953-A2CE-496C98716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C01E11-AA49-4EBA-895D-5250D7AF6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988566-F50D-4B48-83E5-1654D12F2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EE2D-B4B6-4513-87EA-7A58961D1060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49CA25-49AC-4FEE-B4E0-39A5B6324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1C4795-2978-4631-AC70-0F6891A3A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938E-2C2F-4CB7-ADDC-D270B12A6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180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A5FFFE-FECB-4312-944E-6BA4CCC7F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2E346B-5CD0-45E2-9D12-E3FB445446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774883-EA0A-4D0B-B0BF-FD94DDB96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40AF3B-CA41-4F08-8DC5-7F5E5CAC4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EE2D-B4B6-4513-87EA-7A58961D1060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990BDF-E6A7-465E-9DFA-DBD9288D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5322AF-500D-46EB-84EB-D5683F1E7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938E-2C2F-4CB7-ADDC-D270B12A6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28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910889-C83F-478E-9F6B-F78EA1458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00E172-B552-4033-B6C1-59736562E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714024-EBCF-4776-8BB9-0DF6D5382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9AD3FF2-02B2-4CA3-BAFB-03235A72CB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C4CFA2B-9CCC-4294-B43F-734A9A9D7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7292DCB-A1FC-4569-8240-9C43E2C65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EE2D-B4B6-4513-87EA-7A58961D1060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CD195C8-4600-405C-9202-ABB341587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C783F0F-5377-4ACE-A152-44AE810F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938E-2C2F-4CB7-ADDC-D270B12A6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03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545697-753F-447F-999D-D4FA8C7CD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7C02413-8F5E-4A5A-8326-01F909EFF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EE2D-B4B6-4513-87EA-7A58961D1060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8A9B922-4DEB-4431-A5F6-4BF17B0D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625A6A0-61A6-4F26-A9D0-30036ED6E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938E-2C2F-4CB7-ADDC-D270B12A6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34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08FEBD8-2A9D-4D8A-BE88-3F2A80D52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EE2D-B4B6-4513-87EA-7A58961D1060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C5948F9-ECBD-4B87-A67F-03E180192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7B656C-333C-4EDD-935E-04D26F9D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938E-2C2F-4CB7-ADDC-D270B12A6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31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4D02E7-F4FD-4C15-8B99-35A6392A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AFBADF-3C6E-4022-846F-7A5089F66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260119-7E65-4BE0-8F1A-AF0EEE402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32B57A-2491-4E31-9DF9-6E5E57C58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EE2D-B4B6-4513-87EA-7A58961D1060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E57A03-B67E-48F5-B60D-5AAB5CED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E2249C-6F4B-4335-9F40-92DCF72E7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938E-2C2F-4CB7-ADDC-D270B12A6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015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0F77C0-06F9-46A4-BEED-24052DAB3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5855300-0E13-4001-A24D-71D717DDE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52D85E-B390-4913-87FF-7829B5A046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96E1C9-C313-44F6-B181-94C551013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8EE2D-B4B6-4513-87EA-7A58961D1060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6F544A-DDA5-4450-8EA8-A2C2CE78D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10EE9D-77AA-41F6-AE66-574318810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D938E-2C2F-4CB7-ADDC-D270B12A6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297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257E516-D4F2-4D33-81CE-95CAC177B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C4E4FD-F6AB-4046-9F17-E0EAF51F6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75A07D-DC77-4F08-B646-F5BC5291FC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8EE2D-B4B6-4513-87EA-7A58961D1060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6CBD108-31FE-4A67-AC4B-85187088FE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75757B-AD69-41DD-9916-C5661958C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D938E-2C2F-4CB7-ADDC-D270B12A66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08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CAA06E7-7CD8-4FB7-B921-527785FC0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21" y="642592"/>
            <a:ext cx="8101901" cy="607958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2D20D5-3921-4FD4-9890-8674586C22CE}"/>
              </a:ext>
            </a:extLst>
          </p:cNvPr>
          <p:cNvSpPr txBox="1"/>
          <p:nvPr/>
        </p:nvSpPr>
        <p:spPr>
          <a:xfrm>
            <a:off x="0" y="0"/>
            <a:ext cx="12192000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　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「豊かさ」のライフシーン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E69B782-17B2-46D7-8F4D-99DF44C83FF4}"/>
              </a:ext>
            </a:extLst>
          </p:cNvPr>
          <p:cNvSpPr/>
          <p:nvPr/>
        </p:nvSpPr>
        <p:spPr>
          <a:xfrm>
            <a:off x="8173022" y="474345"/>
            <a:ext cx="38557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メモ</a:t>
            </a:r>
            <a:r>
              <a:rPr lang="en-US" altLang="ja-JP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endParaRPr lang="en-US" altLang="ja-JP" dirty="0">
              <a:solidFill>
                <a:srgbClr val="40404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Title</a:t>
            </a:r>
            <a:r>
              <a:rPr lang="ja-JP" altLang="en-US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：日常と学び</a:t>
            </a:r>
          </a:p>
          <a:p>
            <a:endParaRPr lang="en-US" altLang="ja-JP" dirty="0">
              <a:solidFill>
                <a:srgbClr val="40404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いつのこと：</a:t>
            </a:r>
            <a:r>
              <a:rPr lang="en-US" altLang="ja-JP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2020</a:t>
            </a:r>
            <a:r>
              <a:rPr lang="ja-JP" altLang="en-US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</a:p>
          <a:p>
            <a:endParaRPr lang="en-US" altLang="ja-JP" dirty="0">
              <a:solidFill>
                <a:srgbClr val="40404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何をしていた時：講義準備</a:t>
            </a:r>
            <a:endParaRPr lang="en-US" altLang="ja-JP" dirty="0">
              <a:solidFill>
                <a:srgbClr val="40404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dirty="0">
              <a:solidFill>
                <a:srgbClr val="40404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どこで：室内</a:t>
            </a:r>
          </a:p>
          <a:p>
            <a:endParaRPr lang="en-US" altLang="ja-JP" dirty="0">
              <a:solidFill>
                <a:srgbClr val="40404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誰と：妻</a:t>
            </a:r>
            <a:r>
              <a:rPr lang="ja-JP" altLang="en-US" sz="1200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（近くにいるけど見えないところ）</a:t>
            </a:r>
          </a:p>
          <a:p>
            <a:endParaRPr lang="en-US" altLang="ja-JP" dirty="0">
              <a:solidFill>
                <a:srgbClr val="40404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何がみえる：隣の老人ホームの裏庭</a:t>
            </a:r>
            <a:endParaRPr lang="en-US" altLang="ja-JP" dirty="0">
              <a:solidFill>
                <a:srgbClr val="40404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dirty="0">
              <a:solidFill>
                <a:srgbClr val="40404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どんな音が聞こえる：ボサノバ</a:t>
            </a:r>
          </a:p>
          <a:p>
            <a:endParaRPr lang="en-US" altLang="ja-JP" dirty="0">
              <a:solidFill>
                <a:srgbClr val="40404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rgbClr val="40404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なぜ豊かだと思ったか：家族（人間）との時空共有に日常的な豊かさがある。「学び」とはその豊かさの中で自然に持続されるべきもの。集中できるものに向き合えること。そして「知・好・楽」。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717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D6F61B-1050-4605-8FD6-08D3F3069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学び、学び方の豊かさとは、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DE96D9-FE5D-4132-A4CA-D676D0282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知・好・楽　（論語）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「これを知る者はこれを好む者に如かず、これを好む者はこれを楽しむ者に如かず」</a:t>
            </a:r>
          </a:p>
          <a:p>
            <a:pPr marL="0" indent="0">
              <a:buNone/>
            </a:pP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豊かさ　→　幸福　→　集中力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五感の赴くままに。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模倣も立派な「学び」。そこに愛があるかどうか。愛とは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まさに知好楽。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学びは自発であり価値観は他用。強制ではない。「学ばないこと」は否定されない。（学ばないこともひとつの学びである、という考え方。）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0315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233</Words>
  <Application>Microsoft Office PowerPoint</Application>
  <PresentationFormat>ワイド画面</PresentationFormat>
  <Paragraphs>29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学び、学び方の豊かさとは、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雨宮　克也（三井不動産　開企・環境Ｇ）</dc:creator>
  <cp:lastModifiedBy>雨宮　克也（三井不動産　開企・環境Ｇ）</cp:lastModifiedBy>
  <cp:revision>14</cp:revision>
  <dcterms:created xsi:type="dcterms:W3CDTF">2021-02-22T04:07:20Z</dcterms:created>
  <dcterms:modified xsi:type="dcterms:W3CDTF">2021-02-22T08:00:25Z</dcterms:modified>
</cp:coreProperties>
</file>