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6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E13078-13CF-4155-BB52-0E17851BB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AE5A1F-E3BB-43A9-A404-B49161833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C84A98-4D10-45FA-8861-A260AADC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9A5F8-F1D0-482E-A5C0-69A8233B8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0A134-49C2-4497-8042-20E773EC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8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228B2-BF25-4041-934D-8F7780EF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12A4F2-A7D5-4272-8F30-B5D3D1C8A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0CB156-4E7B-475E-BBA6-0D469313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3E672E-8D80-4C63-9C9F-6E5A82B0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C9DAFF-0E52-4714-AB96-5D3CEB97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7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210E87-DCDD-4C17-944D-6AEAC7710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56CB3B-183A-47C0-9A9A-0E0C4F138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A858B5-9118-403C-9B56-7AB9B533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06121D-8217-41DE-9C6E-38A5CC67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E103D3-6239-4386-804E-41811F29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5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9AD65-2A42-4F0E-8F9A-FC803595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5AC048-392F-43D2-B6C1-9F17EFA9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3EB090-285D-47FD-9588-D76A0AF5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17DDDC-3205-4BDA-AECF-F6EBF046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6DEA20-320D-49D2-A2E6-57678157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95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0F865-81EE-4F14-8FE3-F6570698C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2B3986-047B-47A3-9016-4D82EE924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FE1AF6-0831-4A5F-BB11-CBDEB0BA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2F455F-3170-4422-96CB-B7EC93DF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908C0-1E3F-4092-84FE-D71F9127C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29236-AAA3-43EE-A21F-DDAC8E51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17E27C-261F-471C-A3F1-5BA069854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BFB4E8-284D-4AC3-8564-B8EDA7CED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B3EBEC-C5D4-4BF5-A693-D24861FF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EC073B-4459-4C9E-9D93-7A084DBE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18ECF2-71A0-42B7-BD0E-7EFEF1D7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15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EB987-58F4-4662-A130-1BF118E4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708C1F-7946-4057-842A-4B29BCBE3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F51BBA3-FEF1-454E-9FA0-E34D965AC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31F54A-EC85-4C2B-84D5-5641DC0B1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D93B86-271F-4802-B695-0B96D60F7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227742-0F57-47EC-8C86-421DBDA5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3184920-F4DD-4E4C-9966-CB46E6A4F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5598D92-F0F6-4038-8248-40B9975F1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5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C14F5E-5BFD-4B8F-91C2-E8ECE382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9C9809-8DA7-4006-853D-904F53B2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CCC344-5D8C-4821-8B3D-E0EEF692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368FD3-7CCE-489E-93FF-399755AC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9301F1B-5EAB-482C-B949-1016D323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3287346-6B57-4E45-805D-83844E6C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D0441A-AF01-4DE4-B405-02FCF25B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9F163-8823-4068-B07A-4623527B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EEBC0-8252-4846-8CC3-750D90D04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DFA249-F4E1-4425-879D-035016E44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EC8EBF-F688-49F6-982E-7EBFC150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98D918-F1E0-4016-A617-0B319A86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E0D7C7-8612-4852-8201-0A6D0874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33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EC80B-C5C0-43ED-B994-971BEA5A1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F8E32B-7EB1-447C-BEEF-AD4EBB67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33E0B0-4424-41C7-839C-CE21414B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F693D7-058C-4561-82DB-7BBF8110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AE4EB4-6317-45E9-B380-368AC8BA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ADC936-B905-42DF-8E1D-FEA1D1C3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97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1FE408-A02C-4187-8899-C03190E5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8B4D4F-D6F1-4753-AA76-3DED11C14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0FBBD3-67FB-4E2F-A1EA-E091CD916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BFD9D-DF34-452C-B3A5-1809780FD677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9EC424-0827-4C14-BE66-390F3A572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F08976-B74B-40F9-8EEB-EE9BFEF653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0F4F-1316-4F41-A116-A08AAE421F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4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CEFD6C-A1DB-493F-B3D5-2131B085D812}"/>
              </a:ext>
            </a:extLst>
          </p:cNvPr>
          <p:cNvSpPr txBox="1"/>
          <p:nvPr/>
        </p:nvSpPr>
        <p:spPr>
          <a:xfrm>
            <a:off x="618122" y="524481"/>
            <a:ext cx="9795210" cy="4063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：子供のころの発見に満ちた日々、支えてくれた人々との想い出のまちの情景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いつのこと：　</a:t>
            </a: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1980</a:t>
            </a: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代年　　月　　（朝・昼・夜）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何をしていた時：毎日の学校生活（小学校～高校）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どこで：岐阜市内　　　　　　　　　　　（室内・屋外）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誰と一緒にいる：当時の友達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何がみえる：長良川と金華山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どんな音が聞こえる：風の音、川の音、自然の匂い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なぜ豊かだと思ったか：毎日が発見があったのではないか？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信じあえる友人や人たちがいた（悩みがあった）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自然と触れ合える空間があった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自分の故郷と思えるランドマーク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のある情景　　　　　　　　　　　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81331D9-05E2-492A-8950-8DE0F5595B70}"/>
              </a:ext>
            </a:extLst>
          </p:cNvPr>
          <p:cNvSpPr/>
          <p:nvPr/>
        </p:nvSpPr>
        <p:spPr>
          <a:xfrm>
            <a:off x="5892843" y="1517483"/>
            <a:ext cx="572251" cy="3970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Picture 2" descr="写真の説明はありません。">
            <a:extLst>
              <a:ext uri="{FF2B5EF4-FFF2-40B4-BE49-F238E27FC236}">
                <a16:creationId xmlns:a16="http://schemas.microsoft.com/office/drawing/2014/main" id="{107240D7-E1C1-4E82-9E24-D6F8D1EE3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09" y="3602234"/>
            <a:ext cx="5381879" cy="302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480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CEFD6C-A1DB-493F-B3D5-2131B085D812}"/>
              </a:ext>
            </a:extLst>
          </p:cNvPr>
          <p:cNvSpPr txBox="1"/>
          <p:nvPr/>
        </p:nvSpPr>
        <p:spPr>
          <a:xfrm>
            <a:off x="618121" y="524481"/>
            <a:ext cx="11404810" cy="4727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：社会人になってからの学びの素晴らしさ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いつのこと：　</a:t>
            </a: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2000</a:t>
            </a: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年頃年　　月　　（朝・昼・夜）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何をしていた時：博士課程の研究・論文執筆をしていたころ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どこで：名古屋市内　　　　　　　　　　　（室内・屋外）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誰と一緒にいる：一人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何がみえる：東山タワー、緑のキャンパス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どんな音が聞こえる：無音、学生の声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なぜ豊かだと思ったか：学びの目的が明確であった</a:t>
            </a: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実社会での経験を踏まえた研究</a:t>
            </a:r>
            <a:r>
              <a:rPr lang="en-US" altLang="ja-JP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自由な学びができた（資格試験との違い）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博士をとったら、何かがあると思った（希望）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知らないことがあった、自分の考えを証明できる歓び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自然が多い場所、窓を外に目をやると、ほっとできた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困ったときに相談できる相手、計算ツール、情報があった（学びの環境に恵まれた）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　　　　</a:t>
            </a:r>
            <a:endParaRPr lang="en-US" altLang="ja-JP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81331D9-05E2-492A-8950-8DE0F5595B70}"/>
              </a:ext>
            </a:extLst>
          </p:cNvPr>
          <p:cNvSpPr/>
          <p:nvPr/>
        </p:nvSpPr>
        <p:spPr>
          <a:xfrm>
            <a:off x="5464218" y="1550215"/>
            <a:ext cx="572251" cy="3970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754CC82-DAC0-422E-A3C7-CBB9F1775376}"/>
              </a:ext>
            </a:extLst>
          </p:cNvPr>
          <p:cNvSpPr/>
          <p:nvPr/>
        </p:nvSpPr>
        <p:spPr>
          <a:xfrm>
            <a:off x="4856999" y="838827"/>
            <a:ext cx="1179470" cy="3970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5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425</Words>
  <Application>Microsoft Office PowerPoint</Application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akira ando</dc:creator>
  <cp:lastModifiedBy>akira ando</cp:lastModifiedBy>
  <cp:revision>3</cp:revision>
  <dcterms:created xsi:type="dcterms:W3CDTF">2021-02-22T05:39:03Z</dcterms:created>
  <dcterms:modified xsi:type="dcterms:W3CDTF">2021-02-22T06:00:31Z</dcterms:modified>
</cp:coreProperties>
</file>