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7" d="100"/>
          <a:sy n="87" d="100"/>
        </p:scale>
        <p:origin x="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A858A2-B052-404A-816D-3F3BB9D819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8E4868F-BFDF-41B6-A91E-DE8BC8AC70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747885-2A34-4A45-9A91-B3614B4CC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BEE82-DA01-4E69-B36C-A8F5888C9317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479201-07B1-4CDE-A0B0-34CBDDA44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60DE05-F311-4587-8DE7-28E97E0BB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E8F20-4E92-44E3-8484-725E8E2E0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4087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D072D8-A116-40DA-9CDC-C73330A4E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10C92E2-FBA9-4A0F-9143-C95C38CD53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1831D0-D3B5-4799-9B40-C35A17516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BEE82-DA01-4E69-B36C-A8F5888C9317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EA59267-11CE-4D93-843F-20F9F3D78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60AF02-8829-4D1D-AAF0-260209A0A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E8F20-4E92-44E3-8484-725E8E2E0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9118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D6E1D69-CAC1-4A80-A52B-57CBAB1D9D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75C49D0-5159-4A94-A85E-AAC82C74DE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61BD5F-A72E-4A64-B0A3-8F46C1B21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BEE82-DA01-4E69-B36C-A8F5888C9317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2BAFAB-D745-4A2A-9B24-DFD3E525C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7184A09-225F-4C6A-B774-0D4603C96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E8F20-4E92-44E3-8484-725E8E2E0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895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9C186C-8455-46D4-8637-AF6A3CA05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BBB88CE-7C2D-4753-8A25-B751AD193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0716B1-7F1F-42F4-9771-8D305A0EC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BEE82-DA01-4E69-B36C-A8F5888C9317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7A58FF-36CA-4747-B35C-DD9BBE52F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F885EC0-C18F-42F0-BD24-7B93EFE28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E8F20-4E92-44E3-8484-725E8E2E0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1866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3CEC69-20BE-406E-950B-BC25B36A5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F181A4E-C783-4BCA-B01A-E5D72508B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8BE437-FB5D-4045-8430-D626059D7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BEE82-DA01-4E69-B36C-A8F5888C9317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7A72DE-9F66-4A0C-9BD5-75283D082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FF33B1-646E-4BA6-B792-951A8A073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E8F20-4E92-44E3-8484-725E8E2E0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174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350C89-68D6-4039-9E56-0059D2ED2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B592D7-B6AB-4C78-BE95-044D22D9AB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3B7D16F-B4DB-4BB4-9F6B-DFCAAC4B7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3CFD52C-88A5-41FC-8383-119DFA2D0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BEE82-DA01-4E69-B36C-A8F5888C9317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52ED81E-DBFE-4828-AE40-E067FF41F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7F386E5-E618-433C-A19C-9A81EBD1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E8F20-4E92-44E3-8484-725E8E2E0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4359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EA8FB7-BB8C-47F3-BB0F-6A66B9505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F871B1D-C165-406B-8B2F-87BA0CB7E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162FC8D-2DDA-4F26-A754-B518989995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ED382D7-4D22-4662-AACE-71C48A21D4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E7F20FC-4C23-4051-BC29-7F8A1FE192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BA0C9E1-A4A3-4410-ABF1-CD747D0A9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BEE82-DA01-4E69-B36C-A8F5888C9317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7F0AA3C-8082-45E7-9F61-9824EA8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7DD8FB3-465A-4FBF-9013-52CEFE3D1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E8F20-4E92-44E3-8484-725E8E2E0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9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FDDE4D-CCB5-4A55-B571-4D9DAD1C7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97A4BFE-03D5-4856-9192-5485E2E98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BEE82-DA01-4E69-B36C-A8F5888C9317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AD41FFA-66A8-47C8-9510-3597790B9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95E2E6F-CD33-40B0-BBAE-DABBC1B96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E8F20-4E92-44E3-8484-725E8E2E0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2933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2E28A2A-F35A-4BA0-8B4A-886037DC0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BEE82-DA01-4E69-B36C-A8F5888C9317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19FDDE6-78A7-48D3-8F9B-6D0D52BE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56CD179-73DD-4F36-ACC6-9370F05A9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E8F20-4E92-44E3-8484-725E8E2E0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8624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8BA5BB-686D-49C7-9619-DDFF106CE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C2A170D-B6B5-48B9-9358-7AE8000E1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1485D73-4293-4CEC-943A-D9F7EAC846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B817577-C5FF-4CB6-A88E-EBBED331C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BEE82-DA01-4E69-B36C-A8F5888C9317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20F4A2C-30AD-413A-B874-2E35541D3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BF18259-A94D-4105-BCAB-D39C31250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E8F20-4E92-44E3-8484-725E8E2E0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7486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C6C57C-D532-4655-8805-90CA81BC5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300309D-3874-4EF2-8120-BF5FE1C9B0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008AD7E-3948-47FB-BCD4-0698EF91AF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41E0D79-FB40-45E6-8180-12F766635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BEE82-DA01-4E69-B36C-A8F5888C9317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43B746F-5548-42FB-B65F-4DCCC5B11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4537C16-4F27-4AB6-91B9-E4061AD75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E8F20-4E92-44E3-8484-725E8E2E0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2421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59E1506-CBF7-49DB-93B0-91D5CAF71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4DD4C0C-D716-46AD-83C9-D32BFEDBF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335811-838C-4F72-BC10-E1D9D6CEF2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BEE82-DA01-4E69-B36C-A8F5888C9317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73FC5D5-02C0-48DC-9A73-19D798FA26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CEDA702-FBA4-4EAD-B2F7-3C32F27A36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E8F20-4E92-44E3-8484-725E8E2E0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079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043740F-385F-4934-A797-357AE9771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5484"/>
            <a:ext cx="10515600" cy="5611479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学び・学びの「豊かさ」とは、</a:t>
            </a:r>
            <a:endParaRPr kumimoji="1" lang="en-US" altLang="ja-JP" dirty="0"/>
          </a:p>
          <a:p>
            <a:r>
              <a:rPr kumimoji="1" lang="ja-JP" altLang="en-US" dirty="0"/>
              <a:t>他人に押し付けられることなく、自信の興味に導かれ、知識や技能を習得できる機会を、万民が</a:t>
            </a:r>
            <a:r>
              <a:rPr lang="ja-JP" altLang="en-US" dirty="0"/>
              <a:t>平等に与えられることにある。人々は、その機会を最大限に活用することで、ライフステージに適った自身の変化を遂げることができるとともに、同じ意識を持った仲間</a:t>
            </a:r>
            <a:r>
              <a:rPr lang="ja-JP" altLang="en-US"/>
              <a:t>達と、生涯</a:t>
            </a:r>
            <a:r>
              <a:rPr lang="ja-JP" altLang="en-US" dirty="0"/>
              <a:t>学び続ける意欲が持続できるサイクルを構築することができるの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であ</a:t>
            </a:r>
            <a:r>
              <a:rPr lang="ja-JP" altLang="en-US" dirty="0"/>
              <a:t>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6874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94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akira ando</dc:creator>
  <cp:lastModifiedBy>akira ando</cp:lastModifiedBy>
  <cp:revision>3</cp:revision>
  <dcterms:created xsi:type="dcterms:W3CDTF">2021-02-22T07:22:18Z</dcterms:created>
  <dcterms:modified xsi:type="dcterms:W3CDTF">2021-02-22T08:05:50Z</dcterms:modified>
</cp:coreProperties>
</file>