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A858A2-B052-404A-816D-3F3BB9D819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8E4868F-BFDF-41B6-A91E-DE8BC8AC70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747885-2A34-4A45-9A91-B3614B4C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479201-07B1-4CDE-A0B0-34CBDDA44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60DE05-F311-4587-8DE7-28E97E0BB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08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072D8-A116-40DA-9CDC-C73330A4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0C92E2-FBA9-4A0F-9143-C95C38CD5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1831D0-D3B5-4799-9B40-C35A17516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A59267-11CE-4D93-843F-20F9F3D7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0AF02-8829-4D1D-AAF0-260209A0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11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D6E1D69-CAC1-4A80-A52B-57CBAB1D9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75C49D0-5159-4A94-A85E-AAC82C74D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61BD5F-A72E-4A64-B0A3-8F46C1B21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2BAFAB-D745-4A2A-9B24-DFD3E525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184A09-225F-4C6A-B774-0D4603C9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9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9C186C-8455-46D4-8637-AF6A3CA0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BB88CE-7C2D-4753-8A25-B751AD193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0716B1-7F1F-42F4-9771-8D305A0EC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7A58FF-36CA-4747-B35C-DD9BBE52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885EC0-C18F-42F0-BD24-7B93EFE2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866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3CEC69-20BE-406E-950B-BC25B36A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181A4E-C783-4BCA-B01A-E5D72508B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8BE437-FB5D-4045-8430-D626059D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A72DE-9F66-4A0C-9BD5-75283D08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F33B1-646E-4BA6-B792-951A8A073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17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50C89-68D6-4039-9E56-0059D2ED2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592D7-B6AB-4C78-BE95-044D22D9AB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B7D16F-B4DB-4BB4-9F6B-DFCAAC4B7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CFD52C-88A5-41FC-8383-119DFA2D0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2ED81E-DBFE-4828-AE40-E067FF41F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F386E5-E618-433C-A19C-9A81EBD1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35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EA8FB7-BB8C-47F3-BB0F-6A66B950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871B1D-C165-406B-8B2F-87BA0CB7E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62FC8D-2DDA-4F26-A754-B51898999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ED382D7-4D22-4662-AACE-71C48A21D4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E7F20FC-4C23-4051-BC29-7F8A1FE192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BA0C9E1-A4A3-4410-ABF1-CD747D0A9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F0AA3C-8082-45E7-9F61-9824EA8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7DD8FB3-465A-4FBF-9013-52CEFE3D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FDDE4D-CCB5-4A55-B571-4D9DAD1C7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97A4BFE-03D5-4856-9192-5485E2E9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D41FFA-66A8-47C8-9510-3597790B9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5E2E6F-CD33-40B0-BBAE-DABBC1B96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93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E28A2A-F35A-4BA0-8B4A-886037DC0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19FDDE6-78A7-48D3-8F9B-6D0D52BE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6CD179-73DD-4F36-ACC6-9370F05A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862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8BA5BB-686D-49C7-9619-DDFF106CE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2A170D-B6B5-48B9-9358-7AE8000E1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1485D73-4293-4CEC-943A-D9F7EAC846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817577-C5FF-4CB6-A88E-EBBED331C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20F4A2C-30AD-413A-B874-2E35541D3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18259-A94D-4105-BCAB-D39C3125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8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C6C57C-D532-4655-8805-90CA81BC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300309D-3874-4EF2-8120-BF5FE1C9B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08AD7E-3948-47FB-BCD4-0698EF91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1E0D79-FB40-45E6-8180-12F766635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3B746F-5548-42FB-B65F-4DCCC5B1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537C16-4F27-4AB6-91B9-E4061AD7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42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9E1506-CBF7-49DB-93B0-91D5CAF71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DD4C0C-D716-46AD-83C9-D32BFEDBF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335811-838C-4F72-BC10-E1D9D6CEF2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BEE82-DA01-4E69-B36C-A8F5888C931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3FC5D5-02C0-48DC-9A73-19D798FA2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EDA702-FBA4-4EAD-B2F7-3C32F27A3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E8F20-4E92-44E3-8484-725E8E2E02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07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43740F-385F-4934-A797-357AE9771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5484"/>
            <a:ext cx="10515600" cy="561147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学び・学びの「豊かさ」とは、</a:t>
            </a:r>
            <a:endParaRPr kumimoji="1" lang="en-US" altLang="ja-JP" dirty="0"/>
          </a:p>
          <a:p>
            <a:r>
              <a:rPr kumimoji="1" lang="ja-JP" altLang="en-US" dirty="0"/>
              <a:t>他人に押し付けられることなく、自信の興味に導かれ、知識や技能を習得できる機会を、万民が</a:t>
            </a:r>
            <a:r>
              <a:rPr lang="ja-JP" altLang="en-US" dirty="0"/>
              <a:t>平等に与えられることにある。人々は、その機会を最大限に活用することで、ライフステージに適った自身の変化を遂げることができるとともに、同じ意識を持った仲間</a:t>
            </a:r>
            <a:r>
              <a:rPr lang="ja-JP" altLang="en-US"/>
              <a:t>達と、生涯</a:t>
            </a:r>
            <a:r>
              <a:rPr lang="ja-JP" altLang="en-US" dirty="0"/>
              <a:t>学び続ける意欲が持続できるサイクルを構築することができるの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であ</a:t>
            </a:r>
            <a:r>
              <a:rPr lang="ja-JP" altLang="en-US" dirty="0"/>
              <a:t>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874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94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ando</dc:creator>
  <cp:lastModifiedBy>akira ando</cp:lastModifiedBy>
  <cp:revision>3</cp:revision>
  <dcterms:created xsi:type="dcterms:W3CDTF">2021-02-22T07:22:18Z</dcterms:created>
  <dcterms:modified xsi:type="dcterms:W3CDTF">2021-02-22T08:05:50Z</dcterms:modified>
</cp:coreProperties>
</file>