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254E-3F4D-4107-8BBF-028C49C8F85C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73FD-F271-4D37-A392-CF98A83BF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46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254E-3F4D-4107-8BBF-028C49C8F85C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73FD-F271-4D37-A392-CF98A83BF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94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254E-3F4D-4107-8BBF-028C49C8F85C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73FD-F271-4D37-A392-CF98A83BF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46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254E-3F4D-4107-8BBF-028C49C8F85C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73FD-F271-4D37-A392-CF98A83BF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91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254E-3F4D-4107-8BBF-028C49C8F85C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73FD-F271-4D37-A392-CF98A83BF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67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254E-3F4D-4107-8BBF-028C49C8F85C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73FD-F271-4D37-A392-CF98A83BF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37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254E-3F4D-4107-8BBF-028C49C8F85C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73FD-F271-4D37-A392-CF98A83BF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41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254E-3F4D-4107-8BBF-028C49C8F85C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73FD-F271-4D37-A392-CF98A83BF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94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254E-3F4D-4107-8BBF-028C49C8F85C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73FD-F271-4D37-A392-CF98A83BF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06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254E-3F4D-4107-8BBF-028C49C8F85C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73FD-F271-4D37-A392-CF98A83BF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2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254E-3F4D-4107-8BBF-028C49C8F85C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573FD-F271-4D37-A392-CF98A83BF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50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F254E-3F4D-4107-8BBF-028C49C8F85C}" type="datetimeFigureOut">
              <a:rPr kumimoji="1" lang="ja-JP" altLang="en-US" smtClean="0"/>
              <a:t>2021/2/25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573FD-F271-4D37-A392-CF98A83BFF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42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57745" y="341745"/>
            <a:ext cx="603134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高津の過去の移動とモビリティの経験</a:t>
            </a:r>
            <a:endParaRPr kumimoji="1" lang="en-US" altLang="ja-JP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0" y="1103745"/>
            <a:ext cx="907473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●学生時代　</a:t>
            </a:r>
            <a:endParaRPr kumimoji="1" lang="en-US" altLang="ja-JP" sz="2000" dirty="0"/>
          </a:p>
          <a:p>
            <a:r>
              <a:rPr kumimoji="1" lang="ja-JP" altLang="en-US" sz="2000" dirty="0"/>
              <a:t>　→どちらかと言えば「冒険心」に豊かさを感じている？</a:t>
            </a:r>
            <a:endParaRPr kumimoji="1" lang="en-US" altLang="ja-JP" sz="2000" dirty="0"/>
          </a:p>
          <a:p>
            <a:r>
              <a:rPr kumimoji="1" lang="ja-JP" altLang="en-US" sz="2000" dirty="0"/>
              <a:t>　</a:t>
            </a:r>
            <a:endParaRPr kumimoji="1" lang="en-US" altLang="ja-JP" sz="2000" dirty="0"/>
          </a:p>
          <a:p>
            <a:r>
              <a:rPr kumimoji="1" lang="ja-JP" altLang="en-US" sz="2000" dirty="0"/>
              <a:t>　・スイスの登山鉄道（景色）</a:t>
            </a:r>
            <a:endParaRPr kumimoji="1" lang="en-US" altLang="ja-JP" sz="2000" dirty="0"/>
          </a:p>
          <a:p>
            <a:r>
              <a:rPr kumimoji="1" lang="ja-JP" altLang="en-US" sz="2000" dirty="0"/>
              <a:t>　・ネパール→インドの高速バス（路面状況、交通事故、猛スピード、景色）</a:t>
            </a:r>
            <a:endParaRPr kumimoji="1" lang="en-US" altLang="ja-JP" sz="2000" dirty="0"/>
          </a:p>
          <a:p>
            <a:r>
              <a:rPr kumimoji="1" lang="ja-JP" altLang="en-US" sz="2000" dirty="0"/>
              <a:t>　・ケニアの寝台列車（異国の文化？）</a:t>
            </a:r>
            <a:endParaRPr kumimoji="1" lang="en-US" altLang="ja-JP" sz="2000" dirty="0"/>
          </a:p>
          <a:p>
            <a:r>
              <a:rPr kumimoji="1" lang="ja-JP" altLang="en-US" sz="2000" dirty="0"/>
              <a:t>　・京都北山のＭＴＢビバーク（単独行動、野営、森林、限界に挑戦）</a:t>
            </a:r>
            <a:endParaRPr kumimoji="1" lang="en-US" altLang="ja-JP" sz="2000" dirty="0"/>
          </a:p>
          <a:p>
            <a:r>
              <a:rPr kumimoji="1" lang="ja-JP" altLang="en-US" sz="2000" dirty="0"/>
              <a:t>　・クルマで北海道一周（すべてキャンプ。）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kumimoji="1" lang="ja-JP" altLang="en-US" sz="2000" dirty="0"/>
              <a:t>●社会人</a:t>
            </a:r>
            <a:endParaRPr kumimoji="1" lang="en-US" altLang="ja-JP" sz="2000" dirty="0"/>
          </a:p>
          <a:p>
            <a:r>
              <a:rPr kumimoji="1" lang="ja-JP" altLang="en-US" sz="2000" dirty="0"/>
              <a:t>　→どちらかと言えば「仲間、家族、酒、身近な楽しさ、らくちんなこと」</a:t>
            </a:r>
            <a:endParaRPr kumimoji="1" lang="en-US" altLang="ja-JP" sz="2000" dirty="0"/>
          </a:p>
          <a:p>
            <a:r>
              <a:rPr kumimoji="1" lang="ja-JP" altLang="en-US" sz="2000" dirty="0"/>
              <a:t>　　に豊かさを感じている？</a:t>
            </a:r>
            <a:endParaRPr kumimoji="1" lang="en-US" altLang="ja-JP" sz="2000" dirty="0"/>
          </a:p>
          <a:p>
            <a:r>
              <a:rPr kumimoji="1" lang="ja-JP" altLang="en-US" sz="2000" dirty="0"/>
              <a:t>　</a:t>
            </a:r>
            <a:endParaRPr kumimoji="1" lang="en-US" altLang="ja-JP" sz="2000" dirty="0"/>
          </a:p>
          <a:p>
            <a:r>
              <a:rPr kumimoji="1" lang="ja-JP" altLang="en-US" sz="2000" dirty="0"/>
              <a:t>　・雪月花（えちごときめき鉄道）の豪華列車（仲間、酒、もてなし、景色）</a:t>
            </a:r>
            <a:endParaRPr kumimoji="1" lang="en-US" altLang="ja-JP" sz="2000" dirty="0"/>
          </a:p>
          <a:p>
            <a:r>
              <a:rPr kumimoji="1" lang="ja-JP" altLang="en-US" sz="2000" dirty="0"/>
              <a:t>　・みなとみらいのチョイモビとベイバイク（オンデマンド、気楽に家族と）</a:t>
            </a:r>
            <a:endParaRPr kumimoji="1" lang="en-US" altLang="ja-JP" sz="2000" dirty="0"/>
          </a:p>
          <a:p>
            <a:r>
              <a:rPr kumimoji="1" lang="ja-JP" altLang="en-US" sz="2000" dirty="0"/>
              <a:t>　・アジア取手カントリークラブのセグウェイ（仲間、ゴルフ、ラクチン）</a:t>
            </a: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83681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04" y="170007"/>
            <a:ext cx="4126315" cy="272097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04" y="3314845"/>
            <a:ext cx="4109933" cy="273497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027" y="3416447"/>
            <a:ext cx="3957254" cy="263337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745019" y="5578763"/>
            <a:ext cx="2660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本人ではありません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688" y="170007"/>
            <a:ext cx="3960664" cy="272097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F75C56-AA27-4703-9F48-7EE4BCE71475}"/>
              </a:ext>
            </a:extLst>
          </p:cNvPr>
          <p:cNvSpPr txBox="1"/>
          <p:nvPr/>
        </p:nvSpPr>
        <p:spPr>
          <a:xfrm>
            <a:off x="8252271" y="6393244"/>
            <a:ext cx="891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転載禁止</a:t>
            </a:r>
          </a:p>
        </p:txBody>
      </p:sp>
    </p:spTree>
    <p:extLst>
      <p:ext uri="{BB962C8B-B14F-4D97-AF65-F5344CB8AC3E}">
        <p14:creationId xmlns:p14="http://schemas.microsoft.com/office/powerpoint/2010/main" val="222162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45" y="229570"/>
            <a:ext cx="3905843" cy="319712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097" y="229570"/>
            <a:ext cx="3902324" cy="254072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45" y="3887786"/>
            <a:ext cx="3905843" cy="253389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/>
          <a:srcRect l="23659" r="12068"/>
          <a:stretch/>
        </p:blipFill>
        <p:spPr>
          <a:xfrm>
            <a:off x="4868967" y="3876921"/>
            <a:ext cx="3925454" cy="254476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96A547-0185-492E-ACBB-42F2DCD9EF58}"/>
              </a:ext>
            </a:extLst>
          </p:cNvPr>
          <p:cNvSpPr txBox="1"/>
          <p:nvPr/>
        </p:nvSpPr>
        <p:spPr>
          <a:xfrm>
            <a:off x="8297613" y="6506598"/>
            <a:ext cx="1163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転載禁止</a:t>
            </a:r>
          </a:p>
        </p:txBody>
      </p:sp>
    </p:spTree>
    <p:extLst>
      <p:ext uri="{BB962C8B-B14F-4D97-AF65-F5344CB8AC3E}">
        <p14:creationId xmlns:p14="http://schemas.microsoft.com/office/powerpoint/2010/main" val="2228554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193</Words>
  <Application>Microsoft Office PowerPoint</Application>
  <PresentationFormat>画面に合わせる (4:3)</PresentationFormat>
  <Paragraphs>21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>東日本旅客鉄道株式会社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高津　徹</dc:creator>
  <cp:lastModifiedBy>KANSYA-JIMU</cp:lastModifiedBy>
  <cp:revision>17</cp:revision>
  <cp:lastPrinted>2019-12-18T00:26:56Z</cp:lastPrinted>
  <dcterms:created xsi:type="dcterms:W3CDTF">2018-11-13T05:20:40Z</dcterms:created>
  <dcterms:modified xsi:type="dcterms:W3CDTF">2021-02-25T08:18:53Z</dcterms:modified>
</cp:coreProperties>
</file>