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775" r:id="rId2"/>
    <p:sldId id="776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67" autoAdjust="0"/>
    <p:restoredTop sz="85619" autoAdjust="0"/>
  </p:normalViewPr>
  <p:slideViewPr>
    <p:cSldViewPr snapToGrid="0">
      <p:cViewPr varScale="1">
        <p:scale>
          <a:sx n="77" d="100"/>
          <a:sy n="77" d="100"/>
        </p:scale>
        <p:origin x="888" y="42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1569625A-B1C1-4166-BF90-293E10AF6A09}"/>
              </a:ext>
            </a:extLst>
          </p:cNvPr>
          <p:cNvSpPr txBox="1">
            <a:spLocks/>
          </p:cNvSpPr>
          <p:nvPr/>
        </p:nvSpPr>
        <p:spPr>
          <a:xfrm>
            <a:off x="183796" y="39849"/>
            <a:ext cx="8776408" cy="664813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＜豊かさを感じる自然の風景＞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・家族と一緒にいく近所の公園。芝生がきれいな小さな山のある公園。秋の抜けるような空。なんてことのない風景だけどずっと残っている。ほかにも人がいてにぎやかだけど、うるさくない。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・長崎の稲佐山公園からの夜景。人工の都市の夜景（光）と自然の融合に美しさを感じた。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・豊かさを考えると、子どものころの記憶や子供と一緒の記憶が出てくる。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「豊かさって大人になると感じられにくくなるのかも。」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・家族と一緒に行った広い公園。斜面。芝生。ちょっと離れたところに木があって、少し離れたところに人の気配を感じる。比較的近所で何度か行っている。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「地形の起伏を感じられること」「自然を感じられる安心（人が離れている、何度か行ったことがある）できる状態、無防備でも大丈夫」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アメリカの田舎はとにかく広くてなかなか曲がり角が無い。交差点にはファミレスとホテルとガソリンスタンドが必ずある。周りには、トウモロコシや小麦畑がある。そこには、日本的な豊かさとは違う、アメリカの物量的な豊かさ（と退屈さ）を感じる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自由に入っていい近所の住宅地のなかの緑地。近所の有志の人が管理している。トマトなどの野菜が栽培されている。多少は管理されているが、様々な樹木があり、水路にはザリガニやヒキガエルがいる。にゅるっとしたヒキガエルの卵を子供が触っている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「子どもが自然に身体を通して触れ合う」「いまはカエルの卵をふれられない」「近所にある緑地」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十日町での山菜取り。ゼンマイ。冬が終わって新しい季節がはじまるとき。色のコントラスト（雪、枯草、青空、新緑、土）。小学生まで行っていた。いまでも年に一回は帰省していて、豊かさを感じる。実体験を伴っていた風景。子供のころは豊かとは思っていなかったかもしれないが、いま改めてみると豊かに感じる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・自分が小学生だったときに、下水道のトンネルを探検していた。あまり人の手が入っていなかった。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・北アルプスの山からの写真。それにたどり着くために、危険で険しい山を登ってきた。自然への畏怖を忘れないことも重要。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「人の手がきっちり入っていない部分がある」「自然の厳しさ」「自然って色々な種類がある。管理の入っていないトンネルに自然を感じる」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霜柱を踏んだ経験。子供の頃の東京の実家の思い出。霜柱マップは地域差がある。大阪では見れなくて、東京では庭で見れるもの（霜柱マップ。ある程度、土が無いとできない）。東京では雪が積もって、大阪には雪が積もらない。東京では、地震があり、空っ風がある。自分にとっては東京は自然を感じるところ。（福岡は、海はあるが冷たくてあまり楽しめない。スキーもできない。）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「豊かさには種類の多さや選択肢の多さがあるのでは。色々なことを感じられる」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「雪をきれいと感じる舞台設定。自然を感じられる余白」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・森の中で基地を作って遊んでいた。モノをどかすと、急にシロアリや虫が出てきた。近所の公園での虫取り。河川の体験学習の時の水質の調査。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・ボーイスカウトの時の経験。夏のスキー場で、ふとした時に斜面で寝る瞬間。土とか草の匂いを嗅ぐ。暑いときの心地よい高原の風。自然と戯れる。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・港北ニュータウンの緑道を一人で走る。目に入る新緑や小さな池、カモの様子。身近な自然。緑道で走りたいから引っ越した。緑道は人工の緑。グリーンマトリックス。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「大地と一体となる感覚」「身近な自然と遠くの大自然」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526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1569625A-B1C1-4166-BF90-293E10AF6A09}"/>
              </a:ext>
            </a:extLst>
          </p:cNvPr>
          <p:cNvSpPr txBox="1">
            <a:spLocks/>
          </p:cNvSpPr>
          <p:nvPr/>
        </p:nvSpPr>
        <p:spPr>
          <a:xfrm>
            <a:off x="195205" y="134911"/>
            <a:ext cx="8776408" cy="664813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＜豊かさを感じる自然の風景の共通点＞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「豊かさって大人になると感じられにくくなるのかも。」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「地形の起伏を感じられること」「自然を感じられる安心（人が離れている、何度か行ったことがある）できる状態、無防備でも大丈夫」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「子どもが自然に身体を通して触れ合う」「いまはカエルの卵をふれられない」「近所にある緑地」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「人の手がきっちり入っていない部分がある」「自然の厳しさ」「自然って色々な種類がある。管理の入っていないトンネルに自然を感じる」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「豊かさには種類の多さや選択肢の多さがあるのでは。色々なことを感じられる」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「雪をきれいと感じる舞台設定。自然を感じられる余白」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「大地と一体となる感覚」「身近な自然と遠くの大自然」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899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23678</TotalTime>
  <Words>974</Words>
  <Application>Microsoft Office PowerPoint</Application>
  <PresentationFormat>画面に合わせる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sakamura.kei.aa@outlook.jp</cp:lastModifiedBy>
  <cp:revision>740</cp:revision>
  <cp:lastPrinted>2021-02-08T07:58:29Z</cp:lastPrinted>
  <dcterms:created xsi:type="dcterms:W3CDTF">2018-06-24T08:41:42Z</dcterms:created>
  <dcterms:modified xsi:type="dcterms:W3CDTF">2021-02-25T08:29:47Z</dcterms:modified>
</cp:coreProperties>
</file>