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81" r:id="rId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5DB"/>
          </a:solidFill>
        </a:fill>
      </a:tcStyle>
    </a:wholeTbl>
    <a:band2H>
      <a:tcTxStyle/>
      <a:tcStyle>
        <a:tcBdr/>
        <a:fill>
          <a:solidFill>
            <a:srgbClr val="F0F2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E7CB"/>
          </a:solidFill>
        </a:fill>
      </a:tcStyle>
    </a:wholeTbl>
    <a:band2H>
      <a:tcTxStyle/>
      <a:tcStyle>
        <a:tcBdr/>
        <a:fill>
          <a:solidFill>
            <a:srgbClr val="FAF3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EE9"/>
          </a:solidFill>
        </a:fill>
      </a:tcStyle>
    </a:wholeTbl>
    <a:band2H>
      <a:tcTxStyle/>
      <a:tcStyle>
        <a:tcBdr/>
        <a:fill>
          <a:solidFill>
            <a:srgbClr val="ECEF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897"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游ゴシック"/>
      </a:defRPr>
    </a:lvl1pPr>
    <a:lvl2pPr indent="228600" latinLnBrk="0">
      <a:defRPr sz="1200">
        <a:latin typeface="+mn-lt"/>
        <a:ea typeface="+mn-ea"/>
        <a:cs typeface="+mn-cs"/>
        <a:sym typeface="游ゴシック"/>
      </a:defRPr>
    </a:lvl2pPr>
    <a:lvl3pPr indent="457200" latinLnBrk="0">
      <a:defRPr sz="1200">
        <a:latin typeface="+mn-lt"/>
        <a:ea typeface="+mn-ea"/>
        <a:cs typeface="+mn-cs"/>
        <a:sym typeface="游ゴシック"/>
      </a:defRPr>
    </a:lvl3pPr>
    <a:lvl4pPr indent="685800" latinLnBrk="0">
      <a:defRPr sz="1200">
        <a:latin typeface="+mn-lt"/>
        <a:ea typeface="+mn-ea"/>
        <a:cs typeface="+mn-cs"/>
        <a:sym typeface="游ゴシック"/>
      </a:defRPr>
    </a:lvl4pPr>
    <a:lvl5pPr indent="914400" latinLnBrk="0">
      <a:defRPr sz="1200">
        <a:latin typeface="+mn-lt"/>
        <a:ea typeface="+mn-ea"/>
        <a:cs typeface="+mn-cs"/>
        <a:sym typeface="游ゴシック"/>
      </a:defRPr>
    </a:lvl5pPr>
    <a:lvl6pPr indent="1143000" latinLnBrk="0">
      <a:defRPr sz="1200">
        <a:latin typeface="+mn-lt"/>
        <a:ea typeface="+mn-ea"/>
        <a:cs typeface="+mn-cs"/>
        <a:sym typeface="游ゴシック"/>
      </a:defRPr>
    </a:lvl6pPr>
    <a:lvl7pPr indent="1371600" latinLnBrk="0">
      <a:defRPr sz="1200">
        <a:latin typeface="+mn-lt"/>
        <a:ea typeface="+mn-ea"/>
        <a:cs typeface="+mn-cs"/>
        <a:sym typeface="游ゴシック"/>
      </a:defRPr>
    </a:lvl7pPr>
    <a:lvl8pPr indent="1600200" latinLnBrk="0">
      <a:defRPr sz="1200">
        <a:latin typeface="+mn-lt"/>
        <a:ea typeface="+mn-ea"/>
        <a:cs typeface="+mn-cs"/>
        <a:sym typeface="游ゴシック"/>
      </a:defRPr>
    </a:lvl8pPr>
    <a:lvl9pPr indent="1828800" latinLnBrk="0">
      <a:defRPr sz="1200">
        <a:latin typeface="+mn-lt"/>
        <a:ea typeface="+mn-ea"/>
        <a:cs typeface="+mn-cs"/>
        <a:sym typeface="游ゴシック"/>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タイトルとコンテンツ">
    <p:spTree>
      <p:nvGrpSpPr>
        <p:cNvPr id="1" name=""/>
        <p:cNvGrpSpPr/>
        <p:nvPr/>
      </p:nvGrpSpPr>
      <p:grpSpPr>
        <a:xfrm>
          <a:off x="0" y="0"/>
          <a:ext cx="0" cy="0"/>
          <a:chOff x="0" y="0"/>
          <a:chExt cx="0" cy="0"/>
        </a:xfrm>
      </p:grpSpPr>
      <p:sp>
        <p:nvSpPr>
          <p:cNvPr id="29"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30"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
        <p:nvSpPr>
          <p:cNvPr id="31" name="Text Placeholder 2"/>
          <p:cNvSpPr>
            <a:spLocks noGrp="1"/>
          </p:cNvSpPr>
          <p:nvPr>
            <p:ph type="body" sz="quarter" idx="13"/>
          </p:nvPr>
        </p:nvSpPr>
        <p:spPr>
          <a:xfrm>
            <a:off x="623889" y="214423"/>
            <a:ext cx="7948611" cy="542926"/>
          </a:xfrm>
          <a:prstGeom prst="rect">
            <a:avLst/>
          </a:prstGeom>
        </p:spPr>
        <p:txBody>
          <a:bodyPr anchor="ctr"/>
          <a:lstStyle/>
          <a:p>
            <a:pPr marL="0" indent="0">
              <a:buSzTx/>
              <a:buFontTx/>
              <a:buNone/>
              <a:defRPr sz="2000" b="1">
                <a:solidFill>
                  <a:srgbClr val="808080"/>
                </a:solidFill>
              </a:defRPr>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セクション見出し 0">
    <p:bg>
      <p:bgPr>
        <a:solidFill>
          <a:srgbClr val="CCD8E7"/>
        </a:solidFill>
        <a:effectLst/>
      </p:bgPr>
    </p:bg>
    <p:spTree>
      <p:nvGrpSpPr>
        <p:cNvPr id="1" name=""/>
        <p:cNvGrpSpPr/>
        <p:nvPr/>
      </p:nvGrpSpPr>
      <p:grpSpPr>
        <a:xfrm>
          <a:off x="0" y="0"/>
          <a:ext cx="0" cy="0"/>
          <a:chOff x="0" y="0"/>
          <a:chExt cx="0" cy="0"/>
        </a:xfrm>
      </p:grpSpPr>
      <p:sp>
        <p:nvSpPr>
          <p:cNvPr id="46"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
        <p:nvSpPr>
          <p:cNvPr id="47" name="本文レベル1…"/>
          <p:cNvSpPr txBox="1">
            <a:spLocks noGrp="1"/>
          </p:cNvSpPr>
          <p:nvPr>
            <p:ph type="body" sz="quarter" idx="1"/>
          </p:nvPr>
        </p:nvSpPr>
        <p:spPr>
          <a:xfrm>
            <a:off x="623889" y="214423"/>
            <a:ext cx="7948612" cy="542926"/>
          </a:xfrm>
          <a:prstGeom prst="rect">
            <a:avLst/>
          </a:prstGeom>
        </p:spPr>
        <p:txBody>
          <a:bodyPr anchor="ctr"/>
          <a:lstStyle>
            <a:lvl1pPr marL="0" indent="0">
              <a:buSzTx/>
              <a:buFontTx/>
              <a:buNone/>
              <a:defRPr sz="2000" b="1">
                <a:solidFill>
                  <a:srgbClr val="808080"/>
                </a:solidFill>
              </a:defRPr>
            </a:lvl1pPr>
            <a:lvl2pPr marL="0" indent="457200">
              <a:buSzTx/>
              <a:buFontTx/>
              <a:buNone/>
              <a:defRPr sz="2000" b="1">
                <a:solidFill>
                  <a:srgbClr val="808080"/>
                </a:solidFill>
              </a:defRPr>
            </a:lvl2pPr>
            <a:lvl3pPr marL="0" indent="914400">
              <a:buSzTx/>
              <a:buFontTx/>
              <a:buNone/>
              <a:defRPr sz="2000" b="1">
                <a:solidFill>
                  <a:srgbClr val="808080"/>
                </a:solidFill>
              </a:defRPr>
            </a:lvl3pPr>
            <a:lvl4pPr marL="0" indent="1371600">
              <a:buSzTx/>
              <a:buFontTx/>
              <a:buNone/>
              <a:defRPr sz="2000" b="1">
                <a:solidFill>
                  <a:srgbClr val="808080"/>
                </a:solidFill>
              </a:defRPr>
            </a:lvl4pPr>
            <a:lvl5pPr marL="0" indent="1828800">
              <a:buSzTx/>
              <a:buFontTx/>
              <a:buNone/>
              <a:defRPr sz="2000" b="1">
                <a:solidFill>
                  <a:srgbClr val="808080"/>
                </a:solidFill>
              </a:defRPr>
            </a:lvl5pPr>
          </a:lstStyle>
          <a:p>
            <a:r>
              <a:t>本文レベル1</a:t>
            </a:r>
          </a:p>
          <a:p>
            <a:pPr lvl="1"/>
            <a:r>
              <a:t>本文レベル2</a:t>
            </a:r>
          </a:p>
          <a:p>
            <a:pPr lvl="2"/>
            <a:r>
              <a:t>本文レベル3</a:t>
            </a:r>
          </a:p>
          <a:p>
            <a:pPr lvl="3"/>
            <a:r>
              <a:t>本文レベル4</a:t>
            </a:r>
          </a:p>
          <a:p>
            <a:pPr lvl="4"/>
            <a:r>
              <a:t>本文レベル5</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54"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
        <p:nvSpPr>
          <p:cNvPr id="55" name="本文レベル1…"/>
          <p:cNvSpPr txBox="1">
            <a:spLocks noGrp="1"/>
          </p:cNvSpPr>
          <p:nvPr>
            <p:ph type="body" sz="quarter" idx="1"/>
          </p:nvPr>
        </p:nvSpPr>
        <p:spPr>
          <a:xfrm>
            <a:off x="623889" y="230186"/>
            <a:ext cx="7948612" cy="542926"/>
          </a:xfrm>
          <a:prstGeom prst="rect">
            <a:avLst/>
          </a:prstGeom>
        </p:spPr>
        <p:txBody>
          <a:bodyPr anchor="ctr"/>
          <a:lstStyle>
            <a:lvl1pPr marL="0" indent="0">
              <a:buSzTx/>
              <a:buFontTx/>
              <a:buNone/>
              <a:defRPr sz="2000" b="1">
                <a:solidFill>
                  <a:srgbClr val="808080"/>
                </a:solidFill>
              </a:defRPr>
            </a:lvl1pPr>
            <a:lvl2pPr marL="0" indent="457200">
              <a:buSzTx/>
              <a:buFontTx/>
              <a:buNone/>
              <a:defRPr sz="2000" b="1">
                <a:solidFill>
                  <a:srgbClr val="808080"/>
                </a:solidFill>
              </a:defRPr>
            </a:lvl2pPr>
            <a:lvl3pPr marL="0" indent="914400">
              <a:buSzTx/>
              <a:buFontTx/>
              <a:buNone/>
              <a:defRPr sz="2000" b="1">
                <a:solidFill>
                  <a:srgbClr val="808080"/>
                </a:solidFill>
              </a:defRPr>
            </a:lvl3pPr>
            <a:lvl4pPr marL="0" indent="1371600">
              <a:buSzTx/>
              <a:buFontTx/>
              <a:buNone/>
              <a:defRPr sz="2000" b="1">
                <a:solidFill>
                  <a:srgbClr val="808080"/>
                </a:solidFill>
              </a:defRPr>
            </a:lvl4pPr>
            <a:lvl5pPr marL="0" indent="1828800">
              <a:buSzTx/>
              <a:buFontTx/>
              <a:buNone/>
              <a:defRPr sz="2000" b="1">
                <a:solidFill>
                  <a:srgbClr val="808080"/>
                </a:solidFill>
              </a:defRPr>
            </a:lvl5pPr>
          </a:lstStyle>
          <a:p>
            <a:r>
              <a:t>本文レベル1</a:t>
            </a:r>
          </a:p>
          <a:p>
            <a:pPr lvl="1"/>
            <a:r>
              <a:t>本文レベル2</a:t>
            </a:r>
          </a:p>
          <a:p>
            <a:pPr lvl="2"/>
            <a:r>
              <a:t>本文レベル3</a:t>
            </a:r>
          </a:p>
          <a:p>
            <a:pPr lvl="3"/>
            <a:r>
              <a:t>本文レベル4</a:t>
            </a:r>
          </a:p>
          <a:p>
            <a:pPr lvl="4"/>
            <a:r>
              <a:t>本文レベル5</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2 つのコンテンツ">
    <p:spTree>
      <p:nvGrpSpPr>
        <p:cNvPr id="1" name=""/>
        <p:cNvGrpSpPr/>
        <p:nvPr/>
      </p:nvGrpSpPr>
      <p:grpSpPr>
        <a:xfrm>
          <a:off x="0" y="0"/>
          <a:ext cx="0" cy="0"/>
          <a:chOff x="0" y="0"/>
          <a:chExt cx="0" cy="0"/>
        </a:xfrm>
      </p:grpSpPr>
      <p:sp>
        <p:nvSpPr>
          <p:cNvPr id="62" name="タイトルテキスト"/>
          <p:cNvSpPr txBox="1">
            <a:spLocks noGrp="1"/>
          </p:cNvSpPr>
          <p:nvPr>
            <p:ph type="title"/>
          </p:nvPr>
        </p:nvSpPr>
        <p:spPr>
          <a:xfrm>
            <a:off x="628650" y="365128"/>
            <a:ext cx="7886700" cy="1325564"/>
          </a:xfrm>
          <a:prstGeom prst="rect">
            <a:avLst/>
          </a:prstGeom>
        </p:spPr>
        <p:txBody>
          <a:bodyPr/>
          <a:lstStyle/>
          <a:p>
            <a:r>
              <a:t>タイトルテキスト</a:t>
            </a:r>
          </a:p>
        </p:txBody>
      </p:sp>
      <p:sp>
        <p:nvSpPr>
          <p:cNvPr id="63" name="本文レベル1…"/>
          <p:cNvSpPr txBox="1">
            <a:spLocks noGrp="1"/>
          </p:cNvSpPr>
          <p:nvPr>
            <p:ph type="body" sz="half" idx="1"/>
          </p:nvPr>
        </p:nvSpPr>
        <p:spPr>
          <a:xfrm>
            <a:off x="628650" y="1825625"/>
            <a:ext cx="3886200" cy="4351338"/>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64"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較">
    <p:spTree>
      <p:nvGrpSpPr>
        <p:cNvPr id="1" name=""/>
        <p:cNvGrpSpPr/>
        <p:nvPr/>
      </p:nvGrpSpPr>
      <p:grpSpPr>
        <a:xfrm>
          <a:off x="0" y="0"/>
          <a:ext cx="0" cy="0"/>
          <a:chOff x="0" y="0"/>
          <a:chExt cx="0" cy="0"/>
        </a:xfrm>
      </p:grpSpPr>
      <p:sp>
        <p:nvSpPr>
          <p:cNvPr id="71" name="タイトルテキスト"/>
          <p:cNvSpPr txBox="1">
            <a:spLocks noGrp="1"/>
          </p:cNvSpPr>
          <p:nvPr>
            <p:ph type="title"/>
          </p:nvPr>
        </p:nvSpPr>
        <p:spPr>
          <a:xfrm>
            <a:off x="629841" y="365128"/>
            <a:ext cx="7886701" cy="1325564"/>
          </a:xfrm>
          <a:prstGeom prst="rect">
            <a:avLst/>
          </a:prstGeom>
        </p:spPr>
        <p:txBody>
          <a:bodyPr/>
          <a:lstStyle/>
          <a:p>
            <a:r>
              <a:t>タイトルテキスト</a:t>
            </a:r>
          </a:p>
        </p:txBody>
      </p:sp>
      <p:sp>
        <p:nvSpPr>
          <p:cNvPr id="72" name="本文レベル1…"/>
          <p:cNvSpPr txBox="1">
            <a:spLocks noGrp="1"/>
          </p:cNvSpPr>
          <p:nvPr>
            <p:ph type="body" sz="quarter" idx="1"/>
          </p:nvPr>
        </p:nvSpPr>
        <p:spPr>
          <a:xfrm>
            <a:off x="629841" y="1681163"/>
            <a:ext cx="3868341"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本文レベル1</a:t>
            </a:r>
          </a:p>
          <a:p>
            <a:pPr lvl="1"/>
            <a:r>
              <a:t>本文レベル2</a:t>
            </a:r>
          </a:p>
          <a:p>
            <a:pPr lvl="2"/>
            <a:r>
              <a:t>本文レベル3</a:t>
            </a:r>
          </a:p>
          <a:p>
            <a:pPr lvl="3"/>
            <a:r>
              <a:t>本文レベル4</a:t>
            </a:r>
          </a:p>
          <a:p>
            <a:pPr lvl="4"/>
            <a:r>
              <a:t>本文レベル5</a:t>
            </a:r>
          </a:p>
        </p:txBody>
      </p:sp>
      <p:sp>
        <p:nvSpPr>
          <p:cNvPr id="73" name="Text Placeholder 4"/>
          <p:cNvSpPr>
            <a:spLocks noGrp="1"/>
          </p:cNvSpPr>
          <p:nvPr>
            <p:ph type="body" sz="quarter" idx="13"/>
          </p:nvPr>
        </p:nvSpPr>
        <p:spPr>
          <a:xfrm>
            <a:off x="4629151" y="1681163"/>
            <a:ext cx="3887392" cy="823913"/>
          </a:xfrm>
          <a:prstGeom prst="rect">
            <a:avLst/>
          </a:prstGeom>
        </p:spPr>
        <p:txBody>
          <a:bodyPr anchor="b"/>
          <a:lstStyle/>
          <a:p>
            <a:pPr marL="0" indent="0">
              <a:buSzTx/>
              <a:buFontTx/>
              <a:buNone/>
              <a:defRPr sz="2400" b="1"/>
            </a:pPr>
            <a:endParaRPr/>
          </a:p>
        </p:txBody>
      </p:sp>
      <p:sp>
        <p:nvSpPr>
          <p:cNvPr id="74"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白紙">
    <p:spTree>
      <p:nvGrpSpPr>
        <p:cNvPr id="1" name=""/>
        <p:cNvGrpSpPr/>
        <p:nvPr/>
      </p:nvGrpSpPr>
      <p:grpSpPr>
        <a:xfrm>
          <a:off x="0" y="0"/>
          <a:ext cx="0" cy="0"/>
          <a:chOff x="0" y="0"/>
          <a:chExt cx="0" cy="0"/>
        </a:xfrm>
      </p:grpSpPr>
      <p:sp>
        <p:nvSpPr>
          <p:cNvPr id="81"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付きのコンテンツ">
    <p:spTree>
      <p:nvGrpSpPr>
        <p:cNvPr id="1" name=""/>
        <p:cNvGrpSpPr/>
        <p:nvPr/>
      </p:nvGrpSpPr>
      <p:grpSpPr>
        <a:xfrm>
          <a:off x="0" y="0"/>
          <a:ext cx="0" cy="0"/>
          <a:chOff x="0" y="0"/>
          <a:chExt cx="0" cy="0"/>
        </a:xfrm>
      </p:grpSpPr>
      <p:sp>
        <p:nvSpPr>
          <p:cNvPr id="88" name="タイトルテキスト"/>
          <p:cNvSpPr txBox="1">
            <a:spLocks noGrp="1"/>
          </p:cNvSpPr>
          <p:nvPr>
            <p:ph type="title"/>
          </p:nvPr>
        </p:nvSpPr>
        <p:spPr>
          <a:xfrm>
            <a:off x="629841" y="457200"/>
            <a:ext cx="2949178" cy="1600200"/>
          </a:xfrm>
          <a:prstGeom prst="rect">
            <a:avLst/>
          </a:prstGeom>
        </p:spPr>
        <p:txBody>
          <a:bodyPr anchor="b"/>
          <a:lstStyle>
            <a:lvl1pPr>
              <a:defRPr sz="3200"/>
            </a:lvl1pPr>
          </a:lstStyle>
          <a:p>
            <a:r>
              <a:t>タイトルテキスト</a:t>
            </a:r>
          </a:p>
        </p:txBody>
      </p:sp>
      <p:sp>
        <p:nvSpPr>
          <p:cNvPr id="89" name="本文レベル1…"/>
          <p:cNvSpPr txBox="1">
            <a:spLocks noGrp="1"/>
          </p:cNvSpPr>
          <p:nvPr>
            <p:ph type="body" sz="half" idx="1"/>
          </p:nvPr>
        </p:nvSpPr>
        <p:spPr>
          <a:xfrm>
            <a:off x="3887391" y="987430"/>
            <a:ext cx="4629151" cy="4873626"/>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本文レベル1</a:t>
            </a:r>
          </a:p>
          <a:p>
            <a:pPr lvl="1"/>
            <a:r>
              <a:t>本文レベル2</a:t>
            </a:r>
          </a:p>
          <a:p>
            <a:pPr lvl="2"/>
            <a:r>
              <a:t>本文レベル3</a:t>
            </a:r>
          </a:p>
          <a:p>
            <a:pPr lvl="3"/>
            <a:r>
              <a:t>本文レベル4</a:t>
            </a:r>
          </a:p>
          <a:p>
            <a:pPr lvl="4"/>
            <a:r>
              <a:t>本文レベル5</a:t>
            </a:r>
          </a:p>
        </p:txBody>
      </p:sp>
      <p:sp>
        <p:nvSpPr>
          <p:cNvPr id="90" name="Text Placeholder 3"/>
          <p:cNvSpPr>
            <a:spLocks noGrp="1"/>
          </p:cNvSpPr>
          <p:nvPr>
            <p:ph type="body" sz="quarter" idx="13"/>
          </p:nvPr>
        </p:nvSpPr>
        <p:spPr>
          <a:xfrm>
            <a:off x="629840" y="2057400"/>
            <a:ext cx="2949180" cy="3811588"/>
          </a:xfrm>
          <a:prstGeom prst="rect">
            <a:avLst/>
          </a:prstGeom>
        </p:spPr>
        <p:txBody>
          <a:bodyPr/>
          <a:lstStyle/>
          <a:p>
            <a:pPr marL="0" indent="0">
              <a:buSzTx/>
              <a:buFontTx/>
              <a:buNone/>
              <a:defRPr sz="1600"/>
            </a:pPr>
            <a:endParaRPr/>
          </a:p>
        </p:txBody>
      </p:sp>
      <p:sp>
        <p:nvSpPr>
          <p:cNvPr id="91"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付きの図">
    <p:spTree>
      <p:nvGrpSpPr>
        <p:cNvPr id="1" name=""/>
        <p:cNvGrpSpPr/>
        <p:nvPr/>
      </p:nvGrpSpPr>
      <p:grpSpPr>
        <a:xfrm>
          <a:off x="0" y="0"/>
          <a:ext cx="0" cy="0"/>
          <a:chOff x="0" y="0"/>
          <a:chExt cx="0" cy="0"/>
        </a:xfrm>
      </p:grpSpPr>
      <p:sp>
        <p:nvSpPr>
          <p:cNvPr id="98" name="タイトルテキスト"/>
          <p:cNvSpPr txBox="1">
            <a:spLocks noGrp="1"/>
          </p:cNvSpPr>
          <p:nvPr>
            <p:ph type="title"/>
          </p:nvPr>
        </p:nvSpPr>
        <p:spPr>
          <a:xfrm>
            <a:off x="629841" y="457200"/>
            <a:ext cx="2949178" cy="1600200"/>
          </a:xfrm>
          <a:prstGeom prst="rect">
            <a:avLst/>
          </a:prstGeom>
        </p:spPr>
        <p:txBody>
          <a:bodyPr anchor="b"/>
          <a:lstStyle>
            <a:lvl1pPr>
              <a:defRPr sz="3200"/>
            </a:lvl1pPr>
          </a:lstStyle>
          <a:p>
            <a:r>
              <a:t>タイトルテキスト</a:t>
            </a:r>
          </a:p>
        </p:txBody>
      </p:sp>
      <p:sp>
        <p:nvSpPr>
          <p:cNvPr id="99" name="Picture Placeholder 2"/>
          <p:cNvSpPr>
            <a:spLocks noGrp="1"/>
          </p:cNvSpPr>
          <p:nvPr>
            <p:ph type="pic" sz="half" idx="13"/>
          </p:nvPr>
        </p:nvSpPr>
        <p:spPr>
          <a:xfrm>
            <a:off x="3887391" y="987430"/>
            <a:ext cx="4629151" cy="4873626"/>
          </a:xfrm>
          <a:prstGeom prst="rect">
            <a:avLst/>
          </a:prstGeom>
        </p:spPr>
        <p:txBody>
          <a:bodyPr lIns="91439" rIns="91439">
            <a:noAutofit/>
          </a:bodyPr>
          <a:lstStyle/>
          <a:p>
            <a:endParaRPr/>
          </a:p>
        </p:txBody>
      </p:sp>
      <p:sp>
        <p:nvSpPr>
          <p:cNvPr id="100" name="本文レベル1…"/>
          <p:cNvSpPr txBox="1">
            <a:spLocks noGrp="1"/>
          </p:cNvSpPr>
          <p:nvPr>
            <p:ph type="body" sz="quarter" idx="1"/>
          </p:nvPr>
        </p:nvSpPr>
        <p:spPr>
          <a:xfrm>
            <a:off x="629841" y="2057400"/>
            <a:ext cx="2949178"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本文レベル1</a:t>
            </a:r>
          </a:p>
          <a:p>
            <a:pPr lvl="1"/>
            <a:r>
              <a:t>本文レベル2</a:t>
            </a:r>
          </a:p>
          <a:p>
            <a:pPr lvl="2"/>
            <a:r>
              <a:t>本文レベル3</a:t>
            </a:r>
          </a:p>
          <a:p>
            <a:pPr lvl="3"/>
            <a:r>
              <a:t>本文レベル4</a:t>
            </a:r>
          </a:p>
          <a:p>
            <a:pPr lvl="4"/>
            <a:r>
              <a:t>本文レベル5</a:t>
            </a:r>
          </a:p>
        </p:txBody>
      </p:sp>
      <p:sp>
        <p:nvSpPr>
          <p:cNvPr id="101"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1_タイトルとコンテンツ">
    <p:spTree>
      <p:nvGrpSpPr>
        <p:cNvPr id="1" name=""/>
        <p:cNvGrpSpPr/>
        <p:nvPr/>
      </p:nvGrpSpPr>
      <p:grpSpPr>
        <a:xfrm>
          <a:off x="0" y="0"/>
          <a:ext cx="0" cy="0"/>
          <a:chOff x="0" y="0"/>
          <a:chExt cx="0" cy="0"/>
        </a:xfrm>
      </p:grpSpPr>
      <p:sp>
        <p:nvSpPr>
          <p:cNvPr id="11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118" name="スライド番号"/>
          <p:cNvSpPr txBox="1">
            <a:spLocks noGrp="1"/>
          </p:cNvSpPr>
          <p:nvPr>
            <p:ph type="sldNum" sz="quarter" idx="2"/>
          </p:nvPr>
        </p:nvSpPr>
        <p:spPr>
          <a:prstGeom prst="rect">
            <a:avLst/>
          </a:prstGeom>
        </p:spPr>
        <p:txBody>
          <a:bodyPr/>
          <a:lstStyle/>
          <a:p>
            <a:fld id="{86CB4B4D-7CA3-9044-876B-883B54F8677D}" type="slidenum">
              <a:rPr/>
              <a:pPr/>
              <a:t>‹#›</a:t>
            </a:fld>
            <a:endParaRPr/>
          </a:p>
        </p:txBody>
      </p:sp>
      <p:sp>
        <p:nvSpPr>
          <p:cNvPr id="119" name="Text Placeholder 2"/>
          <p:cNvSpPr>
            <a:spLocks noGrp="1"/>
          </p:cNvSpPr>
          <p:nvPr>
            <p:ph type="body" sz="quarter" idx="13"/>
          </p:nvPr>
        </p:nvSpPr>
        <p:spPr>
          <a:xfrm>
            <a:off x="623889" y="214423"/>
            <a:ext cx="7948611" cy="542926"/>
          </a:xfrm>
          <a:prstGeom prst="rect">
            <a:avLst/>
          </a:prstGeom>
        </p:spPr>
        <p:txBody>
          <a:bodyPr anchor="ctr"/>
          <a:lstStyle/>
          <a:p>
            <a:pPr marL="0" indent="0">
              <a:buSzTx/>
              <a:buFontTx/>
              <a:buNone/>
              <a:defRPr sz="2000" b="1">
                <a:solidFill>
                  <a:srgbClr val="808080"/>
                </a:solidFill>
              </a:defRPr>
            </a:pPr>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本文レベル1…"/>
          <p:cNvSpPr txBox="1">
            <a:spLocks noGrp="1"/>
          </p:cNvSpPr>
          <p:nvPr>
            <p:ph type="body" idx="1"/>
          </p:nvPr>
        </p:nvSpPr>
        <p:spPr>
          <a:xfrm>
            <a:off x="628650" y="939800"/>
            <a:ext cx="7886700" cy="5282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本文レベル1</a:t>
            </a:r>
          </a:p>
          <a:p>
            <a:pPr lvl="1"/>
            <a:r>
              <a:t>本文レベル2</a:t>
            </a:r>
          </a:p>
          <a:p>
            <a:pPr lvl="2"/>
            <a:r>
              <a:t>本文レベル3</a:t>
            </a:r>
          </a:p>
          <a:p>
            <a:pPr lvl="3"/>
            <a:r>
              <a:t>本文レベル4</a:t>
            </a:r>
          </a:p>
          <a:p>
            <a:pPr lvl="4"/>
            <a:r>
              <a:t>本文レベル5</a:t>
            </a:r>
          </a:p>
        </p:txBody>
      </p:sp>
      <p:sp>
        <p:nvSpPr>
          <p:cNvPr id="3" name="スライド番号"/>
          <p:cNvSpPr txBox="1">
            <a:spLocks noGrp="1"/>
          </p:cNvSpPr>
          <p:nvPr>
            <p:ph type="sldNum" sz="quarter" idx="2"/>
          </p:nvPr>
        </p:nvSpPr>
        <p:spPr>
          <a:xfrm>
            <a:off x="8241694" y="6404297"/>
            <a:ext cx="273657"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rPr/>
              <a:pPr/>
              <a:t>‹#›</a:t>
            </a:fld>
            <a:endParaRPr/>
          </a:p>
        </p:txBody>
      </p:sp>
      <p:sp>
        <p:nvSpPr>
          <p:cNvPr id="4" name="タイトルテキスト"/>
          <p:cNvSpPr txBox="1">
            <a:spLocks noGrp="1"/>
          </p:cNvSpPr>
          <p:nvPr>
            <p:ph type="title"/>
          </p:nvPr>
        </p:nvSpPr>
        <p:spPr>
          <a:xfrm>
            <a:off x="457200" y="274637"/>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タイトルテキスト</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 id="2147483656" r:id="rId5"/>
    <p:sldLayoutId id="2147483657" r:id="rId6"/>
    <p:sldLayoutId id="2147483658" r:id="rId7"/>
    <p:sldLayoutId id="2147483659" r:id="rId8"/>
    <p:sldLayoutId id="2147483661"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游ゴシック Light"/>
          <a:ea typeface="游ゴシック Light"/>
          <a:cs typeface="游ゴシック Light"/>
          <a:sym typeface="游ゴシック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游ゴシック"/>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游ゴシック"/>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スライド番号プレースホルダー 3"/>
          <p:cNvSpPr txBox="1">
            <a:spLocks noGrp="1"/>
          </p:cNvSpPr>
          <p:nvPr>
            <p:ph type="sldNum" sz="quarter" idx="2"/>
          </p:nvPr>
        </p:nvSpPr>
        <p:spPr>
          <a:xfrm>
            <a:off x="8326452" y="6404297"/>
            <a:ext cx="188899"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1</a:t>
            </a:fld>
            <a:endParaRPr/>
          </a:p>
        </p:txBody>
      </p:sp>
      <p:sp>
        <p:nvSpPr>
          <p:cNvPr id="6" name="正方形/長方形 5"/>
          <p:cNvSpPr/>
          <p:nvPr/>
        </p:nvSpPr>
        <p:spPr>
          <a:xfrm>
            <a:off x="395536" y="260648"/>
            <a:ext cx="4572000" cy="2285882"/>
          </a:xfrm>
          <a:prstGeom prst="rect">
            <a:avLst/>
          </a:prstGeom>
        </p:spPr>
        <p:txBody>
          <a:bodyPr>
            <a:spAutoFit/>
          </a:bodyPr>
          <a:lstStyle/>
          <a:p>
            <a:pPr defTabSz="905255">
              <a:lnSpc>
                <a:spcPct val="120000"/>
              </a:lnSpc>
              <a:defRPr sz="1188">
                <a:solidFill>
                  <a:srgbClr val="404040"/>
                </a:solidFill>
              </a:defRPr>
            </a:pPr>
            <a:r>
              <a:rPr lang="en-US" altLang="ja-JP" dirty="0"/>
              <a:t>Title</a:t>
            </a:r>
            <a:r>
              <a:rPr lang="ja-JP" altLang="en-US" dirty="0"/>
              <a:t>：</a:t>
            </a:r>
          </a:p>
          <a:p>
            <a:pPr defTabSz="905255">
              <a:lnSpc>
                <a:spcPct val="120000"/>
              </a:lnSpc>
              <a:defRPr sz="1188">
                <a:solidFill>
                  <a:srgbClr val="404040"/>
                </a:solidFill>
              </a:defRPr>
            </a:pPr>
            <a:endParaRPr lang="ja-JP" altLang="en-US" dirty="0"/>
          </a:p>
          <a:p>
            <a:pPr defTabSz="905255">
              <a:lnSpc>
                <a:spcPct val="120000"/>
              </a:lnSpc>
              <a:defRPr sz="1188">
                <a:solidFill>
                  <a:srgbClr val="404040"/>
                </a:solidFill>
              </a:defRPr>
            </a:pPr>
            <a:r>
              <a:rPr lang="ja-JP" altLang="en-US" dirty="0"/>
              <a:t>いつのこと：　</a:t>
            </a:r>
            <a:r>
              <a:rPr lang="en-US" altLang="ja-JP" dirty="0"/>
              <a:t>2020 </a:t>
            </a:r>
            <a:r>
              <a:rPr lang="ja-JP" altLang="en-US" dirty="0"/>
              <a:t>年　</a:t>
            </a:r>
            <a:r>
              <a:rPr lang="en-US" altLang="ja-JP" dirty="0"/>
              <a:t>8</a:t>
            </a:r>
            <a:r>
              <a:rPr lang="ja-JP" altLang="en-US" dirty="0"/>
              <a:t>月　　（昼）</a:t>
            </a:r>
          </a:p>
          <a:p>
            <a:pPr defTabSz="905255">
              <a:lnSpc>
                <a:spcPct val="120000"/>
              </a:lnSpc>
              <a:defRPr sz="1188">
                <a:solidFill>
                  <a:srgbClr val="404040"/>
                </a:solidFill>
              </a:defRPr>
            </a:pPr>
            <a:r>
              <a:rPr lang="ja-JP" altLang="en-US" dirty="0"/>
              <a:t>何をしていた時：子供とバルコニーでのんびり</a:t>
            </a:r>
          </a:p>
          <a:p>
            <a:pPr defTabSz="905255">
              <a:lnSpc>
                <a:spcPct val="120000"/>
              </a:lnSpc>
              <a:defRPr sz="1188">
                <a:solidFill>
                  <a:srgbClr val="404040"/>
                </a:solidFill>
              </a:defRPr>
            </a:pPr>
            <a:r>
              <a:rPr lang="ja-JP" altLang="en-US" dirty="0"/>
              <a:t>どこで：　自宅のバルコニー（室内と屋外の中間領域）</a:t>
            </a:r>
          </a:p>
          <a:p>
            <a:pPr defTabSz="905255">
              <a:lnSpc>
                <a:spcPct val="120000"/>
              </a:lnSpc>
              <a:defRPr sz="1188">
                <a:solidFill>
                  <a:srgbClr val="404040"/>
                </a:solidFill>
              </a:defRPr>
            </a:pPr>
            <a:r>
              <a:rPr lang="ja-JP" altLang="en-US" dirty="0"/>
              <a:t>誰と一緒にいる：</a:t>
            </a:r>
            <a:r>
              <a:rPr lang="en-US" altLang="ja-JP" dirty="0"/>
              <a:t>0</a:t>
            </a:r>
            <a:r>
              <a:rPr lang="ja-JP" altLang="en-US" dirty="0"/>
              <a:t>歳の子供</a:t>
            </a:r>
          </a:p>
          <a:p>
            <a:pPr defTabSz="905255">
              <a:lnSpc>
                <a:spcPct val="120000"/>
              </a:lnSpc>
              <a:defRPr sz="1188">
                <a:solidFill>
                  <a:srgbClr val="404040"/>
                </a:solidFill>
              </a:defRPr>
            </a:pPr>
            <a:r>
              <a:rPr lang="ja-JP" altLang="en-US" dirty="0"/>
              <a:t>何がみえる：近所の街並み</a:t>
            </a:r>
          </a:p>
          <a:p>
            <a:pPr defTabSz="905255">
              <a:lnSpc>
                <a:spcPct val="120000"/>
              </a:lnSpc>
              <a:defRPr sz="1188">
                <a:solidFill>
                  <a:srgbClr val="404040"/>
                </a:solidFill>
              </a:defRPr>
            </a:pPr>
            <a:r>
              <a:rPr lang="ja-JP" altLang="en-US" dirty="0"/>
              <a:t>どんな音が聞こえる：日常の生活音</a:t>
            </a:r>
          </a:p>
          <a:p>
            <a:pPr defTabSz="905255">
              <a:lnSpc>
                <a:spcPct val="120000"/>
              </a:lnSpc>
              <a:defRPr sz="1188">
                <a:solidFill>
                  <a:srgbClr val="404040"/>
                </a:solidFill>
              </a:defRPr>
            </a:pPr>
            <a:r>
              <a:rPr lang="ja-JP" altLang="en-US" dirty="0"/>
              <a:t>なぜ豊かだと思ったか：なかなか外に出れないに環境の中で少し外に出たことが結構な喜びに感じた。</a:t>
            </a:r>
          </a:p>
        </p:txBody>
      </p:sp>
      <p:pic>
        <p:nvPicPr>
          <p:cNvPr id="1026" name="Picture 2" descr="K:\□東京医療系オフィス\05_個人フォルダ\21_永野\東工大\210218_ワークショップ\IMG_7055.jpg"/>
          <p:cNvPicPr>
            <a:picLocks noChangeAspect="1" noChangeArrowheads="1"/>
          </p:cNvPicPr>
          <p:nvPr/>
        </p:nvPicPr>
        <p:blipFill>
          <a:blip r:embed="rId2" cstate="print"/>
          <a:srcRect t="6599" b="9270"/>
          <a:stretch>
            <a:fillRect/>
          </a:stretch>
        </p:blipFill>
        <p:spPr bwMode="auto">
          <a:xfrm>
            <a:off x="2682539" y="2780928"/>
            <a:ext cx="6461462" cy="4077072"/>
          </a:xfrm>
          <a:prstGeom prst="rect">
            <a:avLst/>
          </a:prstGeom>
          <a:noFill/>
        </p:spPr>
      </p:pic>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CCD8E7"/>
      </a:lt1>
      <a:dk2>
        <a:srgbClr val="A7A7A7"/>
      </a:dk2>
      <a:lt2>
        <a:srgbClr val="535353"/>
      </a:lt2>
      <a:accent1>
        <a:srgbClr val="A5B592"/>
      </a:accent1>
      <a:accent2>
        <a:srgbClr val="F3A447"/>
      </a:accent2>
      <a:accent3>
        <a:srgbClr val="E7BC29"/>
      </a:accent3>
      <a:accent4>
        <a:srgbClr val="D092A7"/>
      </a:accent4>
      <a:accent5>
        <a:srgbClr val="9C85C0"/>
      </a:accent5>
      <a:accent6>
        <a:srgbClr val="809EC2"/>
      </a:accent6>
      <a:hlink>
        <a:srgbClr val="0000FF"/>
      </a:hlink>
      <a:folHlink>
        <a:srgbClr val="FF00FF"/>
      </a:folHlink>
    </a:clrScheme>
    <a:fontScheme name="Office テーマ">
      <a:majorFont>
        <a:latin typeface="Helvetica"/>
        <a:ea typeface="Helvetica"/>
        <a:cs typeface="Helvetica"/>
      </a:majorFont>
      <a:minorFont>
        <a:latin typeface="游ゴシック"/>
        <a:ea typeface="游ゴシック"/>
        <a:cs typeface="游ゴシック"/>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A5B592"/>
      </a:accent1>
      <a:accent2>
        <a:srgbClr val="F3A447"/>
      </a:accent2>
      <a:accent3>
        <a:srgbClr val="E7BC29"/>
      </a:accent3>
      <a:accent4>
        <a:srgbClr val="D092A7"/>
      </a:accent4>
      <a:accent5>
        <a:srgbClr val="9C85C0"/>
      </a:accent5>
      <a:accent6>
        <a:srgbClr val="809EC2"/>
      </a:accent6>
      <a:hlink>
        <a:srgbClr val="0000FF"/>
      </a:hlink>
      <a:folHlink>
        <a:srgbClr val="FF00FF"/>
      </a:folHlink>
    </a:clrScheme>
    <a:fontScheme name="Office テーマ">
      <a:majorFont>
        <a:latin typeface="Helvetica"/>
        <a:ea typeface="Helvetica"/>
        <a:cs typeface="Helvetica"/>
      </a:majorFont>
      <a:minorFont>
        <a:latin typeface="游ゴシック"/>
        <a:ea typeface="游ゴシック"/>
        <a:cs typeface="游ゴシック"/>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游ゴシック"/>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159</TotalTime>
  <Words>92</Words>
  <Application>Microsoft Office PowerPoint</Application>
  <PresentationFormat>画面に合わせる (4:3)</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人生１００年時代の豊かな住まいと暮らし方を創出する 都市・インフラのデザイン要件の抽出</dc:title>
  <dc:creator>0678 永野　敏幸（ナガノ　トシユキ）</dc:creator>
  <cp:lastModifiedBy>sakamura.kei.aa@outlook.jp</cp:lastModifiedBy>
  <cp:revision>20</cp:revision>
  <dcterms:modified xsi:type="dcterms:W3CDTF">2021-02-25T08:33:38Z</dcterms:modified>
</cp:coreProperties>
</file>