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D6516-7F00-4FEE-AB54-6930B6C88504}" v="5" dt="2021-02-25T09:59:26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52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55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2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3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2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12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8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0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4814-B4B1-4828-84F7-8AFC59A0CB8A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D8A5-DE26-4DC6-BEB7-FB43A74364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1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66E65-3A90-489B-9625-5A7B15487BC0}"/>
              </a:ext>
            </a:extLst>
          </p:cNvPr>
          <p:cNvSpPr txBox="1"/>
          <p:nvPr/>
        </p:nvSpPr>
        <p:spPr>
          <a:xfrm>
            <a:off x="2863840" y="4737452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「この先に何があるのか」という期待感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D77BCB-1537-4596-B20F-490D6C853ECD}"/>
              </a:ext>
            </a:extLst>
          </p:cNvPr>
          <p:cNvSpPr txBox="1"/>
          <p:nvPr/>
        </p:nvSpPr>
        <p:spPr>
          <a:xfrm>
            <a:off x="2190579" y="5129762"/>
            <a:ext cx="4762842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国内外を問わず、どこかに行くのが好きである。</a:t>
            </a:r>
            <a:endParaRPr lang="en-US" altLang="ja-JP" sz="1050" dirty="0"/>
          </a:p>
          <a:p>
            <a:r>
              <a:rPr lang="ja-JP" altLang="en-US" sz="1050" dirty="0"/>
              <a:t>どこかに行けなくても、どこかに行くものを見ることも好きである。</a:t>
            </a:r>
            <a:endParaRPr lang="en-US" altLang="ja-JP" sz="1050" dirty="0"/>
          </a:p>
          <a:p>
            <a:r>
              <a:rPr lang="ja-JP" altLang="en-US" sz="1050" dirty="0"/>
              <a:t>だから、駅が好きなのである。</a:t>
            </a:r>
            <a:endParaRPr lang="en-US" altLang="ja-JP" sz="1050" dirty="0"/>
          </a:p>
          <a:p>
            <a:r>
              <a:rPr lang="ja-JP" altLang="en-US" sz="1050" dirty="0"/>
              <a:t>いつのころからか、人と車両が一緒に写っている写真を撮るようになった。</a:t>
            </a:r>
            <a:endParaRPr lang="en-US" altLang="ja-JP" sz="1050" dirty="0"/>
          </a:p>
          <a:p>
            <a:r>
              <a:rPr lang="ja-JP" altLang="en-US" sz="1050" dirty="0"/>
              <a:t>ここに写っている人達はどこに行くのか。</a:t>
            </a:r>
            <a:endParaRPr lang="en-US" altLang="ja-JP" sz="1050" dirty="0"/>
          </a:p>
          <a:p>
            <a:r>
              <a:rPr lang="ja-JP" altLang="en-US" sz="1050" dirty="0"/>
              <a:t>そんなことを考える時間が、とても豊かだと感じる。</a:t>
            </a:r>
            <a:endParaRPr lang="en-US" altLang="ja-JP" sz="1050" dirty="0"/>
          </a:p>
          <a:p>
            <a:r>
              <a:rPr lang="ja-JP" altLang="en-US" sz="1050" dirty="0"/>
              <a:t>早くどこかに行きたい。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en-US" altLang="ja-JP" sz="1050" dirty="0"/>
              <a:t>2019.6.</a:t>
            </a:r>
            <a:r>
              <a:rPr lang="ja-JP" altLang="en-US" sz="1050" dirty="0"/>
              <a:t>バーゼル</a:t>
            </a:r>
            <a:r>
              <a:rPr lang="en-US" altLang="ja-JP" sz="1050" dirty="0"/>
              <a:t>SBB</a:t>
            </a:r>
            <a:r>
              <a:rPr lang="ja-JP" altLang="en-US" sz="1050" dirty="0"/>
              <a:t>駅（スイス）</a:t>
            </a:r>
            <a:endParaRPr lang="en-US" altLang="ja-JP" sz="1050" dirty="0"/>
          </a:p>
        </p:txBody>
      </p:sp>
      <p:pic>
        <p:nvPicPr>
          <p:cNvPr id="3" name="図 2" descr="駅のホームで電車を待つ人々&#10;&#10;自動的に生成された説明">
            <a:extLst>
              <a:ext uri="{FF2B5EF4-FFF2-40B4-BE49-F238E27FC236}">
                <a16:creationId xmlns:a16="http://schemas.microsoft.com/office/drawing/2014/main" id="{CB992BEC-4CF7-4B08-809E-3D4E92FB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572628"/>
            <a:ext cx="6280160" cy="41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40A6A81B2B27342AE189D1606541175" ma:contentTypeVersion="13" ma:contentTypeDescription="新しいドキュメントを作成します。" ma:contentTypeScope="" ma:versionID="55d26b0ea7967a7f614cddbbd33e7d62">
  <xsd:schema xmlns:xsd="http://www.w3.org/2001/XMLSchema" xmlns:xs="http://www.w3.org/2001/XMLSchema" xmlns:p="http://schemas.microsoft.com/office/2006/metadata/properties" xmlns:ns3="70a607d9-8aeb-4df5-ad43-9b3ab6ba5dae" xmlns:ns4="b3da8c4d-5db6-4c49-8e22-beb01dc346d4" targetNamespace="http://schemas.microsoft.com/office/2006/metadata/properties" ma:root="true" ma:fieldsID="f09ada78d41939e8fee52efb0eab07c1" ns3:_="" ns4:_="">
    <xsd:import namespace="70a607d9-8aeb-4df5-ad43-9b3ab6ba5dae"/>
    <xsd:import namespace="b3da8c4d-5db6-4c49-8e22-beb01dc346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607d9-8aeb-4df5-ad43-9b3ab6ba5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a8c4d-5db6-4c49-8e22-beb01dc34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33C3A-D311-4CC3-828A-798F186011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F1522-3455-484C-8953-3922C9592D40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3da8c4d-5db6-4c49-8e22-beb01dc346d4"/>
    <ds:schemaRef ds:uri="70a607d9-8aeb-4df5-ad43-9b3ab6ba5da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4536DC-0C6A-475A-8816-F39B3C26D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607d9-8aeb-4df5-ad43-9b3ab6ba5dae"/>
    <ds:schemaRef ds:uri="b3da8c4d-5db6-4c49-8e22-beb01dc34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116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師範</dc:creator>
  <cp:lastModifiedBy>KANSYA-JIMU</cp:lastModifiedBy>
  <cp:revision>2</cp:revision>
  <dcterms:created xsi:type="dcterms:W3CDTF">2021-02-25T05:57:17Z</dcterms:created>
  <dcterms:modified xsi:type="dcterms:W3CDTF">2021-03-01T05:53:05Z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0x010100A40A6A81B2B27342AE189D1606541175</vt:lpwstr>
  </property>
</Properties>
</file>