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77C065-41D9-45F0-ABA4-F85569DE6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B873503-C569-4895-A7B3-C623D4797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E177EC-82ED-40EE-A59E-0E9FBCB0D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E4CD-A14F-4985-83EF-4235D9F8AF68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70E84B-961B-43C0-94AF-B6652D1F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25E7C7-203D-4938-9A31-5C439EEA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B417C-DCB4-49BF-A661-6209FEAB4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4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7C776B-4A02-4693-8EB5-D9AD8BE11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6635F6A-512D-4BFB-A8C6-C8519FD7DF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9CE96E-5EC7-46C2-8717-6D90A947B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E4CD-A14F-4985-83EF-4235D9F8AF68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FC6E35-4042-4B27-BDD6-1F4A8452C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F30C90-5DC4-4346-996E-CF13AC15A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B417C-DCB4-49BF-A661-6209FEAB4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1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2275F44-3C40-4A78-AACF-4F40EA2C94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428E81-972A-4D00-AF76-AC4BEA417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5D3A0C-8AD2-4563-86A7-1FE48D484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E4CD-A14F-4985-83EF-4235D9F8AF68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6876FA-084B-418C-B4FB-92A8C021B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FE1009-AC11-4C8D-9E4A-FD0821C8B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B417C-DCB4-49BF-A661-6209FEAB4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4BF035-18FE-471C-8ABA-91E9819F8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312E7C-2EFD-42BA-A1CF-E9D74DAE5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F8C3EC-D68E-43FA-AD5C-36D7F750C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E4CD-A14F-4985-83EF-4235D9F8AF68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3B8CDC-71B4-4343-8D81-02D3CF547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384DB4-3AB7-44DD-ACFA-6FF23A3A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B417C-DCB4-49BF-A661-6209FEAB4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16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076C0A-15BA-498D-8D64-C852E5F16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F4B8A2-C4A5-4DC0-86D4-AB3C094E0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0E26B2-E0DF-453A-A590-1A68B01B0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E4CD-A14F-4985-83EF-4235D9F8AF68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BC5D10-C8EE-4359-A20D-E30A4554F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87CD47-F0E2-456B-B1A5-1AF305C6C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B417C-DCB4-49BF-A661-6209FEAB4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95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0240C8-EE9C-4DBF-BCE6-3EDD978E6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51ED44-F1D4-4911-8C47-9A9F20783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00101B-7E63-426A-AA28-F9923EF20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74532B-2115-44C8-977E-2CAF6B396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E4CD-A14F-4985-83EF-4235D9F8AF68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3E6FA8-CCFE-438E-B044-52E096A0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B497C2-A807-449E-B41A-7AC3F3BD1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B417C-DCB4-49BF-A661-6209FEAB4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11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3F06F0-9134-42E9-A22E-9D1034336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1DD746-9031-4652-B14B-48BA9A1C2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FF7AF30-3E64-4E4A-9274-E8EE2A197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4D0D16A-19F7-471E-9699-594D324F8B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0FFE736-90F9-49D8-AC62-D7EA0F5120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9D17EAB-A041-41B1-B0CC-C71870E92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E4CD-A14F-4985-83EF-4235D9F8AF68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E86CEBC-B2D9-448F-9F3F-60A579E4E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5870462-F592-4693-A1D8-7C00B546B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B417C-DCB4-49BF-A661-6209FEAB4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95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20F6E9-E6D9-4816-AD12-D75A7F72C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F12F59B-42FF-4715-BEA3-5BC24EE97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E4CD-A14F-4985-83EF-4235D9F8AF68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491C0C3-8A15-4097-A847-64AF77A48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A3C9D90-7150-49E3-9E7B-735550EA6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B417C-DCB4-49BF-A661-6209FEAB4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35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59A59F1-4C39-4CEF-9C9C-6618B1658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E4CD-A14F-4985-83EF-4235D9F8AF68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15BABBF-1FCE-4A97-8E3B-A95ED27D5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8D1885B-D370-468E-A4A8-C04A752AE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B417C-DCB4-49BF-A661-6209FEAB4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48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527F7D-BA4E-4790-A8FF-DC214E349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F4DF40-E3D4-47D9-AF31-E99D99315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0FE316-9DF8-41A1-9BFF-B8CEF0CD6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6F12BB-74D7-4AF3-9BD1-F9D237A37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E4CD-A14F-4985-83EF-4235D9F8AF68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AB3B4A-1E93-42BD-9D3A-E8232A1D4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964CBF-5DCD-48A1-AE6C-98A9DCB5F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B417C-DCB4-49BF-A661-6209FEAB4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73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9855A1-D22A-4CD7-90AB-30FABC410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78CC270-4F5E-46D6-B389-EAC5A45D59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DEAD2BB-3970-4C7B-A4CE-A8903A767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AD2D6B0-0CD9-415B-90E0-0C4B5D9E7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E4CD-A14F-4985-83EF-4235D9F8AF68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52A4F9-2DFC-4A43-B5E2-2EAABD14F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295F12-C344-466F-829E-385DC95C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B417C-DCB4-49BF-A661-6209FEAB4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58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82E6D68-9131-4BDE-A9E1-8A84C4FC1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BF71AC-76DE-45A1-A262-EE91B5725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EFA06-C534-4848-84BA-1347B6D469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EE4CD-A14F-4985-83EF-4235D9F8AF68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966879-968A-4575-A155-2B7587E3DB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616CDC-3499-4D56-B19E-0B6B761301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B417C-DCB4-49BF-A661-6209FEAB4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64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B3C0B6-CBAB-4406-BF69-E9BA3FC0C6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br>
              <a:rPr lang="ja-JP" altLang="en-US" dirty="0"/>
            </a:b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766B899-AAA5-4ADB-8E25-D13A3EA2AE05}"/>
              </a:ext>
            </a:extLst>
          </p:cNvPr>
          <p:cNvSpPr txBox="1"/>
          <p:nvPr/>
        </p:nvSpPr>
        <p:spPr>
          <a:xfrm>
            <a:off x="744070" y="0"/>
            <a:ext cx="10856259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豊かなモビリティ</a:t>
            </a:r>
            <a:br>
              <a:rPr lang="ja-JP" altLang="en-US" b="0" dirty="0">
                <a:effectLst/>
              </a:rPr>
            </a:br>
            <a:br>
              <a:rPr lang="ja-JP" altLang="en-US" b="0" dirty="0">
                <a:effectLst/>
              </a:rPr>
            </a:b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圧倒的に車。</a:t>
            </a:r>
            <a:br>
              <a:rPr lang="ja-JP" altLang="en-US" b="0" dirty="0">
                <a:effectLst/>
              </a:rPr>
            </a:b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・ドライブ。思いのまま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自由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に移動。一人が最高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だった気がする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。</a:t>
            </a:r>
            <a:br>
              <a:rPr lang="ja-JP" altLang="en-US" b="0" dirty="0">
                <a:effectLst/>
              </a:rPr>
            </a:b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・運転自体が楽しいのか？</a:t>
            </a:r>
            <a:br>
              <a:rPr lang="ja-JP" altLang="en-US" b="0" dirty="0">
                <a:effectLst/>
              </a:rPr>
            </a:b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・学生時代。仙台。</a:t>
            </a:r>
            <a:endParaRPr lang="en-US" altLang="ja-JP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ja-JP" altLang="en-US" dirty="0">
                <a:solidFill>
                  <a:srgbClr val="000000"/>
                </a:solidFill>
                <a:latin typeface="Arial" panose="020B0604020202020204" pitchFamily="34" charset="0"/>
              </a:rPr>
              <a:t>・車のメカにそんなに詳しいわけではない。</a:t>
            </a:r>
            <a:br>
              <a:rPr lang="ja-JP" altLang="en-US" b="0" dirty="0">
                <a:effectLst/>
              </a:rPr>
            </a:b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・不謹慎ですがタバコ吸いながら。好きな音楽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カセットテープ聞きながら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br>
              <a:rPr lang="ja-JP" altLang="en-US" b="0" dirty="0">
                <a:effectLst/>
              </a:rPr>
            </a:b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・山か海か？どちらかというと山。ワインディング。目的地は無い。</a:t>
            </a:r>
            <a:br>
              <a:rPr lang="ja-JP" altLang="en-US" b="0" dirty="0">
                <a:effectLst/>
              </a:rPr>
            </a:b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・海は風景が変わらない。降りて波風に吹かれながら一服が至福。</a:t>
            </a:r>
            <a:br>
              <a:rPr lang="ja-JP" altLang="en-US" b="0" dirty="0">
                <a:effectLst/>
              </a:rPr>
            </a:br>
            <a:br>
              <a:rPr lang="ja-JP" altLang="en-US" b="0" dirty="0">
                <a:effectLst/>
              </a:rPr>
            </a:b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・ローバーミニの中古に乗っていた時代がある。結婚前から</a:t>
            </a:r>
            <a:r>
              <a:rPr lang="en-US" altLang="ja-JP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年間位。</a:t>
            </a:r>
            <a:br>
              <a:rPr lang="ja-JP" altLang="en-US" b="0" dirty="0">
                <a:effectLst/>
              </a:rPr>
            </a:b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　しょっちゅう壊れる。直してくれるところが限られる。</a:t>
            </a:r>
            <a:br>
              <a:rPr lang="ja-JP" altLang="en-US" b="0" dirty="0">
                <a:effectLst/>
              </a:rPr>
            </a:b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　カミさんからは乗り換えを熱望される。</a:t>
            </a:r>
            <a:br>
              <a:rPr lang="ja-JP" altLang="en-US" b="0" dirty="0">
                <a:effectLst/>
              </a:rPr>
            </a:b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　エアコンも効かなくなってきたのと、子供が生まれたのを境に国産車リッターカーに乗り換える。</a:t>
            </a:r>
            <a:br>
              <a:rPr lang="ja-JP" altLang="en-US" b="0" dirty="0">
                <a:effectLst/>
              </a:rPr>
            </a:br>
            <a:r>
              <a:rPr lang="ja-JP" alt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　性能は圧倒的に良い。壊れない。少し広い。・・・・だけどそれがつまらなくなった。。</a:t>
            </a:r>
            <a:endParaRPr lang="en-US" altLang="ja-JP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ja-JP" altLang="en-US" dirty="0">
                <a:solidFill>
                  <a:srgbClr val="000000"/>
                </a:solidFill>
                <a:latin typeface="Arial" panose="020B0604020202020204" pitchFamily="34" charset="0"/>
              </a:rPr>
              <a:t>・札幌時代</a:t>
            </a:r>
            <a:r>
              <a:rPr lang="en-US" altLang="ja-JP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ja-JP" altLang="en-US" dirty="0">
                <a:solidFill>
                  <a:srgbClr val="000000"/>
                </a:solidFill>
                <a:latin typeface="Arial" panose="020B0604020202020204" pitchFamily="34" charset="0"/>
              </a:rPr>
              <a:t>社会人</a:t>
            </a:r>
            <a:r>
              <a:rPr lang="en-US" altLang="ja-JP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ja-JP" altLang="en-US">
                <a:solidFill>
                  <a:srgbClr val="000000"/>
                </a:solidFill>
                <a:latin typeface="Arial" panose="020B0604020202020204" pitchFamily="34" charset="0"/>
              </a:rPr>
              <a:t>。</a:t>
            </a:r>
            <a:r>
              <a:rPr lang="ja-JP" altLang="en-US" dirty="0">
                <a:solidFill>
                  <a:srgbClr val="000000"/>
                </a:solidFill>
                <a:latin typeface="Arial" panose="020B0604020202020204" pitchFamily="34" charset="0"/>
              </a:rPr>
              <a:t>義父母の来札でミニバンを借りる。バスの運転手の気分で運転自体は楽しくなかった。</a:t>
            </a:r>
            <a:endParaRPr lang="en-US" altLang="ja-JP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altLang="ja-JP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ja-JP" altLang="en-US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電車・・・苦痛のイメージ</a:t>
            </a:r>
            <a:endParaRPr lang="en-US" altLang="ja-JP" b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ja-JP" altLang="en-US" dirty="0">
                <a:solidFill>
                  <a:srgbClr val="000000"/>
                </a:solidFill>
                <a:latin typeface="Arial" panose="020B0604020202020204" pitchFamily="34" charset="0"/>
              </a:rPr>
              <a:t>・通学・通勤での利用がほとんど。</a:t>
            </a:r>
            <a:endParaRPr lang="en-US" altLang="ja-JP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ja-JP" altLang="en-US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・高校時代は地下鉄通学。当時は超満員。乗れない。降りれない。</a:t>
            </a:r>
            <a:endParaRPr lang="en-US" altLang="ja-JP" b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ja-JP" altLang="en-US" dirty="0">
                <a:solidFill>
                  <a:srgbClr val="000000"/>
                </a:solidFill>
                <a:latin typeface="Arial" panose="020B0604020202020204" pitchFamily="34" charset="0"/>
              </a:rPr>
              <a:t>　大学時代：自転車→原付→車</a:t>
            </a:r>
            <a:endParaRPr lang="en-US" altLang="ja-JP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ja-JP" altLang="en-US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　社会人：当初は読書タイム。この</a:t>
            </a:r>
            <a:r>
              <a:rPr lang="en-US" altLang="ja-JP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</a:t>
            </a:r>
            <a:r>
              <a:rPr lang="ja-JP" altLang="en-US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年は朝：始発の各駅停車に乗り睡眠。帰りは急行でさっさと帰宅</a:t>
            </a:r>
            <a:endParaRPr lang="en-US" altLang="ja-JP" b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altLang="ja-JP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ja-JP" altLang="en-US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自転車</a:t>
            </a:r>
            <a:endParaRPr lang="en-US" altLang="ja-JP" b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ja-JP" altLang="en-US" dirty="0">
                <a:solidFill>
                  <a:srgbClr val="000000"/>
                </a:solidFill>
                <a:latin typeface="Arial" panose="020B0604020202020204" pitchFamily="34" charset="0"/>
              </a:rPr>
              <a:t>・子供のころは乗り回していた。やはり当時の</a:t>
            </a:r>
            <a:r>
              <a:rPr lang="en-US" altLang="ja-JP" dirty="0">
                <a:solidFill>
                  <a:srgbClr val="000000"/>
                </a:solidFill>
                <a:latin typeface="Arial" panose="020B0604020202020204" pitchFamily="34" charset="0"/>
              </a:rPr>
              <a:t>”</a:t>
            </a:r>
            <a:r>
              <a:rPr lang="ja-JP" altLang="en-US" dirty="0">
                <a:solidFill>
                  <a:srgbClr val="000000"/>
                </a:solidFill>
                <a:latin typeface="Arial" panose="020B0604020202020204" pitchFamily="34" charset="0"/>
              </a:rPr>
              <a:t>自由</a:t>
            </a:r>
            <a:r>
              <a:rPr lang="en-US" altLang="ja-JP" dirty="0">
                <a:solidFill>
                  <a:srgbClr val="000000"/>
                </a:solidFill>
                <a:latin typeface="Arial" panose="020B0604020202020204" pitchFamily="34" charset="0"/>
              </a:rPr>
              <a:t>”</a:t>
            </a:r>
            <a:r>
              <a:rPr lang="ja-JP" altLang="en-US" dirty="0">
                <a:solidFill>
                  <a:srgbClr val="000000"/>
                </a:solidFill>
                <a:latin typeface="Arial" panose="020B0604020202020204" pitchFamily="34" charset="0"/>
              </a:rPr>
              <a:t>移動ツール</a:t>
            </a:r>
            <a:endParaRPr lang="en-US" altLang="ja-JP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altLang="ja-JP" b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ja-JP" altLang="en-US" b="0" dirty="0">
                <a:effectLst/>
              </a:rPr>
              <a:t>歩き</a:t>
            </a:r>
            <a:endParaRPr lang="en-US" altLang="ja-JP" b="0" dirty="0">
              <a:effectLst/>
            </a:endParaRPr>
          </a:p>
          <a:p>
            <a:r>
              <a:rPr lang="ja-JP" altLang="en-US" dirty="0"/>
              <a:t>・コロナ禍で散歩に目覚めた（気づいた？）。豊かなモビリティの最高峰かも？</a:t>
            </a:r>
            <a:br>
              <a:rPr lang="ja-JP" altLang="en-US" b="0" dirty="0">
                <a:effectLst/>
              </a:rPr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6237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337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嶋田 泰平</dc:creator>
  <cp:lastModifiedBy>KANSYA-JIMU</cp:lastModifiedBy>
  <cp:revision>4</cp:revision>
  <dcterms:created xsi:type="dcterms:W3CDTF">2021-02-25T05:48:03Z</dcterms:created>
  <dcterms:modified xsi:type="dcterms:W3CDTF">2021-03-01T05:52:14Z</dcterms:modified>
</cp:coreProperties>
</file>