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2" r:id="rId3"/>
    <p:sldId id="263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6" autoAdjust="0"/>
  </p:normalViewPr>
  <p:slideViewPr>
    <p:cSldViewPr snapToGrid="0">
      <p:cViewPr varScale="1">
        <p:scale>
          <a:sx n="51" d="100"/>
          <a:sy n="51" d="100"/>
        </p:scale>
        <p:origin x="138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469B5-F3A6-4C77-8DBF-9D5F02399DB9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CC6CA-4421-4042-9DF6-EF5A190F21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49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CC6CA-4421-4042-9DF6-EF5A190F21C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7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E4BBDA-6D5B-4246-B6DB-78B03FAC9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157850C-410D-4515-916B-6654679BF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11174E-76A1-491D-9761-91B151D6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CC1-4DDD-46A7-BBC7-AD9C0D218D54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937108-A213-4073-8B1D-9B99A045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60ACD7-EED2-443B-BF0D-777F7754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58A-951D-45AD-B2FF-D4B2CD22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18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94040-2516-4A38-866B-8214176E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E98951F-58E9-4546-9C28-1BCADEC6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76DEE9-FF30-402C-8535-5A9D3D86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CC1-4DDD-46A7-BBC7-AD9C0D218D54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A7A4CA-A316-4979-AA61-F6DFF6D4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DCDC61-7A54-48A8-8221-3F17C04C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58A-951D-45AD-B2FF-D4B2CD22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53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96DA5F2-93A8-45A5-80F5-EF48DB4DD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38A104-B5E2-4FB0-83BC-918534F20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4A05B5-28BD-4213-BEE1-F55763FF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CC1-4DDD-46A7-BBC7-AD9C0D218D54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CA5088-75BD-4652-BB09-4B578ABD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D52401-9526-45E8-8B20-B1ABE9B2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58A-951D-45AD-B2FF-D4B2CD22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66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1FA121-5FE0-4FDC-B4F6-AC777739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DB66DB-F4D4-4AF4-9851-F4AB4D815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D9EA61-8C17-4C1E-A6E0-632B1239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CC1-4DDD-46A7-BBC7-AD9C0D218D54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C01297-3AED-45DC-A1F7-2E00B1B3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3A313F-0090-440C-9EA4-C75832AA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58A-951D-45AD-B2FF-D4B2CD22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42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54926B-F8D4-405D-B3C0-3C16F3C78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40604D-2998-46BB-A865-120D3981A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B022E1-0525-4260-9A32-941F7401E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CC1-4DDD-46A7-BBC7-AD9C0D218D54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D14FFD-F520-4A26-A486-DED79BFF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EF1E60-AE7A-499C-B95D-FCD2E419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58A-951D-45AD-B2FF-D4B2CD22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39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1DAA92-3A5C-4844-A5EF-C61495AE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61E0A2-6554-4229-BFD8-3911852A6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146F81-315E-4BFF-8675-436618627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9B53AC-3239-4C88-804C-4B464D97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CC1-4DDD-46A7-BBC7-AD9C0D218D54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E3BEA5-9D0B-4ECF-A240-F7CC73C0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7099C9-55EB-4CD8-96E2-ED5F740D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58A-951D-45AD-B2FF-D4B2CD22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78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760C14-5A1A-4D46-8A7A-0D5657DB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918FA0-3C70-44E8-82EC-EAA42310A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765DE9-CDAD-4687-B77F-A25E6E047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B576337-F401-4584-A6BE-AF2C35708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B32C8FB-2A23-4475-8345-595ACBC3E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01D26CC-EFA6-4EB2-BB7A-A5653625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CC1-4DDD-46A7-BBC7-AD9C0D218D54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0619175-35C9-477C-B886-A49AC1FF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EAD71F9-4CB6-4343-9417-4D99EA8A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58A-951D-45AD-B2FF-D4B2CD22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99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38E01D-EDB3-4046-A11A-BA8EC27B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38C5ED5-587E-48F2-BCF0-8DA0C1AE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CC1-4DDD-46A7-BBC7-AD9C0D218D54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F43604-6372-4CF4-9E86-78315411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BAD93C7-CF98-455E-85A3-A855D9B6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58A-951D-45AD-B2FF-D4B2CD22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09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D0D864C-43B6-4266-AF5D-EB8FBB86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CC1-4DDD-46A7-BBC7-AD9C0D218D54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91920CB-BD1F-4559-8CC6-5E9A6A83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2EA332-6953-4F39-A2E5-E707D20F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58A-951D-45AD-B2FF-D4B2CD22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2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7BDFC2-E86C-4259-B711-FCCEFAD3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B28D34-EAC5-4CD9-B332-CD8CF3C23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D4C082-4AD0-495B-9F05-7701CDBCE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6B3055-3B94-4E2A-921A-9F028E5A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CC1-4DDD-46A7-BBC7-AD9C0D218D54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C9B1D5-5C5F-4761-97F3-696F47EE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3A722C-C506-4757-83B5-437E111D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58A-951D-45AD-B2FF-D4B2CD22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35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A7B5C-3C8A-45B8-BE0E-859DDA6A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0F2C720-6CDA-40A3-B1B4-80050808B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54F5A1-DC1E-4B09-AB73-3F55BEE78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FBC219-8BC2-4C33-91ED-0A82F3FF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BCC1-4DDD-46A7-BBC7-AD9C0D218D54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2F52D7-69F2-4CD9-98BD-D7ED0AA6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5AC1AD-7BCD-491B-862C-1445A3AE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E58A-951D-45AD-B2FF-D4B2CD22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49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28EC6C8-BBE5-4436-A1A5-6AD862F4E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74DF0A-B153-4297-9CC5-576588145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66129F-B421-4234-9779-BF1D567D3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CBCC1-4DDD-46A7-BBC7-AD9C0D218D54}" type="datetimeFigureOut">
              <a:rPr kumimoji="1" lang="ja-JP" altLang="en-US" smtClean="0"/>
              <a:t>2021/3/1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A588BD-D9BA-428A-88FD-B5463CE4F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BDE73D-6632-4607-A2F6-E97875C98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E58A-951D-45AD-B2FF-D4B2CD22C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05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EA760-9220-4528-8DEC-64FF6C20C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人生</a:t>
            </a:r>
            <a:r>
              <a:rPr kumimoji="1"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</a:t>
            </a: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年時代の豊かなライフシーン  </a:t>
            </a:r>
            <a:r>
              <a:rPr kumimoji="1"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Vol.1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508F28E-5903-420D-A446-FCE73E792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384978"/>
            <a:ext cx="6858000" cy="385346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2021_02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_</a:t>
            </a:r>
            <a:r>
              <a:rPr kumimoji="1"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 </a:t>
            </a: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鹿島　小松寛和</a:t>
            </a:r>
          </a:p>
        </p:txBody>
      </p:sp>
    </p:spTree>
    <p:extLst>
      <p:ext uri="{BB962C8B-B14F-4D97-AF65-F5344CB8AC3E}">
        <p14:creationId xmlns:p14="http://schemas.microsoft.com/office/powerpoint/2010/main" val="192985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EFEEA3-E496-4F24-91A4-486227DD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Work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豊かさを自分の経験から掘り起こす</a:t>
            </a:r>
          </a:p>
        </p:txBody>
      </p:sp>
    </p:spTree>
    <p:extLst>
      <p:ext uri="{BB962C8B-B14F-4D97-AF65-F5344CB8AC3E}">
        <p14:creationId xmlns:p14="http://schemas.microsoft.com/office/powerpoint/2010/main" val="1118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47484D-569C-443A-BDA1-5B02FEFE0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92" y="713128"/>
            <a:ext cx="4563575" cy="60501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強豪チームに移籍する選手（</a:t>
            </a:r>
            <a:r>
              <a:rPr kumimoji="1"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歳）の送別会</a:t>
            </a:r>
            <a:endParaRPr kumimoji="1"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1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参加者：</a:t>
            </a:r>
            <a:endParaRPr kumimoji="1"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学年保護者のうち、特に親しかった数家庭</a:t>
            </a:r>
            <a:endParaRPr kumimoji="1"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</a:t>
            </a: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それぞれの選手達とその両親、兄弟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6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場　所：　マンションの集会室</a:t>
            </a:r>
            <a:endParaRPr kumimoji="1"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kumimoji="1" lang="en-US" altLang="ja-JP" sz="6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豊かだと感じた理由：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思い切った決断を下した家庭の</a:t>
            </a:r>
            <a:endParaRPr kumimoji="1"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話をきっかけに、</a:t>
            </a: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親同士、こどもどうし、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また大人こども交えて、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それまで過ごしてきた数年間を前提に、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将来に向けた様々な会話ができたこと。</a:t>
            </a:r>
            <a:endParaRPr kumimoji="1"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kumimoji="1" lang="en-US" altLang="ja-JP" sz="7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→刺激を受けると共に、移籍する選手に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とっても貴重な節目を作れたと感じた。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→一人や、一家庭ではできないコトが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できると豊かだと感じる？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4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→自分が何かを得ることと、他人に何かを感</a:t>
            </a:r>
            <a:endParaRPr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　じてもらうことの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種類の豊かさがある？</a:t>
            </a:r>
            <a:endParaRPr kumimoji="1" lang="en-US" altLang="ja-JP" sz="1800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9570070-18DB-42FF-B499-F634E9292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4809088" y="94734"/>
            <a:ext cx="4224846" cy="222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テーブルを囲んでいる人たち&#10;&#10;自動的に生成された説明">
            <a:extLst>
              <a:ext uri="{FF2B5EF4-FFF2-40B4-BE49-F238E27FC236}">
                <a16:creationId xmlns:a16="http://schemas.microsoft.com/office/drawing/2014/main" id="{ED7BC8A5-45C6-4DE9-9A4C-EFE8DFD7A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" r="-2" b="-3"/>
          <a:stretch/>
        </p:blipFill>
        <p:spPr bwMode="auto">
          <a:xfrm>
            <a:off x="4809088" y="2363947"/>
            <a:ext cx="4224846" cy="21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白い壁の前に立つ子供たち&#10;&#10;自動的に生成された説明">
            <a:extLst>
              <a:ext uri="{FF2B5EF4-FFF2-40B4-BE49-F238E27FC236}">
                <a16:creationId xmlns:a16="http://schemas.microsoft.com/office/drawing/2014/main" id="{1307DBCD-1A7E-4509-B3B6-E73D51753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4809088" y="4533540"/>
            <a:ext cx="4224846" cy="2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E1CCBAB-B73B-43B3-B640-671A62937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42340" y="713128"/>
            <a:ext cx="801649" cy="2126625"/>
            <a:chOff x="10918968" y="713127"/>
            <a:chExt cx="1273032" cy="2532832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B1CF92E-2B5D-487A-A899-BB649820A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E7354EA5-24E3-4F7E-933A-53A274ADA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C6B1C44-597D-463B-B377-AA02597B28BD}"/>
              </a:ext>
            </a:extLst>
          </p:cNvPr>
          <p:cNvCxnSpPr>
            <a:cxnSpLocks/>
          </p:cNvCxnSpPr>
          <p:nvPr/>
        </p:nvCxnSpPr>
        <p:spPr>
          <a:xfrm>
            <a:off x="146221" y="1059992"/>
            <a:ext cx="43307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0EE74DF1-4B58-4E23-B85E-FD9E9BD8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6587067" cy="651932"/>
          </a:xfrm>
        </p:spPr>
        <p:txBody>
          <a:bodyPr>
            <a:normAutofit fontScale="90000"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「豊かだ」と感じた出会いやコミュニケーションの経験</a:t>
            </a:r>
          </a:p>
        </p:txBody>
      </p:sp>
    </p:spTree>
    <p:extLst>
      <p:ext uri="{BB962C8B-B14F-4D97-AF65-F5344CB8AC3E}">
        <p14:creationId xmlns:p14="http://schemas.microsoft.com/office/powerpoint/2010/main" val="286850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226</Words>
  <Application>Microsoft Office PowerPoint</Application>
  <PresentationFormat>画面に合わせる (4:3)</PresentationFormat>
  <Paragraphs>28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BIZ UDPゴシック</vt:lpstr>
      <vt:lpstr>游ゴシック</vt:lpstr>
      <vt:lpstr>游ゴシック Light</vt:lpstr>
      <vt:lpstr>Arial</vt:lpstr>
      <vt:lpstr>Office テーマ</vt:lpstr>
      <vt:lpstr>人生100年時代の豊かなライフシーン  Vol.1</vt:lpstr>
      <vt:lpstr>Work２：豊かさを自分の経験から掘り起こす</vt:lpstr>
      <vt:lpstr>「豊かだ」と感じた出会いやコミュニケーションの経験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人生100年時代の豊かなライフシーン  Vol.1</dc:title>
  <dc:creator>小松　寛和</dc:creator>
  <cp:lastModifiedBy>sakamura</cp:lastModifiedBy>
  <cp:revision>18</cp:revision>
  <dcterms:created xsi:type="dcterms:W3CDTF">2021-02-22T06:26:39Z</dcterms:created>
  <dcterms:modified xsi:type="dcterms:W3CDTF">2021-03-01T05:19:13Z</dcterms:modified>
</cp:coreProperties>
</file>