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1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3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9DF59-DBCC-414A-AEED-12E0CAC06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DAA75A-E8DB-4995-931E-C1933B7E2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D3C96C-0196-4A8B-863E-CBA92D5D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88825B-972E-478F-9497-C11D801DC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E8C1EC-DBF0-4661-AB90-383861EC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05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0AC147-2AE3-4403-BABB-8DC9A1B6A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0D1144-8A9F-4AC6-8085-D18E7A264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79EBB3-81C0-43A0-A874-169D5040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47BA38-E538-4B0D-A8EE-13784A8E0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365717-E720-47ED-A95E-03DD4CC50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8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BE13DEF-6899-42D4-BA42-6C71D24C4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D0E275-18F1-4CF2-9174-7EAFE1723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7F0016-23B1-454C-8FFF-619FA2B7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64577A-642C-4A43-88D8-687D1E6F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1FED13-DA86-4CF3-BA84-1F1B5B80E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7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E41B7-5B60-4626-A664-1F5DC2672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0F8AC9-6E64-42C6-85EA-E1157F8BD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88A33-7C6D-4F06-ADA8-8EA14902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130AF3-B0C9-4E66-8805-836F9C20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AA56CC-47B9-44B5-90AD-DA206031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87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5FAC5F-6B3D-4490-B3B0-57BC1FF30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3D2F32-957B-4DF5-914A-5C36C8565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513862-5364-47CC-8047-500F6737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B6E9DA-6C7C-4C53-8721-05310ECB2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496A30-D02D-43F2-885C-3294891F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66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78123-9D5C-4EA1-B83C-6334BD44E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4017CE-69BD-4050-A608-B215DE1C0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CD5073-1A9A-47CD-9882-C76E764F9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505D4C-A19C-4ADD-9315-203EEB5FB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764B53-1B68-48B8-A9BA-7313A89F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377B2C-30A0-44CD-8929-BAB67E61E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1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5869D8-F823-44A8-9E3D-331E49873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52D21B-6501-4F08-BED2-0F2920819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B1D556-27A7-4F53-B6D2-21FCD36B0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433682-66CA-4B09-8F14-AB8937ED7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C13B87B-0BD3-46EE-9451-7954306B1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DA66393-03D7-49D6-B523-93DA9A4E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9E4F96F-0F07-4A8D-9E10-486F0F63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93AEB6-6E2E-4406-92E5-F93B8E16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10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9CF104-9711-40C9-A738-CAEA8D2D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E46A6A-DE95-409C-8C46-BE547EB77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61E6FD-09B0-4D2C-B6D1-1152BBCD7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8C77C2-7BFD-45A4-AB15-C9365D7EE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84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4D8BCA-695E-400D-A29E-B81938583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502CAA-AF0A-4E49-B11A-D89750D8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3AE77E-54B2-40B3-896D-945A344E2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94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A12EB-E0C3-4C16-8A17-7EEFCFA4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9645C3-AE55-4510-9569-E14E7240E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9DF8F9-489C-48EF-A80F-12C18B920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944E44-47CF-4C87-AC07-A0C0D7C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C7B308-CE75-4521-8537-D191A4FA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D07155-629B-4960-B38D-4BFFBEB9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87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3DEC9-7CEE-4C53-8CD0-220DFCA9B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4D0614-9637-4437-A0EB-54AEF4F01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899335-F25F-42BD-9589-827127F01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5BD0D6-5308-49F6-A46B-39D447D7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A4F275-1417-470C-BD66-BE4110110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8F50E4-BFED-4D53-9BF3-804195943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5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4881F4C-F2A0-4EF1-8BE7-B3A6BAD2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10EB69-D0EF-41C9-8F9E-A5BC705E4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A99D36-4CA8-4720-815D-E03EA3661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3E870-5B6C-41C1-BF34-F150142FFFA7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67980-FBB5-497D-B0AB-A7C38C93C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06DFB9-A0D5-4A86-BDEA-54F823141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4DB1B-4460-44D0-889F-A22E6EA39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42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4B29FD8-D867-488C-90BC-E79A27370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802" y="4160739"/>
            <a:ext cx="3271280" cy="217540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8109457-B0BB-41DB-B089-0D6A3DCE83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621" y="5976316"/>
            <a:ext cx="1542474" cy="63241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3567786-BA92-4DB0-81E4-8DB38D6C0DF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5" t="9642" r="9851" b="5971"/>
          <a:stretch/>
        </p:blipFill>
        <p:spPr>
          <a:xfrm>
            <a:off x="7328582" y="3909168"/>
            <a:ext cx="1461526" cy="875264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2DDFA20-CEF1-4F30-913C-93E381ABD689}"/>
              </a:ext>
            </a:extLst>
          </p:cNvPr>
          <p:cNvSpPr txBox="1"/>
          <p:nvPr/>
        </p:nvSpPr>
        <p:spPr>
          <a:xfrm>
            <a:off x="797790" y="327889"/>
            <a:ext cx="5130800" cy="283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dirty="0"/>
              <a:t>Title:</a:t>
            </a:r>
            <a:r>
              <a:rPr kumimoji="1" lang="ja-JP" altLang="en-US" sz="1200" dirty="0"/>
              <a:t>異文化理解と語学学習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いつのこと：</a:t>
            </a:r>
            <a:r>
              <a:rPr lang="en-US" altLang="ja-JP" sz="1200" dirty="0"/>
              <a:t>2016</a:t>
            </a:r>
            <a:r>
              <a:rPr lang="ja-JP" altLang="en-US" sz="1200" dirty="0"/>
              <a:t>～</a:t>
            </a:r>
            <a:r>
              <a:rPr lang="en-US" altLang="ja-JP" sz="1200" dirty="0"/>
              <a:t>2017</a:t>
            </a:r>
            <a:r>
              <a:rPr lang="ja-JP" altLang="en-US" sz="1200" dirty="0"/>
              <a:t>年　昼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何をしていた時：会社員</a:t>
            </a: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どこで：勤務先の会議室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誰と一緒にいる：同僚</a:t>
            </a: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何が見える：教科書と韓国人教師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どんな音が聞こえる：男性教師の野太い声による韓国語</a:t>
            </a: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なぜ豊かだと思ったか：新たな言語を習得する過程で韓国語の成り立ち、習慣、食生活等々を知りえたため。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D9CF9A6-85A6-4CED-A402-1494A53FF32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8" r="7270" b="23518"/>
          <a:stretch/>
        </p:blipFill>
        <p:spPr>
          <a:xfrm>
            <a:off x="1069996" y="4005126"/>
            <a:ext cx="3585131" cy="2530565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1DE3EF-BD29-4C60-B3BB-513FE73ACABC}"/>
              </a:ext>
            </a:extLst>
          </p:cNvPr>
          <p:cNvSpPr txBox="1"/>
          <p:nvPr/>
        </p:nvSpPr>
        <p:spPr>
          <a:xfrm>
            <a:off x="6742545" y="327889"/>
            <a:ext cx="5241033" cy="339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dirty="0"/>
              <a:t>Title:</a:t>
            </a:r>
            <a:r>
              <a:rPr kumimoji="1" lang="ja-JP" altLang="en-US" sz="1200" dirty="0"/>
              <a:t>ファイナンス講座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いつのこと：</a:t>
            </a:r>
            <a:r>
              <a:rPr lang="en-US" altLang="ja-JP" sz="1200" dirty="0"/>
              <a:t>2006</a:t>
            </a:r>
            <a:r>
              <a:rPr lang="ja-JP" altLang="en-US" sz="1200" dirty="0"/>
              <a:t>～</a:t>
            </a:r>
            <a:r>
              <a:rPr lang="en-US" altLang="ja-JP" sz="1200" dirty="0"/>
              <a:t>2008</a:t>
            </a:r>
            <a:r>
              <a:rPr lang="ja-JP" altLang="en-US" sz="1200" dirty="0"/>
              <a:t>年　夜間</a:t>
            </a:r>
            <a:r>
              <a:rPr lang="en-US" altLang="ja-JP" sz="1200" dirty="0"/>
              <a:t>2</a:t>
            </a:r>
            <a:r>
              <a:rPr lang="ja-JP" altLang="en-US" sz="1200" dirty="0"/>
              <a:t>年間コース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何をしていた時：会社員</a:t>
            </a: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どこで：</a:t>
            </a:r>
            <a:r>
              <a:rPr kumimoji="1" lang="en-US" altLang="ja-JP" sz="1200" dirty="0"/>
              <a:t>MBA</a:t>
            </a:r>
            <a:r>
              <a:rPr kumimoji="1" lang="ja-JP" altLang="en-US" sz="1200" dirty="0"/>
              <a:t>コースの教室、自宅、カフェ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誰と一緒にいる：クラスメイト、教授</a:t>
            </a: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何が見える：スライドテキスト、</a:t>
            </a:r>
            <a:endParaRPr kumimoji="1" lang="en-US" altLang="ja-JP" sz="1200" dirty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どんな音が聞こえる：</a:t>
            </a:r>
            <a:r>
              <a:rPr kumimoji="1" lang="ja-JP" altLang="en-US" sz="1200" dirty="0"/>
              <a:t>教授の声、ディスカッション</a:t>
            </a: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kumimoji="1" lang="ja-JP" altLang="en-US" sz="1200" dirty="0"/>
              <a:t>なぜ豊かだと思ったか：すべての講義が初めての受講科目でありついていけない。一つ一つの科目は専門的であり予習復習が必須、</a:t>
            </a:r>
            <a:r>
              <a:rPr lang="ja-JP" altLang="en-US" sz="1200" dirty="0"/>
              <a:t>課題に追われる毎日を過ごす</a:t>
            </a:r>
            <a:r>
              <a:rPr kumimoji="1" lang="ja-JP" altLang="en-US" sz="1200" dirty="0"/>
              <a:t>。次第に各科目の関係性が立体的になり理解が深まった。金融・投資に対する基本的な考え方を身につけたと実感しているため。</a:t>
            </a:r>
          </a:p>
        </p:txBody>
      </p:sp>
    </p:spTree>
    <p:extLst>
      <p:ext uri="{BB962C8B-B14F-4D97-AF65-F5344CB8AC3E}">
        <p14:creationId xmlns:p14="http://schemas.microsoft.com/office/powerpoint/2010/main" val="3216944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216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北橋　正太郎</dc:creator>
  <cp:lastModifiedBy>KANSYA-JIMU</cp:lastModifiedBy>
  <cp:revision>7</cp:revision>
  <dcterms:created xsi:type="dcterms:W3CDTF">2021-02-26T01:25:38Z</dcterms:created>
  <dcterms:modified xsi:type="dcterms:W3CDTF">2021-03-01T05:51:23Z</dcterms:modified>
</cp:coreProperties>
</file>