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772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A9D436-A994-492D-BB76-F2E227F221F5}" v="1" dt="2021-02-25T08:55:21.123"/>
    <p1510:client id="{43257407-8BBB-4768-A325-94CC9E282504}" v="4" dt="2021-02-25T08:27:48.9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7" autoAdjust="0"/>
    <p:restoredTop sz="85529" autoAdjust="0"/>
  </p:normalViewPr>
  <p:slideViewPr>
    <p:cSldViewPr snapToGrid="0">
      <p:cViewPr varScale="1">
        <p:scale>
          <a:sx n="109" d="100"/>
          <a:sy n="109" d="100"/>
        </p:scale>
        <p:origin x="1326" y="96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629920" y="1574801"/>
            <a:ext cx="504952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移動・モビリティの「豊かさ」とは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926D8DB-7EC4-4585-B970-9F468F5F8096}"/>
              </a:ext>
            </a:extLst>
          </p:cNvPr>
          <p:cNvSpPr txBox="1">
            <a:spLocks/>
          </p:cNvSpPr>
          <p:nvPr/>
        </p:nvSpPr>
        <p:spPr>
          <a:xfrm>
            <a:off x="7193280" y="5059681"/>
            <a:ext cx="125984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である。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906DB2-0A5D-4DB3-A3F7-448B2B63A127}"/>
              </a:ext>
            </a:extLst>
          </p:cNvPr>
          <p:cNvSpPr/>
          <p:nvPr/>
        </p:nvSpPr>
        <p:spPr>
          <a:xfrm>
            <a:off x="629920" y="2250443"/>
            <a:ext cx="7701280" cy="28092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非日常・特別な体験から得られる精神的な充足感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053647E-8284-477E-B7EC-D3C724946FBC}"/>
              </a:ext>
            </a:extLst>
          </p:cNvPr>
          <p:cNvSpPr txBox="1">
            <a:spLocks/>
          </p:cNvSpPr>
          <p:nvPr/>
        </p:nvSpPr>
        <p:spPr>
          <a:xfrm>
            <a:off x="284480" y="609603"/>
            <a:ext cx="1808480" cy="54863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本日のまとめ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8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40A6A81B2B27342AE189D1606541175" ma:contentTypeVersion="13" ma:contentTypeDescription="新しいドキュメントを作成します。" ma:contentTypeScope="" ma:versionID="55d26b0ea7967a7f614cddbbd33e7d62">
  <xsd:schema xmlns:xsd="http://www.w3.org/2001/XMLSchema" xmlns:xs="http://www.w3.org/2001/XMLSchema" xmlns:p="http://schemas.microsoft.com/office/2006/metadata/properties" xmlns:ns3="70a607d9-8aeb-4df5-ad43-9b3ab6ba5dae" xmlns:ns4="b3da8c4d-5db6-4c49-8e22-beb01dc346d4" targetNamespace="http://schemas.microsoft.com/office/2006/metadata/properties" ma:root="true" ma:fieldsID="f09ada78d41939e8fee52efb0eab07c1" ns3:_="" ns4:_="">
    <xsd:import namespace="70a607d9-8aeb-4df5-ad43-9b3ab6ba5dae"/>
    <xsd:import namespace="b3da8c4d-5db6-4c49-8e22-beb01dc346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607d9-8aeb-4df5-ad43-9b3ab6ba5d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da8c4d-5db6-4c49-8e22-beb01dc346d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BC7CDB-8906-422F-A4DD-FACB605D83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a607d9-8aeb-4df5-ad43-9b3ab6ba5dae"/>
    <ds:schemaRef ds:uri="b3da8c4d-5db6-4c49-8e22-beb01dc346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9B2352-F33B-4BE7-A9F0-410B588E20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F4651E-5440-4CB6-B453-3603B6F75984}">
  <ds:schemaRefs>
    <ds:schemaRef ds:uri="http://purl.org/dc/dcmitype/"/>
    <ds:schemaRef ds:uri="http://purl.org/dc/elements/1.1/"/>
    <ds:schemaRef ds:uri="http://schemas.microsoft.com/office/infopath/2007/PartnerControls"/>
    <ds:schemaRef ds:uri="70a607d9-8aeb-4df5-ad43-9b3ab6ba5dae"/>
    <ds:schemaRef ds:uri="b3da8c4d-5db6-4c49-8e22-beb01dc346d4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23445</TotalTime>
  <Words>26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KANSYA-JIMU</cp:lastModifiedBy>
  <cp:revision>727</cp:revision>
  <cp:lastPrinted>2021-02-08T07:58:29Z</cp:lastPrinted>
  <dcterms:created xsi:type="dcterms:W3CDTF">2018-06-24T08:41:42Z</dcterms:created>
  <dcterms:modified xsi:type="dcterms:W3CDTF">2021-03-01T05:54:36Z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0x010100A40A6A81B2B27342AE189D1606541175</vt:lpwstr>
  </property>
</Properties>
</file>