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6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94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6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1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67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7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1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94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06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0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254E-3F4D-4107-8BBF-028C49C8F85C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573FD-F271-4D37-A392-CF98A83BFF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42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7566" y="161121"/>
            <a:ext cx="480599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豊かさを感じた移動・モビリティの経験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9832" y="708631"/>
            <a:ext cx="90747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□事柄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→最近、観梅のために大倉山公園へ、自宅より電車と徒歩で移動。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・毎年訪れているいつもの光景だが、コロナの影響もあり、ゆっくりとした時間をすごせる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・混雑が無いため、いつも行かないような周辺奥まで歩いていたところ、小道を発見し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踏み入れてみた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・帰り道につながりそうなので、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Google Map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を使わず、探索しながら帰路を目指す。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迷うことも楽しみながら、今まで使ったことのないルートを歩き、新たな寺社仏閣なども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たどりながら、帰路についた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□モビリティ選択の理由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・速さより、目的地までの街並み、静寂（車道、排ガスを避けた）の楽しみを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優先した移動手段とルート選択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・歩き、を中心にした移動（健康も兼ねた移動、という考え方も増えてくるのでは？）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□豊かさを感じた部分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・（途中からだが）あえてスマホの地図案内などのテクノロジーを使わず、迷うことを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楽しんでいる自分を発見した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・「目的地までの最短ルート」ではなく、移動中の周辺（面的な広がり）をさまよいながら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新たな発見をすることに時間を使うこと（単なるひまつぶし？かもしれないが・・）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81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1614</TotalTime>
  <Words>272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東日本旅客鉄道株式会社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高津　徹</dc:creator>
  <cp:lastModifiedBy>KANSYA-JIMU</cp:lastModifiedBy>
  <cp:revision>24</cp:revision>
  <cp:lastPrinted>2019-12-18T00:26:56Z</cp:lastPrinted>
  <dcterms:created xsi:type="dcterms:W3CDTF">2018-11-13T05:20:40Z</dcterms:created>
  <dcterms:modified xsi:type="dcterms:W3CDTF">2021-03-08T06:03:09Z</dcterms:modified>
</cp:coreProperties>
</file>