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7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46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94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6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91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67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37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41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94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06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2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50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F254E-3F4D-4107-8BBF-028C49C8F85C}" type="datetimeFigureOut">
              <a:rPr kumimoji="1" lang="ja-JP" altLang="en-US" smtClean="0"/>
              <a:t>2021/3/11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573FD-F271-4D37-A392-CF98A83BF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42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7566" y="510043"/>
            <a:ext cx="480599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着目した豊かさの要素・要件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9832" y="1057553"/>
            <a:ext cx="9074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・「豊かさには主観的で多様な側面がある」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1787" y="1823300"/>
            <a:ext cx="480599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豊かさの要素・要件が生まれた背景や要因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832" y="2370810"/>
            <a:ext cx="90747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・目的地に移動する際、その移動手段が複数（電車、バス、船、レンタサイクル、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徒歩）存在し、その時々の環境や気分、同行者により、様々なモビリティが選べるとき。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ex)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ある時は時間を優先し電車で、またある時は友達と風を満喫するために船で・・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⇒豊かさの一つには、選択肢の多さがあり、それは多様な時間の使い方ができる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環境を持っていること＝自分で決められる領域が大きい、ことにも起因し、個人的で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主観的な要素が大きいと感じます。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270" y="5047452"/>
            <a:ext cx="9074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・ワークライフバランスの根本的な見直しがいまだできておらず、少ない余暇を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楽しもうとすると、移動はどうしても早く、効率的に、という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方向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に行きがち。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移動時間を楽しむ、という使い方の余裕をとれない社会構造。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・但し、コロナ禍を通して、「職・住・遊」の融合や近接といった流れも出てきており、そこに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「時間」という概念を付け加えることで、新たな豊かさを発掘できるのではないか？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7566" y="4537402"/>
            <a:ext cx="480599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着目する豊かさの要素・要件を阻害するコト・モノ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94884" y="65544"/>
            <a:ext cx="1756611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個人ワーク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681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7566" y="485981"/>
            <a:ext cx="544930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人間が長寿化することにより起こる</a:t>
            </a:r>
            <a:r>
              <a:rPr kumimoji="1" lang="ja-JP" alt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あろう個人の変化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9832" y="840988"/>
            <a:ext cx="90747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・専門ではありませんが、一般的に生物が長寿命化すると個体数が減少する気がし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ます。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となると、個をより大切にする行動変容が強まるのではないでしょうか？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例えば、健康志向が一層高まったり、環境問題を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しようとする機運が高まったり・・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自分を取り巻く環境を改善することに、個人の価値観がシフト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してほしいな・・と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・医療技術や自動運転などがさらに発達し、「人生</a:t>
            </a:r>
            <a:r>
              <a:rPr kumimoji="1"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年」が、かなりコミットされるレベル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までくれば、「速さや効率」から、「質」を中心とした時間の使い方を、人は求めるように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なるのではないか？（そうなるとよいな・・と）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9270" y="3716460"/>
            <a:ext cx="9074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移動中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の「時間の質」を高めてくれるサービスが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付加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されたもモビリティ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（昔の食堂車、のような空間の復活など）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・病気などの際は、こちらから病院にいくのではなく、医療機器・人・サービスがパッケージ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された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モビリティ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(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移動病院のような）が来てくれる（昔の往診、の次世代機能版）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（医療技術により病気になる機会が減り、病院・通院、という概念が変わる）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986491"/>
            <a:ext cx="9074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・移動するためだけの側面から、質や多機能、といった</a:t>
            </a:r>
            <a:r>
              <a:rPr kumimoji="1"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複合機能やサービスを提供できる</a:t>
            </a:r>
            <a:endParaRPr kumimoji="1"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多機能モビリティと、安心安全早さを提供する単機能モビリティに大別されるのでは？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94884" y="65544"/>
            <a:ext cx="1756611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ＷＯＲＫ２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7566" y="3282444"/>
            <a:ext cx="750670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人生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100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時代の個人の変化によって生まれる</a:t>
            </a:r>
            <a:r>
              <a:rPr kumimoji="1" lang="ja-JP" alt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あろう新たな移動・モビリティ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7566" y="5512027"/>
            <a:ext cx="750670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人生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100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時代には、移動・モビリティのどのような側面・性質が重要となるか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69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4646</TotalTime>
  <Words>667</Words>
  <Application>Microsoft Office PowerPoint</Application>
  <PresentationFormat>画面に合わせる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東日本旅客鉄道株式会社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高津　徹</dc:creator>
  <cp:lastModifiedBy>0000010748076</cp:lastModifiedBy>
  <cp:revision>45</cp:revision>
  <cp:lastPrinted>2019-12-18T00:26:56Z</cp:lastPrinted>
  <dcterms:created xsi:type="dcterms:W3CDTF">2018-11-13T05:20:40Z</dcterms:created>
  <dcterms:modified xsi:type="dcterms:W3CDTF">2021-03-11T10:32:03Z</dcterms:modified>
</cp:coreProperties>
</file>