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29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8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00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01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4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13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5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2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46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6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0635-F294-4FD4-8777-59C9D4DC1D41}" type="datetimeFigureOut">
              <a:rPr kumimoji="1" lang="ja-JP" altLang="en-US" smtClean="0"/>
              <a:t>2021/3/12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3381E-C295-4825-8102-50F00316A0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52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16111" t="5507" r="16055" b="13012"/>
          <a:stretch/>
        </p:blipFill>
        <p:spPr>
          <a:xfrm>
            <a:off x="1258529" y="-49160"/>
            <a:ext cx="10205884" cy="6895868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344993" y="757085"/>
            <a:ext cx="86228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（頭脳と身体の老化が抑えられることを前提に）</a:t>
            </a:r>
            <a:endParaRPr lang="ja-JP" altLang="en-US" sz="1600" dirty="0"/>
          </a:p>
          <a:p>
            <a:r>
              <a:rPr lang="ja-JP" altLang="en-US" sz="1600" dirty="0" smtClean="0"/>
              <a:t>働く・遊ぶ・憩うなどの回数が増加し、</a:t>
            </a:r>
            <a:r>
              <a:rPr kumimoji="1" lang="ja-JP" altLang="en-US" sz="1600" dirty="0" smtClean="0"/>
              <a:t>多くの場所に行くことになる（行く機会が増える）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特に、定年延長や高齢者の就学により、より働きたい・学びたい・価値を生み出したいと考える人が増える</a:t>
            </a:r>
            <a:endParaRPr kumimoji="1" lang="en-US" altLang="ja-JP" sz="16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98290" y="2783702"/>
            <a:ext cx="88834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（それでも、頭脳と身体は老化する）</a:t>
            </a:r>
            <a:endParaRPr lang="ja-JP" altLang="en-US" sz="1600" dirty="0"/>
          </a:p>
          <a:p>
            <a:r>
              <a:rPr lang="ja-JP" altLang="en-US" sz="1600" dirty="0" smtClean="0"/>
              <a:t>細かく調べなくても、体の負担を多くかけなくても（たくさん歩かなくても）、</a:t>
            </a:r>
            <a:endParaRPr lang="en-US" altLang="ja-JP" sz="1600" dirty="0" smtClean="0"/>
          </a:p>
          <a:p>
            <a:r>
              <a:rPr lang="ja-JP" altLang="en-US" sz="1600" dirty="0" smtClean="0"/>
              <a:t>見に行けて、会いに行けて、ビジネスができて、学びに行ける移動・モビリティが主流となる</a:t>
            </a:r>
            <a:endParaRPr lang="en-US" altLang="ja-JP" sz="1600" dirty="0" smtClean="0"/>
          </a:p>
          <a:p>
            <a:endParaRPr lang="en-US" altLang="ja-JP" sz="1600" dirty="0" smtClean="0"/>
          </a:p>
          <a:p>
            <a:r>
              <a:rPr lang="ja-JP" altLang="en-US" sz="1600" dirty="0" smtClean="0"/>
              <a:t>〇行きたい場所に、いつでも、自分の意志どおりに行けるモビリティ</a:t>
            </a:r>
          </a:p>
          <a:p>
            <a:r>
              <a:rPr lang="ja-JP" altLang="en-US" sz="1600" dirty="0" smtClean="0"/>
              <a:t>〇それをすぐに実現できる（呼ぶことができる）手段や環境の整備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44993" y="5030826"/>
            <a:ext cx="92570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〇行きたい場所に行けるための、乗り物（クルマなどのモビリティ）、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ルート（道路などの基盤）という物理的なツール（モビリティ、基盤）の整備</a:t>
            </a:r>
          </a:p>
          <a:p>
            <a:r>
              <a:rPr lang="ja-JP" altLang="en-US" sz="1600" dirty="0" smtClean="0"/>
              <a:t>〇行きたい時間（出発時間・所要時間）に行くための、スピード、フリークエンシー（頻度）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という時間軸での能力ＵＰ（究極はどこでもドア）</a:t>
            </a:r>
          </a:p>
          <a:p>
            <a:r>
              <a:rPr lang="ja-JP" altLang="en-US" sz="1600" dirty="0" smtClean="0"/>
              <a:t>〇行きたいイメージ（快適性や心地よさ）で行くための、スピード（ゆっくり）、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ゆったり座る（寝る）、乗り心地、混雑、温度、トイレ、飲食等という付帯要件</a:t>
            </a:r>
            <a:endParaRPr lang="en-US" altLang="ja-JP" sz="1600" dirty="0" smtClean="0"/>
          </a:p>
          <a:p>
            <a:r>
              <a:rPr lang="ja-JP" altLang="en-US" sz="1600" dirty="0" smtClean="0"/>
              <a:t>〇行きたいときに、すぐに案内してくれる、ガイド・ナビゲーション（</a:t>
            </a:r>
            <a:r>
              <a:rPr lang="en-US" altLang="ja-JP" sz="1600" dirty="0" err="1" smtClean="0"/>
              <a:t>MaaS</a:t>
            </a:r>
            <a:r>
              <a:rPr lang="ja-JP" altLang="en-US" sz="1600" dirty="0" err="1" smtClean="0"/>
              <a:t>のような</a:t>
            </a:r>
            <a:r>
              <a:rPr lang="ja-JP" altLang="en-US" sz="1600" dirty="0" smtClean="0"/>
              <a:t>もの？）</a:t>
            </a:r>
            <a:endParaRPr lang="ja-JP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5690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07" y="2702339"/>
            <a:ext cx="9180266" cy="407374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78423" y="147794"/>
            <a:ext cx="110907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注意したいこと：</a:t>
            </a:r>
            <a:endParaRPr lang="en-US" altLang="ja-JP" sz="3200" dirty="0" smtClean="0"/>
          </a:p>
          <a:p>
            <a:r>
              <a:rPr lang="ja-JP" altLang="en-US" sz="3200" dirty="0" smtClean="0"/>
              <a:t>やり方を間違うと、下手をすると、快適性を追求した結果、</a:t>
            </a:r>
            <a:endParaRPr lang="en-US" altLang="ja-JP" sz="3200" dirty="0" smtClean="0"/>
          </a:p>
          <a:p>
            <a:r>
              <a:rPr lang="ja-JP" altLang="en-US" sz="3200" dirty="0" smtClean="0"/>
              <a:t>人間自身が動かなくなるかも？それは困る</a:t>
            </a:r>
            <a:r>
              <a:rPr lang="ja-JP" altLang="en-US" sz="3200" dirty="0" err="1" smtClean="0"/>
              <a:t>。。。</a:t>
            </a:r>
            <a:endParaRPr lang="en-US" altLang="ja-JP" sz="3200" dirty="0" smtClean="0"/>
          </a:p>
          <a:p>
            <a:r>
              <a:rPr lang="ja-JP" altLang="en-US" sz="3200" dirty="0" smtClean="0"/>
              <a:t>（嶋田さんの言う通り年齢制限が必要とか？）</a:t>
            </a:r>
            <a:endParaRPr lang="en-US" altLang="ja-JP" sz="3200" dirty="0" smtClean="0"/>
          </a:p>
          <a:p>
            <a:r>
              <a:rPr lang="ja-JP" altLang="en-US" sz="3200" dirty="0" smtClean="0"/>
              <a:t>参考）ピクサー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映画「ウォーリー　</a:t>
            </a:r>
            <a:r>
              <a:rPr lang="en-US" altLang="ja-JP" sz="3200" dirty="0" smtClean="0"/>
              <a:t>WALL</a:t>
            </a:r>
            <a:r>
              <a:rPr lang="ja-JP" altLang="en-US" sz="3200" dirty="0"/>
              <a:t>･</a:t>
            </a:r>
            <a:r>
              <a:rPr lang="en-US" altLang="ja-JP" sz="3200" dirty="0" smtClean="0"/>
              <a:t>E</a:t>
            </a:r>
            <a:r>
              <a:rPr lang="ja-JP" altLang="en-US" sz="3200" dirty="0" smtClean="0"/>
              <a:t>」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112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337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東日本旅客鉄道株式会社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高津　徹</dc:creator>
  <cp:lastModifiedBy>高津　徹</cp:lastModifiedBy>
  <cp:revision>4</cp:revision>
  <dcterms:created xsi:type="dcterms:W3CDTF">2021-03-12T06:50:46Z</dcterms:created>
  <dcterms:modified xsi:type="dcterms:W3CDTF">2021-03-12T07:23:41Z</dcterms:modified>
</cp:coreProperties>
</file>