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0FE5B1-FCA7-469A-B546-632769257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5D7C670-2354-4BAA-A416-B2AAE5B27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A7CFBE-7C75-46BE-A441-1E79AE4F8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6A0BB3-C2EF-4AB2-A3AC-6CFCB59C9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17C00F-2468-416F-B090-4E20F14C8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9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C26AB8-EE51-4F6F-B59C-68DC76ED0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53BD18-F898-46BD-AF72-C92D61840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54A04A-817C-4E2A-9167-E9D810529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256308-C681-4D85-AB38-C95283EB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43001B-D4E3-4057-852D-A31CB58D9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5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A644DB6-078A-4F6D-BDAA-08C9299606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21FB2D-81BB-47EA-8071-C0CD3F0D7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A3A166-2BAF-4FCD-9B28-56E8BF0AF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F15C88-DEF5-4ACC-BF0F-D25A09BE9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7EDD78-D87B-4C66-A0E6-F38EEEE21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39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497C49-FA84-4B22-A5EC-D71882C78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78A207-92FF-4F4D-AF6A-D745DF45A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FB2DF8-E5FD-4C7D-865D-3AFEEF96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3BD599-FD79-4FCA-A7BA-193B7AD77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EEFF47-42CD-4AE3-ABAC-696905158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5177A7-57A4-42A9-8714-DE3AFFBA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211812-4902-4B15-A49D-3F58DBA40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DFB17C-3134-4EC8-930F-ABD5016C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08440A-EF2F-4E50-9AF1-643D52948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8D16A5-21B2-4A5F-A460-166D56640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16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A8A36B-0EA2-49D2-8659-BD5E49FF6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770DF6-7FED-4E84-9C19-829820894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1D9B04-0DF2-4AA9-9BED-BE598E5CC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A7F348-4DEA-4CEB-B6D4-4CF9227D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02C2A7-A46C-4877-9C03-CF17A2404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815A57-4CE0-4504-B16B-BEE6A3117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85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32939-18F9-4FA9-9B80-512DE413C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410F5D-E725-4253-A61C-39987ED8F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B0EFF4-5605-417A-B585-D02846389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8E5A64A-ADBB-4AE4-AD66-0EC9292341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97D6943-661E-40D1-B9E9-8A3FAD223C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BB02387-A7A1-4F29-9DC2-2936DD0E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9F9974-32C9-45EB-822D-EF75B4301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580ACE2-13A4-474C-BBC8-E3C50A225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49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F48A3E-C040-4735-B417-14323FE3E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5C7853A-454F-470A-9F92-11158154F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4BA3F6-2572-479F-BFF6-0A619EEE8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727E27-4D12-44F0-9922-7A650545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17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0D2653A-A552-4D33-958C-E90239DF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2F55FA6-1916-4AF5-94CA-9888DD1F4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4A3188-E432-4B85-849E-77D9C38C8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04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AFBCF5-DB63-469D-A82D-81F6FE30D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E4AD5F-B933-497B-A871-C0FEBB9FD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E47467F-B1A9-4D07-9467-D1D8BB005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3AF821-F0B3-41E3-B7AE-96DD50E7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6878E9-8727-4A8E-ABF9-EE1B50D5A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A1D668-2B42-4B69-9720-D63B9C0C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77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D391B0-4518-49EA-9607-08431129F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F14FF7C-9423-4055-BEA9-458BB74F21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D14AC0-0F36-43D9-A5F0-6A3C139A5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194310-8FC5-465B-86E5-54BA1293A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52C5D5-6CD2-48ED-A1B3-2B3BA36D8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DB7274-82B2-4B40-BD48-969981DA4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49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8E635C9-D895-4783-A639-3ADB025F7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0A7825-49A9-464C-BAE1-61B5CBC7E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D8F143-FF2C-4704-95C6-3328582B4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38A64-9336-45D4-95D8-91D44C9830AD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148276-1E87-4D08-8D5B-9F5893352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47D06B-5765-46C7-97AB-0C230687A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15B-2CD4-4CEE-82AD-777BCAD05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41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865252E-8BAF-414A-8B1E-281E5FB688E0}"/>
              </a:ext>
            </a:extLst>
          </p:cNvPr>
          <p:cNvSpPr/>
          <p:nvPr/>
        </p:nvSpPr>
        <p:spPr>
          <a:xfrm>
            <a:off x="381000" y="1785024"/>
            <a:ext cx="11430000" cy="248605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00E841-A4A5-4B96-BD3B-9142D5006F9C}"/>
              </a:ext>
            </a:extLst>
          </p:cNvPr>
          <p:cNvSpPr txBox="1"/>
          <p:nvPr/>
        </p:nvSpPr>
        <p:spPr>
          <a:xfrm>
            <a:off x="708069" y="124027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都市の中の自然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F8FDEA6-710C-46C4-9BFB-961AF0876EBD}"/>
              </a:ext>
            </a:extLst>
          </p:cNvPr>
          <p:cNvSpPr txBox="1"/>
          <p:nvPr/>
        </p:nvSpPr>
        <p:spPr>
          <a:xfrm>
            <a:off x="9940350" y="124027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超自然・大自然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7F2D39-85F3-40DF-BFD4-4D3A41312CED}"/>
              </a:ext>
            </a:extLst>
          </p:cNvPr>
          <p:cNvSpPr txBox="1"/>
          <p:nvPr/>
        </p:nvSpPr>
        <p:spPr>
          <a:xfrm>
            <a:off x="1169735" y="209630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身近さ・近距離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3B23BD-E6AC-4EF8-96A2-66C9CE264DBB}"/>
              </a:ext>
            </a:extLst>
          </p:cNvPr>
          <p:cNvSpPr txBox="1"/>
          <p:nvPr/>
        </p:nvSpPr>
        <p:spPr>
          <a:xfrm>
            <a:off x="3296363" y="3795342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自然の気持ちよさ・めでる気持ち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49AB39-092B-4B28-9B34-65090227E6B9}"/>
              </a:ext>
            </a:extLst>
          </p:cNvPr>
          <p:cNvSpPr txBox="1"/>
          <p:nvPr/>
        </p:nvSpPr>
        <p:spPr>
          <a:xfrm>
            <a:off x="10055767" y="2504551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圧倒される</a:t>
            </a:r>
            <a:endParaRPr lang="en-US" altLang="ja-JP" dirty="0"/>
          </a:p>
          <a:p>
            <a:r>
              <a:rPr lang="ja-JP" altLang="en-US" dirty="0"/>
              <a:t>自然の超越感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538696-63DE-4461-AFB6-A9FBEA7648EF}"/>
              </a:ext>
            </a:extLst>
          </p:cNvPr>
          <p:cNvSpPr txBox="1"/>
          <p:nvPr/>
        </p:nvSpPr>
        <p:spPr>
          <a:xfrm>
            <a:off x="7448755" y="209630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非日常・感動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9A0430E-CACE-4081-A4DE-74EC4DD29AFE}"/>
              </a:ext>
            </a:extLst>
          </p:cNvPr>
          <p:cNvSpPr txBox="1"/>
          <p:nvPr/>
        </p:nvSpPr>
        <p:spPr>
          <a:xfrm>
            <a:off x="6645784" y="12402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田舎の自然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FA68A56-7314-4E16-9E0D-E3880C168AEC}"/>
              </a:ext>
            </a:extLst>
          </p:cNvPr>
          <p:cNvSpPr txBox="1"/>
          <p:nvPr/>
        </p:nvSpPr>
        <p:spPr>
          <a:xfrm>
            <a:off x="1703619" y="2856742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物理的な自然のボリューム</a:t>
            </a:r>
            <a:endParaRPr kumimoji="1" lang="en-US" altLang="ja-JP" dirty="0"/>
          </a:p>
          <a:p>
            <a:r>
              <a:rPr lang="ja-JP" altLang="en-US" dirty="0"/>
              <a:t>　（傾斜地、より自然なもの）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D0B69D-A90B-4285-97FA-007768DDD4B9}"/>
              </a:ext>
            </a:extLst>
          </p:cNvPr>
          <p:cNvSpPr txBox="1"/>
          <p:nvPr/>
        </p:nvSpPr>
        <p:spPr>
          <a:xfrm>
            <a:off x="5564221" y="442760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五感で感じる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9DF2B49-6EAD-4B40-8B09-75538F28F011}"/>
              </a:ext>
            </a:extLst>
          </p:cNvPr>
          <p:cNvSpPr txBox="1"/>
          <p:nvPr/>
        </p:nvSpPr>
        <p:spPr>
          <a:xfrm>
            <a:off x="2970228" y="480446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人と過ごす時間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FF70CD3-12F1-4557-AD7E-E7E7F4741B8F}"/>
              </a:ext>
            </a:extLst>
          </p:cNvPr>
          <p:cNvSpPr txBox="1"/>
          <p:nvPr/>
        </p:nvSpPr>
        <p:spPr>
          <a:xfrm>
            <a:off x="8579833" y="361067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一体感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5DFDBCB-30BD-4E88-BEEF-CF53E4E3428D}"/>
              </a:ext>
            </a:extLst>
          </p:cNvPr>
          <p:cNvSpPr txBox="1"/>
          <p:nvPr/>
        </p:nvSpPr>
        <p:spPr>
          <a:xfrm>
            <a:off x="7133881" y="4796932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自由な時間（日々の制約からの解放）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7C325B76-A940-4182-8E7E-0B59C8B2BB23}"/>
              </a:ext>
            </a:extLst>
          </p:cNvPr>
          <p:cNvSpPr/>
          <p:nvPr/>
        </p:nvSpPr>
        <p:spPr>
          <a:xfrm>
            <a:off x="1169735" y="3087895"/>
            <a:ext cx="10072963" cy="248605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C3C35D9-FE15-4DA8-AD48-A486E9279AC1}"/>
              </a:ext>
            </a:extLst>
          </p:cNvPr>
          <p:cNvSpPr txBox="1"/>
          <p:nvPr/>
        </p:nvSpPr>
        <p:spPr>
          <a:xfrm>
            <a:off x="3411779" y="2305574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安全な自然？管理された自然？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231B9AC-8898-4232-8038-76D0B651215E}"/>
              </a:ext>
            </a:extLst>
          </p:cNvPr>
          <p:cNvSpPr txBox="1"/>
          <p:nvPr/>
        </p:nvSpPr>
        <p:spPr>
          <a:xfrm>
            <a:off x="7933015" y="41136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２０２１．３．１６ワークショップ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CE70B28-5BD1-477E-A11C-6D9E74E20CD4}"/>
              </a:ext>
            </a:extLst>
          </p:cNvPr>
          <p:cNvSpPr txBox="1"/>
          <p:nvPr/>
        </p:nvSpPr>
        <p:spPr>
          <a:xfrm>
            <a:off x="0" y="29778"/>
            <a:ext cx="4852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■自然とのつながりの豊かさ</a:t>
            </a:r>
          </a:p>
        </p:txBody>
      </p:sp>
    </p:spTree>
    <p:extLst>
      <p:ext uri="{BB962C8B-B14F-4D97-AF65-F5344CB8AC3E}">
        <p14:creationId xmlns:p14="http://schemas.microsoft.com/office/powerpoint/2010/main" val="1821720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83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中尾 俊幸</dc:creator>
  <cp:lastModifiedBy>中尾 俊幸</cp:lastModifiedBy>
  <cp:revision>6</cp:revision>
  <dcterms:created xsi:type="dcterms:W3CDTF">2021-03-15T05:20:22Z</dcterms:created>
  <dcterms:modified xsi:type="dcterms:W3CDTF">2021-03-15T06:57:42Z</dcterms:modified>
</cp:coreProperties>
</file>