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7" autoAdjust="0"/>
    <p:restoredTop sz="88184" autoAdjust="0"/>
  </p:normalViewPr>
  <p:slideViewPr>
    <p:cSldViewPr snapToGrid="0">
      <p:cViewPr varScale="1">
        <p:scale>
          <a:sx n="91" d="100"/>
          <a:sy n="91" d="100"/>
        </p:scale>
        <p:origin x="948" y="90"/>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2021/3/18</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2021/3/18</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１）前回のまとめを振り返り、「学びや学び方」の豊かさを考えるために、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（このまとめの中に出てきていない「学びや学び方」特有の視点を追加しても構いません）。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どのような局面で「学びや学び方」の豊かさは実現していましたか。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a:t>
            </a:r>
            <a:r>
              <a:rPr lang="ja-JP" altLang="en-US" sz="1600" dirty="0">
                <a:solidFill>
                  <a:schemeClr val="tx1">
                    <a:lumMod val="75000"/>
                    <a:lumOff val="25000"/>
                  </a:schemeClr>
                </a:solidFill>
              </a:rPr>
              <a:t>自由であることで感じる豊かさ（楽しさから感じる豊かさ？）</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お名前：飯塚　麻人</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20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200000"/>
              </a:lnSpc>
            </a:pPr>
            <a:r>
              <a:rPr lang="ja-JP" altLang="en-US" sz="1400" dirty="0">
                <a:solidFill>
                  <a:schemeClr val="tx1">
                    <a:lumMod val="75000"/>
                    <a:lumOff val="25000"/>
                  </a:schemeClr>
                </a:solidFill>
              </a:rPr>
              <a:t>自ら図書館へ行き学習したり、友人と論じながら学んだり、わざわざ休みの日に旅行で参考事例を見学しにいったりと</a:t>
            </a:r>
            <a:r>
              <a:rPr lang="ja-JP" altLang="en-US" sz="1400" u="sng" dirty="0">
                <a:solidFill>
                  <a:schemeClr val="tx1">
                    <a:lumMod val="75000"/>
                    <a:lumOff val="25000"/>
                  </a:schemeClr>
                </a:solidFill>
              </a:rPr>
              <a:t>能動的にかつ自由な時間に自由に学習できる環境</a:t>
            </a:r>
            <a:r>
              <a:rPr lang="ja-JP" altLang="en-US" sz="1400" dirty="0">
                <a:solidFill>
                  <a:schemeClr val="tx1">
                    <a:lumMod val="75000"/>
                    <a:lumOff val="25000"/>
                  </a:schemeClr>
                </a:solidFill>
              </a:rPr>
              <a:t>が豊かさでは。</a:t>
            </a:r>
            <a:endParaRPr lang="en-US" altLang="ja-JP" sz="1400" dirty="0">
              <a:solidFill>
                <a:schemeClr val="tx1">
                  <a:lumMod val="75000"/>
                  <a:lumOff val="25000"/>
                </a:schemeClr>
              </a:solidFill>
            </a:endParaRPr>
          </a:p>
          <a:p>
            <a:pPr>
              <a:lnSpc>
                <a:spcPct val="200000"/>
              </a:lnSpc>
            </a:pPr>
            <a:r>
              <a:rPr lang="ja-JP" altLang="en-US" sz="1400" dirty="0">
                <a:solidFill>
                  <a:schemeClr val="tx1">
                    <a:lumMod val="75000"/>
                    <a:lumOff val="25000"/>
                  </a:schemeClr>
                </a:solidFill>
              </a:rPr>
              <a:t>つまり、</a:t>
            </a:r>
            <a:r>
              <a:rPr lang="ja-JP" altLang="en-US" sz="1400" u="sng" dirty="0">
                <a:solidFill>
                  <a:schemeClr val="tx1">
                    <a:lumMod val="75000"/>
                    <a:lumOff val="25000"/>
                  </a:schemeClr>
                </a:solidFill>
              </a:rPr>
              <a:t>自由時間を浪費してでも学びたいという意欲や楽しさが学びの豊かさ</a:t>
            </a:r>
            <a:r>
              <a:rPr lang="ja-JP" altLang="en-US" sz="1400" dirty="0">
                <a:solidFill>
                  <a:schemeClr val="tx1">
                    <a:lumMod val="75000"/>
                    <a:lumOff val="25000"/>
                  </a:schemeClr>
                </a:solidFill>
              </a:rPr>
              <a:t>に繋がる。</a:t>
            </a:r>
            <a:endParaRPr lang="en-US" altLang="ja-JP" sz="140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・決められた単元を決められた時間に学習することを強要されること。</a:t>
            </a:r>
            <a:endParaRPr lang="en-US" altLang="ja-JP" sz="140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（かと言って自由にしすぎるのが良しというわけではなくすべてを否定するわけではない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場合によっては強制力も必要なときもある？）</a:t>
            </a:r>
            <a:endParaRPr lang="en-US" altLang="ja-JP" sz="1400" b="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・自由時間がない。</a:t>
            </a: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・余裕がない環境。</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年時代に際して、「学びや学び方」の何が、どのように変化する（しない）と思いますか。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お名前：飯塚　麻人</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年時代の個人の変化によって生まれるであろう新たな学びや学び方</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年時代には、学びや学び方のどのような側面・性質が重要となるか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・取捨選択しやすい、いつでもなんでも学べるような学びのコンテンツ化、在宅における学びの選択が可能なシステムや仕組み。</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・電子図書館や講義や講演会、発表の場のネット配信などの学びの電子化の常識化。</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・学びたいが、どう学んだらいいかわからない人向けの学びガイド（入門編的な）の提供など。</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健康のまま高齢化できることを前提</a:t>
            </a:r>
            <a:r>
              <a:rPr lang="en-US" altLang="ja-JP" sz="1400" b="0" dirty="0">
                <a:solidFill>
                  <a:schemeClr val="tx1">
                    <a:lumMod val="75000"/>
                    <a:lumOff val="25000"/>
                  </a:schemeClr>
                </a:solidFill>
              </a:rPr>
              <a:t>】</a:t>
            </a:r>
          </a:p>
          <a:p>
            <a:pPr>
              <a:lnSpc>
                <a:spcPct val="120000"/>
              </a:lnSpc>
            </a:pPr>
            <a:r>
              <a:rPr lang="ja-JP" altLang="en-US" sz="1400" b="0" dirty="0">
                <a:solidFill>
                  <a:schemeClr val="tx1">
                    <a:lumMod val="75000"/>
                    <a:lumOff val="25000"/>
                  </a:schemeClr>
                </a:solidFill>
              </a:rPr>
              <a:t>・労働可能な年齢が高齢化し、老後の貯蓄する量が減る？</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老後の無気力な暮らしが減る？）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・現状ほど稼ぐ必要がなくなり、労働時間を減らして自由時間が増える。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・現状のように</a:t>
            </a:r>
            <a:r>
              <a:rPr lang="en-US" altLang="ja-JP" sz="1400" b="0" dirty="0">
                <a:solidFill>
                  <a:schemeClr val="tx1">
                    <a:lumMod val="75000"/>
                    <a:lumOff val="25000"/>
                  </a:schemeClr>
                </a:solidFill>
              </a:rPr>
              <a:t>65</a:t>
            </a:r>
            <a:r>
              <a:rPr lang="ja-JP" altLang="en-US" sz="1400" b="0" dirty="0">
                <a:solidFill>
                  <a:schemeClr val="tx1">
                    <a:lumMod val="75000"/>
                    <a:lumOff val="25000"/>
                  </a:schemeClr>
                </a:solidFill>
              </a:rPr>
              <a:t>歳まで働いて、そのあとは老後暮らし・・・のように急なライフステージの変化ではなく、</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それをならしたような段階的に変化する暮らし方。</a:t>
            </a:r>
            <a:endParaRPr lang="en-US" altLang="ja-JP"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・増えた自由時間によって、より選択肢がひろがり、好きな時に好きなことを学ぶことができる。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・「今日はやっと自由な日だから今のうちにあれをやろう」などという強迫観念的な学びではなく、より制限のない開放された学びができる。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・よりライフステージの変化の機会が増える。</a:t>
            </a:r>
            <a:endParaRPr lang="en-US" altLang="ja-JP" sz="1400" b="0" dirty="0">
              <a:solidFill>
                <a:schemeClr val="tx1">
                  <a:lumMod val="75000"/>
                  <a:lumOff val="25000"/>
                </a:schemeClr>
              </a:solidFill>
            </a:endParaRP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年時代の学びや学び方を考えるにあたって、もしも分かったら面白そうな統計情報があれば挙げてください（事務局が調査を全て対応できるわけではありません）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年時代の学びや学び方に関連した、書籍や論文があればチーム内で共有してみてください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人生１００年時代に学びや学び方の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25767</TotalTime>
  <Words>1349</Words>
  <Application>Microsoft Office PowerPoint</Application>
  <PresentationFormat>画面に合わせる (4:3)</PresentationFormat>
  <Paragraphs>48</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１）前回のまとめを振り返り、「学びや学び方」の豊かさを考えるために、自分が着目していた要素・要件を一つとりあげてください（このまとめの中に出てきていない「学びや学び方」特有の視点を追加しても構いません）。   ２）上記の着目点に関して、豊かなライフシーンの生まれるときの状況や場面を改めて思い返してください。どのような局面で「学びや学び方」の豊かさは実現していましたか。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回答欄：自由であることで感じる豊かさ（楽しさから感じる豊かさ？）</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人生100年時代に際して、「学びや学び方」の何が、どのように変化する（しない）と思いますか。個人や社会の変化と照らし合わせながら、それぞれのライフシーンの変化を考えてください。</vt:lpstr>
      <vt:lpstr>PowerPoint プレゼンテーション</vt:lpstr>
      <vt:lpstr>１）人生100年時代の学びや学び方を考えるにあたって、もしも分かったら面白そうな統計情報があれば挙げてください（事務局が調査を全て対応できるわけではありません）      ２）人生100年時代の学びや学び方に関連した、書籍や論文があればチーム内で共有してみてください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846</cp:revision>
  <cp:lastPrinted>2021-02-10T05:11:02Z</cp:lastPrinted>
  <dcterms:created xsi:type="dcterms:W3CDTF">2018-06-24T08:41:42Z</dcterms:created>
  <dcterms:modified xsi:type="dcterms:W3CDTF">2021-03-18T09:12:23Z</dcterms:modified>
</cp:coreProperties>
</file>