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sldIdLst>
    <p:sldId id="779" r:id="rId2"/>
    <p:sldId id="780" r:id="rId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8" autoAdjust="0"/>
    <p:restoredTop sz="88184" autoAdjust="0"/>
  </p:normalViewPr>
  <p:slideViewPr>
    <p:cSldViewPr snapToGrid="0">
      <p:cViewPr varScale="1">
        <p:scale>
          <a:sx n="91" d="100"/>
          <a:sy n="91" d="100"/>
        </p:scale>
        <p:origin x="1380" y="90"/>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624E4A-88ED-4CF1-BA9D-2C78ABA53C8F}" type="slidenum">
              <a:rPr kumimoji="1" lang="ja-JP" altLang="en-US" smtClean="0"/>
              <a:t>2</a:t>
            </a:fld>
            <a:endParaRPr kumimoji="1" lang="ja-JP" altLang="en-US"/>
          </a:p>
        </p:txBody>
      </p:sp>
    </p:spTree>
    <p:extLst>
      <p:ext uri="{BB962C8B-B14F-4D97-AF65-F5344CB8AC3E}">
        <p14:creationId xmlns:p14="http://schemas.microsoft.com/office/powerpoint/2010/main" val="2688386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2021/3/19</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2021/3/19</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2021/3/19</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回答欄：学びの豊かさはライフステージに応じて変化する</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お名前：井上　宏</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ライフステージに応じた学びの豊かさ」を実現したと感じる局面は、学びの対象に対して「視点」が前よりも深くなったと感じた時。それはつまり「成長」を実感したときではないか、と思います。</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例を挙げれば、ワタシは建築について常に学んでいるようなものですが、形態やディテールばかりを学んでいたとき→使われ方を学ぶようになったとき→都市や社会との関わりを学ぶようになったとき、</a:t>
            </a:r>
            <a:r>
              <a:rPr lang="ja-JP" altLang="en-US" sz="1400" b="0">
                <a:solidFill>
                  <a:schemeClr val="tx1">
                    <a:lumMod val="75000"/>
                    <a:lumOff val="25000"/>
                  </a:schemeClr>
                </a:solidFill>
              </a:rPr>
              <a:t>というように「</a:t>
            </a:r>
            <a:r>
              <a:rPr lang="ja-JP" altLang="en-US" sz="1400" b="0" dirty="0">
                <a:solidFill>
                  <a:schemeClr val="tx1">
                    <a:lumMod val="75000"/>
                    <a:lumOff val="25000"/>
                  </a:schemeClr>
                </a:solidFill>
              </a:rPr>
              <a:t>視点」がある意味深くなってきたなあ、これも成長？と感じたときに、ライフステージに応じた学びの豊かさを実感できていると思います。</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「ライフステージの変化」　＝　「自分の成長」</a:t>
            </a:r>
            <a:endParaRPr lang="en-US" altLang="ja-JP"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回答欄：これを阻害というのか分かりませんが、ライフステージに応じた学びの豊かさが実感できないのは、「ガムシャラに没頭している時」や「ルーティーンに追われている時」「心のゆとりがない時」。</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遡れば若い時ほど、成長の実感はあまりなかったと思います。あるステージに居るその瞬間は変化（成長）は感じることはなく、後で振り返るもの。ただ年齢とともに、俯瞰できるようになったのか、心のゆとりが出来たのか、成長の瞬間や予感も感じることができるようになってきた気がします。</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お名前：井上　宏</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年時代の個人の変化によって生まれるであろう新たな学びや学び方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年時代には、学びや学び方のどのような側面・性質が重要となるか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回答欄：置かれる状況、抱える</a:t>
            </a:r>
            <a:r>
              <a:rPr lang="ja-JP" altLang="en-US" sz="1400" b="0" dirty="0" err="1">
                <a:solidFill>
                  <a:schemeClr val="tx1">
                    <a:lumMod val="75000"/>
                    <a:lumOff val="25000"/>
                  </a:schemeClr>
                </a:solidFill>
              </a:rPr>
              <a:t>で</a:t>
            </a:r>
            <a:r>
              <a:rPr lang="ja-JP" altLang="en-US" sz="1400" b="0" dirty="0">
                <a:solidFill>
                  <a:schemeClr val="tx1">
                    <a:lumMod val="75000"/>
                    <a:lumOff val="25000"/>
                  </a:schemeClr>
                </a:solidFill>
              </a:rPr>
              <a:t>あろう要素</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不安要素：体力、知力、財力、コミュニティ（仲間）、家族、</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そのほか安定してるとは限らない（設計不要・転職）</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期待要素：自由度があがる（時間、関わり）、ロングランで楽しめる、広げたい・やってみたい（趣味）</a:t>
            </a:r>
            <a:endParaRPr lang="en-US" altLang="ja-JP"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先ほども挙げたこれまでから進むライフステージ（若い頃とは違う）</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俯瞰できる、ゆとり・余裕がある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・学びを自由に選択できる　内容、学び方（ペースとか体験とか雑学とか）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・双方向（発表だけでなく教えることも。還元すること）</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
        <p:nvSpPr>
          <p:cNvPr id="11" name="タイトル 1">
            <a:extLst>
              <a:ext uri="{FF2B5EF4-FFF2-40B4-BE49-F238E27FC236}">
                <a16:creationId xmlns:a16="http://schemas.microsoft.com/office/drawing/2014/main" id="{CDF1F895-A802-407B-8A3A-E363398C54D5}"/>
              </a:ext>
            </a:extLst>
          </p:cNvPr>
          <p:cNvSpPr txBox="1">
            <a:spLocks/>
          </p:cNvSpPr>
          <p:nvPr/>
        </p:nvSpPr>
        <p:spPr>
          <a:xfrm>
            <a:off x="248988" y="4715396"/>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学びをコミュニティとしてとらえる（狭くなりがち）</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→同志、交流、　地域や趣味</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発信・発表が必要　双方向</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→学んで終わりではない　</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25865</TotalTime>
  <Words>597</Words>
  <Application>Microsoft Office PowerPoint</Application>
  <PresentationFormat>画面に合わせる (4:3)</PresentationFormat>
  <Paragraphs>36</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回答欄：学びの豊かさはライフステージに応じて変化する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836</cp:revision>
  <cp:lastPrinted>2021-02-10T05:11:02Z</cp:lastPrinted>
  <dcterms:created xsi:type="dcterms:W3CDTF">2018-06-24T08:41:42Z</dcterms:created>
  <dcterms:modified xsi:type="dcterms:W3CDTF">2021-03-19T02:08:17Z</dcterms:modified>
</cp:coreProperties>
</file>