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8C721-0419-4465-B4F4-D32E84103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EA6A51F-47E1-418F-8A8E-A57CAE437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A54924-3501-42AD-940F-8B828533C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780A2F-5A51-4B33-BADC-1C160D145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EB8B83-7EED-4BF5-B029-D489F7FE9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9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2DB2F6-1E54-499C-AD1A-E779872F6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EEBC4B-448A-421E-A6A8-24359B027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7E0BE7-5AEE-455C-A5B8-D96518D6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17D970-25F3-47A0-83A0-40E265B18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2715B7-B736-4EEE-A161-246468B3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81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86BFD36-3F59-46D3-A448-EFBF4B5E96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6A9DD9D-C84E-43F7-B0DE-89D23480B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E5601E-D14C-4B18-B453-A0D6D8BE1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1D82D6-A563-46A1-B9DE-0CDFBC8F0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AB96D5-62FD-449C-B020-4466AF15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74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D49F9-ADC2-416E-9DA0-1A406A7BA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0C40A7-CB25-4417-A659-37544CDB3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9C7BCD-BF00-4F4E-A8FB-E984FE3BF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087429-3091-437A-903E-73D90B029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180C02-DFD9-4C60-9913-1B2776B5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8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7815C2-0AE6-4779-9833-D0FCC37A4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5A598C-B166-4358-AE05-66C47DD44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15A193-B3F7-413C-8AEA-FBD5566B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01CA89-C0AD-4A07-BA6C-F770936D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80698A-EF5F-4889-B0D2-9EEC9010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68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08F04F-4770-4542-9ABA-A0873C422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4E2B09-17DE-4493-9D97-9730BA656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55CAD1-1F96-4C34-B22A-9DFC0CF9D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2CA8F8-C747-4C11-BCF0-55E3A1E0C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C25B36-8242-4778-89F1-1196292A4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C56765-B18A-462A-B26A-2B0366330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8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416D86-AB92-42F1-8A24-53C587E9C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6E86CB-197D-447E-BB90-7A3DEA6AB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1FB4FC-C81C-4AAB-A635-751A42849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E783499-5156-4B4E-B9D3-984480CCD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9CC114B-CAD9-4C5B-B97E-CFA186D23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7E37348-B674-4907-A267-FF5E772EE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C941FA4-609D-4BDD-AD9E-E676A2A1B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BFECDAE-BE45-485F-92DD-B3CD50D08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23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7CD5DB-4482-4D33-8367-A40DA9AE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1A816E-6DAE-484B-8CE8-5965F2C6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5B0E38-F5F3-4356-B9E1-A1FD148E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4739CA-F1D7-45D1-92BB-EA08E2C9F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9F7D9CA-58FB-4217-952E-D8F1C3DF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79DF85A-F646-4351-A856-6FB2EEDBC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6CC84A-7FFE-428D-8228-5C730C40B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93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3220B-137F-43CE-8C77-6445D7723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565BA1-CF1E-47E5-9344-A796F1A21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E95695-70FA-4D0E-9040-0D37C8D33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14EC9F-E975-49F6-A463-4B5882CC5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9AFD04-270E-4C5C-868C-AD9744320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7C2140-33F4-47D6-AD21-2A671C50C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09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EABC87-0CCE-42A4-96D6-DD987509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E8FBC0F-48F1-4F7F-9C8E-BC8509DBFA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C57144-5F76-4562-9048-7DE29825B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5E4919-7312-41C5-AE4E-3DA5E5997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839E85-688E-4D18-8C4A-DD22438D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94841A-2835-4EFC-8E13-490FC82D9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26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A755EF-FDF5-4C83-8881-3E3DF411D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6183FC-38CA-440B-A716-AE314ADF4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2C9DC1-39F5-4150-9A5E-A44688107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5927D-CEE4-4A2C-8C48-0F4D8A744FD0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C1A276-1317-4839-8942-EA2C2CBAC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F0103C-1B6D-484A-903F-C4FA0544AC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C9E7F-6C3E-411F-A84F-11E799920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60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64A8FF2-3D34-401C-B1B3-75C70C9C3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4399" cy="685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C20CAD-DA52-4A35-A6B7-F1A97D26ED39}"/>
              </a:ext>
            </a:extLst>
          </p:cNvPr>
          <p:cNvSpPr txBox="1"/>
          <p:nvPr/>
        </p:nvSpPr>
        <p:spPr>
          <a:xfrm>
            <a:off x="159744" y="2190963"/>
            <a:ext cx="94179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・意表を突かれて驚く（笑うことや、気が付くことにつながる）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・経験がないことでワクワクする</a:t>
            </a:r>
            <a:endParaRPr kumimoji="1" lang="en-US" altLang="ja-JP" sz="2400" b="1" dirty="0"/>
          </a:p>
          <a:p>
            <a:r>
              <a:rPr lang="ja-JP" altLang="en-US" sz="2400" b="1" dirty="0"/>
              <a:t>・好奇心に応えてくれるものが目の前にある（出来事・対象物）</a:t>
            </a:r>
            <a:endParaRPr lang="en-US" altLang="ja-JP" sz="2400" b="1" dirty="0"/>
          </a:p>
          <a:p>
            <a:endParaRPr kumimoji="1" lang="ja-JP" altLang="en-US" sz="24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AC98F6-099E-4413-9B59-11CC0A8C6591}"/>
              </a:ext>
            </a:extLst>
          </p:cNvPr>
          <p:cNvSpPr txBox="1"/>
          <p:nvPr/>
        </p:nvSpPr>
        <p:spPr>
          <a:xfrm>
            <a:off x="1158986" y="739236"/>
            <a:ext cx="7417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楽しいことから感じる豊かさ</a:t>
            </a:r>
            <a:r>
              <a:rPr kumimoji="1" lang="ja-JP" altLang="en-US" dirty="0"/>
              <a:t>（豊かな学びは楽しさから？）</a:t>
            </a:r>
            <a:endParaRPr kumimoji="1" lang="ja-JP" altLang="en-US" sz="24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DBFEB1-2FDA-4EBB-8F04-4415E7B2FBC6}"/>
              </a:ext>
            </a:extLst>
          </p:cNvPr>
          <p:cNvSpPr txBox="1"/>
          <p:nvPr/>
        </p:nvSpPr>
        <p:spPr>
          <a:xfrm>
            <a:off x="159744" y="4651359"/>
            <a:ext cx="119314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・いつもと同じ環境（もの、テーマ、人）</a:t>
            </a:r>
            <a:r>
              <a:rPr kumimoji="1" lang="ja-JP" altLang="en-US" sz="2000" dirty="0"/>
              <a:t>（⇔馴染みの人と話していても楽しいのはなぜ？）</a:t>
            </a:r>
            <a:endParaRPr kumimoji="1" lang="en-US" altLang="ja-JP" sz="2000" dirty="0"/>
          </a:p>
          <a:p>
            <a:r>
              <a:rPr lang="ja-JP" altLang="en-US" sz="2400" b="1" dirty="0"/>
              <a:t>・予測されたことしか起こらない環境</a:t>
            </a:r>
            <a:endParaRPr kumimoji="1" lang="en-US" altLang="ja-JP" sz="2400" b="1" dirty="0"/>
          </a:p>
          <a:p>
            <a:r>
              <a:rPr lang="ja-JP" altLang="en-US" sz="2400" b="1" dirty="0"/>
              <a:t>・好奇心を持つことが歓迎されない環境（予定・計画）</a:t>
            </a:r>
            <a:endParaRPr kumimoji="1" lang="ja-JP" altLang="en-US" sz="24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E86E8D4-F66C-43B0-804D-0BB0C2148102}"/>
              </a:ext>
            </a:extLst>
          </p:cNvPr>
          <p:cNvSpPr txBox="1"/>
          <p:nvPr/>
        </p:nvSpPr>
        <p:spPr>
          <a:xfrm>
            <a:off x="5561303" y="630867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柏木雄介</a:t>
            </a:r>
          </a:p>
        </p:txBody>
      </p:sp>
    </p:spTree>
    <p:extLst>
      <p:ext uri="{BB962C8B-B14F-4D97-AF65-F5344CB8AC3E}">
        <p14:creationId xmlns:p14="http://schemas.microsoft.com/office/powerpoint/2010/main" val="4265330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CBCAEB0-EBA0-44B7-84D3-4D2FFBBF7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4400" cy="6858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B70D24-C14F-47DB-949B-04AED83E601D}"/>
              </a:ext>
            </a:extLst>
          </p:cNvPr>
          <p:cNvSpPr txBox="1"/>
          <p:nvPr/>
        </p:nvSpPr>
        <p:spPr>
          <a:xfrm>
            <a:off x="300733" y="1218320"/>
            <a:ext cx="109568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コンディションを維持することへの関心が高まる（長生きするなら健康的に）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諦めが悪くなる？（チャンスがまた訪れる）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⇒好奇心の幅が広がる？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2A8F599-601B-4ED5-AD05-047383D40F0B}"/>
              </a:ext>
            </a:extLst>
          </p:cNvPr>
          <p:cNvSpPr txBox="1"/>
          <p:nvPr/>
        </p:nvSpPr>
        <p:spPr>
          <a:xfrm>
            <a:off x="5561303" y="630867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柏木雄介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2EC104-BA15-4746-A043-9ABC430F4F8A}"/>
              </a:ext>
            </a:extLst>
          </p:cNvPr>
          <p:cNvSpPr txBox="1"/>
          <p:nvPr/>
        </p:nvSpPr>
        <p:spPr>
          <a:xfrm>
            <a:off x="190850" y="3771193"/>
            <a:ext cx="8983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err="1"/>
              <a:t>Cf</a:t>
            </a:r>
            <a:r>
              <a:rPr kumimoji="1" lang="en-US" altLang="ja-JP" sz="2000" dirty="0"/>
              <a:t>:</a:t>
            </a:r>
            <a:r>
              <a:rPr kumimoji="1" lang="ja-JP" altLang="en-US" sz="2000" dirty="0"/>
              <a:t>明日死ぬかのように生きろ。永遠に生きるかのように学べ。（ガンジー）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4532F2-9862-4AD0-B1C9-ED19ED461220}"/>
              </a:ext>
            </a:extLst>
          </p:cNvPr>
          <p:cNvSpPr txBox="1"/>
          <p:nvPr/>
        </p:nvSpPr>
        <p:spPr>
          <a:xfrm>
            <a:off x="1102111" y="3161833"/>
            <a:ext cx="7263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・職能に直結しない学びが増える？（素養・教養）</a:t>
            </a:r>
            <a:endParaRPr kumimoji="1" lang="en-US" altLang="ja-JP" sz="24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12B167-9CC3-443F-8C73-EE5E2C97F1B2}"/>
              </a:ext>
            </a:extLst>
          </p:cNvPr>
          <p:cNvSpPr txBox="1"/>
          <p:nvPr/>
        </p:nvSpPr>
        <p:spPr>
          <a:xfrm>
            <a:off x="300733" y="5283819"/>
            <a:ext cx="9110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実在する職能につながらなくても、学ぶことを止めずに済む環境</a:t>
            </a:r>
            <a:endParaRPr kumimoji="1"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1210777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197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柏木　雄介(Kashiwagi, Yuusuke)</dc:creator>
  <cp:lastModifiedBy>柏木　雄介(Kashiwagi, Yuusuke)</cp:lastModifiedBy>
  <cp:revision>9</cp:revision>
  <dcterms:created xsi:type="dcterms:W3CDTF">2021-03-18T05:19:59Z</dcterms:created>
  <dcterms:modified xsi:type="dcterms:W3CDTF">2021-03-18T08:04:25Z</dcterms:modified>
</cp:coreProperties>
</file>