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4"/>
  </p:notesMasterIdLst>
  <p:sldIdLst>
    <p:sldId id="779" r:id="rId2"/>
    <p:sldId id="780" r:id="rId3"/>
  </p:sldIdLst>
  <p:sldSz cx="9144000" cy="6858000" type="screen4x3"/>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3"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kamura.kei.aa@outlook.jp" initials="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6E6E6"/>
    <a:srgbClr val="FFCCFF"/>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21667" autoAdjust="0"/>
    <p:restoredTop sz="88184" autoAdjust="0"/>
  </p:normalViewPr>
  <p:slideViewPr>
    <p:cSldViewPr snapToGrid="0">
      <p:cViewPr varScale="1">
        <p:scale>
          <a:sx n="70" d="100"/>
          <a:sy n="70" d="100"/>
        </p:scale>
        <p:origin x="948" y="48"/>
      </p:cViewPr>
      <p:guideLst>
        <p:guide orient="horz" pos="2183"/>
        <p:guide pos="2880"/>
      </p:guideLst>
    </p:cSldViewPr>
  </p:slideViewPr>
  <p:notesTextViewPr>
    <p:cViewPr>
      <p:scale>
        <a:sx n="1" d="1"/>
        <a:sy n="1" d="1"/>
      </p:scale>
      <p:origin x="0" y="0"/>
    </p:cViewPr>
  </p:notesTextViewPr>
  <p:sorterViewPr>
    <p:cViewPr varScale="1">
      <p:scale>
        <a:sx n="1" d="1"/>
        <a:sy n="1" d="1"/>
      </p:scale>
      <p:origin x="0" y="0"/>
    </p:cViewPr>
  </p:sorterViewPr>
  <p:notesViewPr>
    <p:cSldViewPr snapToGrid="0" showGuides="1">
      <p:cViewPr varScale="1">
        <p:scale>
          <a:sx n="66" d="100"/>
          <a:sy n="66" d="100"/>
        </p:scale>
        <p:origin x="2571" y="63"/>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18831" cy="495029"/>
          </a:xfrm>
          <a:prstGeom prst="rect">
            <a:avLst/>
          </a:prstGeom>
        </p:spPr>
        <p:txBody>
          <a:bodyPr vert="horz" lIns="90644" tIns="45322" rIns="90644" bIns="45322"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4" y="1"/>
            <a:ext cx="2918831" cy="495029"/>
          </a:xfrm>
          <a:prstGeom prst="rect">
            <a:avLst/>
          </a:prstGeom>
        </p:spPr>
        <p:txBody>
          <a:bodyPr vert="horz" lIns="90644" tIns="45322" rIns="90644" bIns="45322" rtlCol="0"/>
          <a:lstStyle>
            <a:lvl1pPr algn="r">
              <a:defRPr sz="1200"/>
            </a:lvl1pPr>
          </a:lstStyle>
          <a:p>
            <a:fld id="{3B745186-FE41-4A88-B4D0-51219F2A53EA}" type="datetimeFigureOut">
              <a:rPr kumimoji="1" lang="ja-JP" altLang="en-US" smtClean="0"/>
              <a:t>2021/3/26</a:t>
            </a:fld>
            <a:endParaRPr kumimoji="1" lang="ja-JP" altLang="en-US"/>
          </a:p>
        </p:txBody>
      </p:sp>
      <p:sp>
        <p:nvSpPr>
          <p:cNvPr id="4" name="スライド イメージ プレースホルダー 3"/>
          <p:cNvSpPr>
            <a:spLocks noGrp="1" noRot="1" noChangeAspect="1"/>
          </p:cNvSpPr>
          <p:nvPr>
            <p:ph type="sldImg" idx="2"/>
          </p:nvPr>
        </p:nvSpPr>
        <p:spPr>
          <a:xfrm>
            <a:off x="1147763" y="1233488"/>
            <a:ext cx="4440237" cy="3330575"/>
          </a:xfrm>
          <a:prstGeom prst="rect">
            <a:avLst/>
          </a:prstGeom>
          <a:noFill/>
          <a:ln w="12700">
            <a:solidFill>
              <a:prstClr val="black"/>
            </a:solidFill>
          </a:ln>
        </p:spPr>
        <p:txBody>
          <a:bodyPr vert="horz" lIns="90644" tIns="45322" rIns="90644" bIns="45322" rtlCol="0" anchor="ctr"/>
          <a:lstStyle/>
          <a:p>
            <a:endParaRPr lang="ja-JP" altLang="en-US"/>
          </a:p>
        </p:txBody>
      </p:sp>
      <p:sp>
        <p:nvSpPr>
          <p:cNvPr id="5" name="ノート プレースホルダー 4"/>
          <p:cNvSpPr>
            <a:spLocks noGrp="1"/>
          </p:cNvSpPr>
          <p:nvPr>
            <p:ph type="body" sz="quarter" idx="3"/>
          </p:nvPr>
        </p:nvSpPr>
        <p:spPr>
          <a:xfrm>
            <a:off x="673577" y="4748164"/>
            <a:ext cx="5388610" cy="3884860"/>
          </a:xfrm>
          <a:prstGeom prst="rect">
            <a:avLst/>
          </a:prstGeom>
        </p:spPr>
        <p:txBody>
          <a:bodyPr vert="horz" lIns="90644" tIns="45322" rIns="90644" bIns="45322"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286"/>
            <a:ext cx="2918831" cy="495028"/>
          </a:xfrm>
          <a:prstGeom prst="rect">
            <a:avLst/>
          </a:prstGeom>
        </p:spPr>
        <p:txBody>
          <a:bodyPr vert="horz" lIns="90644" tIns="45322" rIns="90644" bIns="45322"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4" y="9371286"/>
            <a:ext cx="2918831" cy="495028"/>
          </a:xfrm>
          <a:prstGeom prst="rect">
            <a:avLst/>
          </a:prstGeom>
        </p:spPr>
        <p:txBody>
          <a:bodyPr vert="horz" lIns="90644" tIns="45322" rIns="90644" bIns="45322" rtlCol="0" anchor="b"/>
          <a:lstStyle>
            <a:lvl1pPr algn="r">
              <a:defRPr sz="1200"/>
            </a:lvl1pPr>
          </a:lstStyle>
          <a:p>
            <a:fld id="{56624E4A-88ED-4CF1-BA9D-2C78ABA53C8F}" type="slidenum">
              <a:rPr kumimoji="1" lang="ja-JP" altLang="en-US" smtClean="0"/>
              <a:t>‹#›</a:t>
            </a:fld>
            <a:endParaRPr kumimoji="1" lang="ja-JP" altLang="en-US"/>
          </a:p>
        </p:txBody>
      </p:sp>
    </p:spTree>
    <p:extLst>
      <p:ext uri="{BB962C8B-B14F-4D97-AF65-F5344CB8AC3E}">
        <p14:creationId xmlns:p14="http://schemas.microsoft.com/office/powerpoint/2010/main" val="313074989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2686050" y="1387369"/>
            <a:ext cx="5829300" cy="2706413"/>
          </a:xfrm>
        </p:spPr>
        <p:txBody>
          <a:bodyPr anchor="ctr">
            <a:normAutofit/>
          </a:bodyPr>
          <a:lstStyle>
            <a:lvl1pPr algn="l">
              <a:lnSpc>
                <a:spcPts val="7200"/>
              </a:lnSpc>
              <a:defRPr sz="4800" b="1"/>
            </a:lvl1pPr>
          </a:lstStyle>
          <a:p>
            <a:r>
              <a:rPr lang="ja-JP" altLang="en-US" dirty="0"/>
              <a:t>マスター タイトルの書式設定</a:t>
            </a:r>
            <a:endParaRPr lang="en-US" dirty="0"/>
          </a:p>
        </p:txBody>
      </p:sp>
      <p:sp>
        <p:nvSpPr>
          <p:cNvPr id="3" name="Subtitle 2"/>
          <p:cNvSpPr>
            <a:spLocks noGrp="1"/>
          </p:cNvSpPr>
          <p:nvPr>
            <p:ph type="subTitle" idx="1"/>
          </p:nvPr>
        </p:nvSpPr>
        <p:spPr>
          <a:xfrm>
            <a:off x="3810000" y="4321996"/>
            <a:ext cx="4705350" cy="1655762"/>
          </a:xfrm>
        </p:spPr>
        <p:txBody>
          <a:bodyPr anchor="ctr">
            <a:normAutofit/>
          </a:bodyPr>
          <a:lstStyle>
            <a:lvl1pPr marL="0" indent="0" algn="l">
              <a:buNone/>
              <a:defRPr sz="2000">
                <a:solidFill>
                  <a:schemeClr val="tx1">
                    <a:lumMod val="50000"/>
                    <a:lumOff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dirty="0"/>
              <a:t>マスター サブタイトルの書式設定</a:t>
            </a:r>
            <a:endParaRPr lang="en-US" dirty="0"/>
          </a:p>
        </p:txBody>
      </p:sp>
      <p:sp>
        <p:nvSpPr>
          <p:cNvPr id="8" name="日付プレースホルダー 7">
            <a:extLst>
              <a:ext uri="{FF2B5EF4-FFF2-40B4-BE49-F238E27FC236}">
                <a16:creationId xmlns:a16="http://schemas.microsoft.com/office/drawing/2014/main" id="{A759A18E-6B27-455A-B96C-E60C6C2048B4}"/>
              </a:ext>
            </a:extLst>
          </p:cNvPr>
          <p:cNvSpPr>
            <a:spLocks noGrp="1"/>
          </p:cNvSpPr>
          <p:nvPr>
            <p:ph type="dt" sz="half" idx="10"/>
          </p:nvPr>
        </p:nvSpPr>
        <p:spPr/>
        <p:txBody>
          <a:bodyPr/>
          <a:lstStyle/>
          <a:p>
            <a:fld id="{F505EA5E-8A90-4266-8F9E-FAFAAA98FA6B}" type="datetime1">
              <a:rPr kumimoji="1" lang="ja-JP" altLang="en-US" smtClean="0"/>
              <a:t>2021/3/26</a:t>
            </a:fld>
            <a:endParaRPr kumimoji="1" lang="ja-JP" altLang="en-US"/>
          </a:p>
        </p:txBody>
      </p:sp>
      <p:sp>
        <p:nvSpPr>
          <p:cNvPr id="9" name="フッター プレースホルダー 8">
            <a:extLst>
              <a:ext uri="{FF2B5EF4-FFF2-40B4-BE49-F238E27FC236}">
                <a16:creationId xmlns:a16="http://schemas.microsoft.com/office/drawing/2014/main" id="{DAB6658B-7090-4DB8-BB2A-62BBD6445714}"/>
              </a:ext>
            </a:extLst>
          </p:cNvPr>
          <p:cNvSpPr>
            <a:spLocks noGrp="1"/>
          </p:cNvSpPr>
          <p:nvPr>
            <p:ph type="ftr" sz="quarter" idx="11"/>
          </p:nvPr>
        </p:nvSpPr>
        <p:spPr/>
        <p:txBody>
          <a:bodyPr/>
          <a:lstStyle/>
          <a:p>
            <a:endParaRPr kumimoji="1" lang="ja-JP" altLang="en-US"/>
          </a:p>
        </p:txBody>
      </p:sp>
      <p:sp>
        <p:nvSpPr>
          <p:cNvPr id="10" name="スライド番号プレースホルダー 9">
            <a:extLst>
              <a:ext uri="{FF2B5EF4-FFF2-40B4-BE49-F238E27FC236}">
                <a16:creationId xmlns:a16="http://schemas.microsoft.com/office/drawing/2014/main" id="{2B6D4FAA-BA02-4CD4-858A-AE2E11CA6D04}"/>
              </a:ext>
            </a:extLst>
          </p:cNvPr>
          <p:cNvSpPr>
            <a:spLocks noGrp="1"/>
          </p:cNvSpPr>
          <p:nvPr>
            <p:ph type="sldNum" sz="quarter" idx="12"/>
          </p:nvPr>
        </p:nvSpPr>
        <p:spPr/>
        <p:txBody>
          <a:bodyPr/>
          <a:lstStyle/>
          <a:p>
            <a:fld id="{C7C27EC7-229D-48B3-A49A-EA085645C675}" type="slidenum">
              <a:rPr kumimoji="1" lang="ja-JP" altLang="en-US" smtClean="0"/>
              <a:t>‹#›</a:t>
            </a:fld>
            <a:endParaRPr kumimoji="1" lang="ja-JP" altLang="en-US"/>
          </a:p>
        </p:txBody>
      </p:sp>
    </p:spTree>
    <p:extLst>
      <p:ext uri="{BB962C8B-B14F-4D97-AF65-F5344CB8AC3E}">
        <p14:creationId xmlns:p14="http://schemas.microsoft.com/office/powerpoint/2010/main" val="2474405386"/>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F1EA4E8-A26B-49AE-83D3-7EE4C9829F6C}" type="datetime1">
              <a:rPr kumimoji="1" lang="ja-JP" altLang="en-US" smtClean="0"/>
              <a:t>2021/3/26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7C27EC7-229D-48B3-A49A-EA085645C675}" type="slidenum">
              <a:rPr kumimoji="1" lang="ja-JP" altLang="en-US" smtClean="0"/>
              <a:t>‹#›</a:t>
            </a:fld>
            <a:endParaRPr kumimoji="1" lang="ja-JP" altLang="en-US"/>
          </a:p>
        </p:txBody>
      </p:sp>
    </p:spTree>
    <p:extLst>
      <p:ext uri="{BB962C8B-B14F-4D97-AF65-F5344CB8AC3E}">
        <p14:creationId xmlns:p14="http://schemas.microsoft.com/office/powerpoint/2010/main" val="42021533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2"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BD02FA0-D86F-458D-A5EE-E698DCEE2115}" type="datetime1">
              <a:rPr kumimoji="1" lang="ja-JP" altLang="en-US" smtClean="0"/>
              <a:t>2021/3/26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7C27EC7-229D-48B3-A49A-EA085645C675}" type="slidenum">
              <a:rPr kumimoji="1" lang="ja-JP" altLang="en-US" smtClean="0"/>
              <a:t>‹#›</a:t>
            </a:fld>
            <a:endParaRPr kumimoji="1" lang="ja-JP" altLang="en-US"/>
          </a:p>
        </p:txBody>
      </p:sp>
    </p:spTree>
    <p:extLst>
      <p:ext uri="{BB962C8B-B14F-4D97-AF65-F5344CB8AC3E}">
        <p14:creationId xmlns:p14="http://schemas.microsoft.com/office/powerpoint/2010/main" val="8395132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1_タイトルとコンテンツ">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939801"/>
            <a:ext cx="7886700" cy="5282325"/>
          </a:xfrm>
        </p:spPr>
        <p:txBody>
          <a:bodyPr/>
          <a:lstStyle>
            <a:lvl1pPr>
              <a:defRPr sz="2800"/>
            </a:lvl1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4" name="Date Placeholder 3"/>
          <p:cNvSpPr>
            <a:spLocks noGrp="1"/>
          </p:cNvSpPr>
          <p:nvPr>
            <p:ph type="dt" sz="half" idx="10"/>
          </p:nvPr>
        </p:nvSpPr>
        <p:spPr/>
        <p:txBody>
          <a:bodyPr/>
          <a:lstStyle/>
          <a:p>
            <a:fld id="{F7EBB140-F96E-4E52-82C1-3390A4FD3730}" type="datetime1">
              <a:rPr kumimoji="1" lang="ja-JP" altLang="en-US" smtClean="0"/>
              <a:t>2021/3/26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7C27EC7-229D-48B3-A49A-EA085645C675}" type="slidenum">
              <a:rPr kumimoji="1" lang="ja-JP" altLang="en-US" smtClean="0"/>
              <a:t>‹#›</a:t>
            </a:fld>
            <a:endParaRPr kumimoji="1" lang="ja-JP" altLang="en-US"/>
          </a:p>
        </p:txBody>
      </p:sp>
      <p:sp>
        <p:nvSpPr>
          <p:cNvPr id="9" name="Text Placeholder 2">
            <a:extLst>
              <a:ext uri="{FF2B5EF4-FFF2-40B4-BE49-F238E27FC236}">
                <a16:creationId xmlns:a16="http://schemas.microsoft.com/office/drawing/2014/main" id="{B0C9B4AE-1369-4653-A6D9-1A042E704F85}"/>
              </a:ext>
            </a:extLst>
          </p:cNvPr>
          <p:cNvSpPr>
            <a:spLocks noGrp="1"/>
          </p:cNvSpPr>
          <p:nvPr>
            <p:ph type="body" idx="13"/>
          </p:nvPr>
        </p:nvSpPr>
        <p:spPr>
          <a:xfrm>
            <a:off x="623889" y="214423"/>
            <a:ext cx="7948612" cy="542925"/>
          </a:xfrm>
        </p:spPr>
        <p:txBody>
          <a:bodyPr anchor="ctr">
            <a:normAutofit/>
          </a:bodyPr>
          <a:lstStyle>
            <a:lvl1pPr marL="0" indent="0" algn="l">
              <a:buNone/>
              <a:defRPr sz="2000" b="1">
                <a:solidFill>
                  <a:schemeClr val="tx1">
                    <a:lumMod val="50000"/>
                    <a:lumOff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dirty="0"/>
              <a:t>マスター テキストの書式設定</a:t>
            </a:r>
          </a:p>
        </p:txBody>
      </p:sp>
    </p:spTree>
    <p:extLst>
      <p:ext uri="{BB962C8B-B14F-4D97-AF65-F5344CB8AC3E}">
        <p14:creationId xmlns:p14="http://schemas.microsoft.com/office/powerpoint/2010/main" val="27723165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タイトルとコンテンツ">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939801"/>
            <a:ext cx="7886700" cy="5282325"/>
          </a:xfrm>
        </p:spPr>
        <p:txBody>
          <a:bodyPr/>
          <a:lstStyle>
            <a:lvl1pPr>
              <a:defRPr sz="2800"/>
            </a:lvl1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4" name="Date Placeholder 3"/>
          <p:cNvSpPr>
            <a:spLocks noGrp="1"/>
          </p:cNvSpPr>
          <p:nvPr>
            <p:ph type="dt" sz="half" idx="10"/>
          </p:nvPr>
        </p:nvSpPr>
        <p:spPr/>
        <p:txBody>
          <a:bodyPr/>
          <a:lstStyle/>
          <a:p>
            <a:fld id="{F7EBB140-F96E-4E52-82C1-3390A4FD3730}" type="datetime1">
              <a:rPr kumimoji="1" lang="ja-JP" altLang="en-US" smtClean="0"/>
              <a:t>2021/3/26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7C27EC7-229D-48B3-A49A-EA085645C675}" type="slidenum">
              <a:rPr kumimoji="1" lang="ja-JP" altLang="en-US" smtClean="0"/>
              <a:t>‹#›</a:t>
            </a:fld>
            <a:endParaRPr kumimoji="1" lang="ja-JP" altLang="en-US"/>
          </a:p>
        </p:txBody>
      </p:sp>
      <p:sp>
        <p:nvSpPr>
          <p:cNvPr id="9" name="Text Placeholder 2">
            <a:extLst>
              <a:ext uri="{FF2B5EF4-FFF2-40B4-BE49-F238E27FC236}">
                <a16:creationId xmlns:a16="http://schemas.microsoft.com/office/drawing/2014/main" id="{B0C9B4AE-1369-4653-A6D9-1A042E704F85}"/>
              </a:ext>
            </a:extLst>
          </p:cNvPr>
          <p:cNvSpPr>
            <a:spLocks noGrp="1"/>
          </p:cNvSpPr>
          <p:nvPr>
            <p:ph type="body" idx="13"/>
          </p:nvPr>
        </p:nvSpPr>
        <p:spPr>
          <a:xfrm>
            <a:off x="623889" y="214423"/>
            <a:ext cx="7948612" cy="542925"/>
          </a:xfrm>
        </p:spPr>
        <p:txBody>
          <a:bodyPr anchor="ctr">
            <a:normAutofit/>
          </a:bodyPr>
          <a:lstStyle>
            <a:lvl1pPr marL="0" indent="0" algn="l">
              <a:buNone/>
              <a:defRPr sz="2000" b="1">
                <a:solidFill>
                  <a:schemeClr val="tx1">
                    <a:lumMod val="50000"/>
                    <a:lumOff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dirty="0"/>
              <a:t>マスター テキストの書式設定</a:t>
            </a:r>
          </a:p>
        </p:txBody>
      </p:sp>
    </p:spTree>
    <p:extLst>
      <p:ext uri="{BB962C8B-B14F-4D97-AF65-F5344CB8AC3E}">
        <p14:creationId xmlns:p14="http://schemas.microsoft.com/office/powerpoint/2010/main" val="21684619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セクション見出し">
    <p:spTree>
      <p:nvGrpSpPr>
        <p:cNvPr id="1" name=""/>
        <p:cNvGrpSpPr/>
        <p:nvPr/>
      </p:nvGrpSpPr>
      <p:grpSpPr>
        <a:xfrm>
          <a:off x="0" y="0"/>
          <a:ext cx="0" cy="0"/>
          <a:chOff x="0" y="0"/>
          <a:chExt cx="0" cy="0"/>
        </a:xfrm>
      </p:grpSpPr>
      <p:sp>
        <p:nvSpPr>
          <p:cNvPr id="7" name="日付プレースホルダー 6">
            <a:extLst>
              <a:ext uri="{FF2B5EF4-FFF2-40B4-BE49-F238E27FC236}">
                <a16:creationId xmlns:a16="http://schemas.microsoft.com/office/drawing/2014/main" id="{A319A25F-64FE-4932-9D3F-FD23CCF62628}"/>
              </a:ext>
            </a:extLst>
          </p:cNvPr>
          <p:cNvSpPr>
            <a:spLocks noGrp="1"/>
          </p:cNvSpPr>
          <p:nvPr>
            <p:ph type="dt" sz="half" idx="10"/>
          </p:nvPr>
        </p:nvSpPr>
        <p:spPr/>
        <p:txBody>
          <a:bodyPr/>
          <a:lstStyle/>
          <a:p>
            <a:fld id="{E204D6E1-94CC-45D1-9043-540CDCF0D978}" type="datetime1">
              <a:rPr kumimoji="1" lang="ja-JP" altLang="en-US" smtClean="0"/>
              <a:t>2021/3/26</a:t>
            </a:fld>
            <a:endParaRPr kumimoji="1" lang="ja-JP" altLang="en-US"/>
          </a:p>
        </p:txBody>
      </p:sp>
      <p:sp>
        <p:nvSpPr>
          <p:cNvPr id="8" name="フッター プレースホルダー 7">
            <a:extLst>
              <a:ext uri="{FF2B5EF4-FFF2-40B4-BE49-F238E27FC236}">
                <a16:creationId xmlns:a16="http://schemas.microsoft.com/office/drawing/2014/main" id="{2ACAE143-6717-451B-98C0-996618F47570}"/>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A9EFF15D-7911-4A6F-918A-FAA28D01A0AF}"/>
              </a:ext>
            </a:extLst>
          </p:cNvPr>
          <p:cNvSpPr>
            <a:spLocks noGrp="1"/>
          </p:cNvSpPr>
          <p:nvPr>
            <p:ph type="sldNum" sz="quarter" idx="12"/>
          </p:nvPr>
        </p:nvSpPr>
        <p:spPr/>
        <p:txBody>
          <a:bodyPr/>
          <a:lstStyle/>
          <a:p>
            <a:fld id="{C7C27EC7-229D-48B3-A49A-EA085645C675}" type="slidenum">
              <a:rPr kumimoji="1" lang="ja-JP" altLang="en-US" smtClean="0"/>
              <a:t>‹#›</a:t>
            </a:fld>
            <a:endParaRPr kumimoji="1" lang="ja-JP" altLang="en-US"/>
          </a:p>
        </p:txBody>
      </p:sp>
      <p:sp>
        <p:nvSpPr>
          <p:cNvPr id="11" name="Text Placeholder 2">
            <a:extLst>
              <a:ext uri="{FF2B5EF4-FFF2-40B4-BE49-F238E27FC236}">
                <a16:creationId xmlns:a16="http://schemas.microsoft.com/office/drawing/2014/main" id="{C1B7DF66-B379-4DBF-A47E-6D8D2AE5E325}"/>
              </a:ext>
            </a:extLst>
          </p:cNvPr>
          <p:cNvSpPr>
            <a:spLocks noGrp="1"/>
          </p:cNvSpPr>
          <p:nvPr>
            <p:ph type="body" idx="13"/>
          </p:nvPr>
        </p:nvSpPr>
        <p:spPr>
          <a:xfrm>
            <a:off x="623889" y="214423"/>
            <a:ext cx="7948612" cy="542925"/>
          </a:xfrm>
        </p:spPr>
        <p:txBody>
          <a:bodyPr anchor="ctr">
            <a:normAutofit/>
          </a:bodyPr>
          <a:lstStyle>
            <a:lvl1pPr marL="0" indent="0" algn="l">
              <a:buNone/>
              <a:defRPr sz="2000" b="1">
                <a:solidFill>
                  <a:schemeClr val="tx1">
                    <a:lumMod val="50000"/>
                    <a:lumOff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dirty="0"/>
              <a:t>マスター テキストの書式設定</a:t>
            </a:r>
          </a:p>
        </p:txBody>
      </p:sp>
      <p:sp>
        <p:nvSpPr>
          <p:cNvPr id="10" name="Content Placeholder 2">
            <a:extLst>
              <a:ext uri="{FF2B5EF4-FFF2-40B4-BE49-F238E27FC236}">
                <a16:creationId xmlns:a16="http://schemas.microsoft.com/office/drawing/2014/main" id="{8404907C-A052-4EF1-834D-29B68B32818C}"/>
              </a:ext>
            </a:extLst>
          </p:cNvPr>
          <p:cNvSpPr>
            <a:spLocks noGrp="1"/>
          </p:cNvSpPr>
          <p:nvPr>
            <p:ph idx="1"/>
          </p:nvPr>
        </p:nvSpPr>
        <p:spPr>
          <a:xfrm>
            <a:off x="628650" y="939801"/>
            <a:ext cx="7886700" cy="5282325"/>
          </a:xfrm>
        </p:spPr>
        <p:txBody>
          <a:bodyPr/>
          <a:lstStyle>
            <a:lvl1pPr>
              <a:defRPr sz="2800"/>
            </a:lvl1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Tree>
    <p:extLst>
      <p:ext uri="{BB962C8B-B14F-4D97-AF65-F5344CB8AC3E}">
        <p14:creationId xmlns:p14="http://schemas.microsoft.com/office/powerpoint/2010/main" val="22049093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タイトルのみ">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9907750C-0DA4-49D9-93AC-F66177087D9E}" type="datetime1">
              <a:rPr kumimoji="1" lang="ja-JP" altLang="en-US" smtClean="0"/>
              <a:t>2021/3/26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C7C27EC7-229D-48B3-A49A-EA085645C675}" type="slidenum">
              <a:rPr kumimoji="1" lang="ja-JP" altLang="en-US" smtClean="0"/>
              <a:t>‹#›</a:t>
            </a:fld>
            <a:endParaRPr kumimoji="1" lang="ja-JP" altLang="en-US"/>
          </a:p>
        </p:txBody>
      </p:sp>
      <p:sp>
        <p:nvSpPr>
          <p:cNvPr id="6" name="Text Placeholder 2">
            <a:extLst>
              <a:ext uri="{FF2B5EF4-FFF2-40B4-BE49-F238E27FC236}">
                <a16:creationId xmlns:a16="http://schemas.microsoft.com/office/drawing/2014/main" id="{A1B77E1A-B37F-44A4-8EFD-5D2872D35BC3}"/>
              </a:ext>
            </a:extLst>
          </p:cNvPr>
          <p:cNvSpPr>
            <a:spLocks noGrp="1"/>
          </p:cNvSpPr>
          <p:nvPr>
            <p:ph type="body" idx="13"/>
          </p:nvPr>
        </p:nvSpPr>
        <p:spPr>
          <a:xfrm>
            <a:off x="623889" y="230187"/>
            <a:ext cx="7948612" cy="542925"/>
          </a:xfrm>
        </p:spPr>
        <p:txBody>
          <a:bodyPr anchor="ctr">
            <a:normAutofit/>
          </a:bodyPr>
          <a:lstStyle>
            <a:lvl1pPr marL="0" indent="0" algn="l">
              <a:buNone/>
              <a:defRPr sz="2000" b="1">
                <a:solidFill>
                  <a:schemeClr val="tx1">
                    <a:lumMod val="50000"/>
                    <a:lumOff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dirty="0"/>
              <a:t>マスター テキストの書式設定</a:t>
            </a:r>
          </a:p>
        </p:txBody>
      </p:sp>
      <p:sp>
        <p:nvSpPr>
          <p:cNvPr id="7" name="Content Placeholder 2">
            <a:extLst>
              <a:ext uri="{FF2B5EF4-FFF2-40B4-BE49-F238E27FC236}">
                <a16:creationId xmlns:a16="http://schemas.microsoft.com/office/drawing/2014/main" id="{721E432C-EA2D-4EBF-9FCC-1B3E9C65A645}"/>
              </a:ext>
            </a:extLst>
          </p:cNvPr>
          <p:cNvSpPr>
            <a:spLocks noGrp="1"/>
          </p:cNvSpPr>
          <p:nvPr>
            <p:ph idx="1"/>
          </p:nvPr>
        </p:nvSpPr>
        <p:spPr>
          <a:xfrm>
            <a:off x="628650" y="939801"/>
            <a:ext cx="7886700" cy="5282325"/>
          </a:xfrm>
        </p:spPr>
        <p:txBody>
          <a:bodyPr/>
          <a:lstStyle>
            <a:lvl1pPr>
              <a:defRPr sz="2800"/>
            </a:lvl1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Tree>
    <p:extLst>
      <p:ext uri="{BB962C8B-B14F-4D97-AF65-F5344CB8AC3E}">
        <p14:creationId xmlns:p14="http://schemas.microsoft.com/office/powerpoint/2010/main" val="35650157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2CFEEAF-38F8-4862-AB33-73CA29BDE519}" type="datetime1">
              <a:rPr kumimoji="1" lang="ja-JP" altLang="en-US" smtClean="0"/>
              <a:t>2021/3/26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7C27EC7-229D-48B3-A49A-EA085645C675}" type="slidenum">
              <a:rPr kumimoji="1" lang="ja-JP" altLang="en-US" smtClean="0"/>
              <a:t>‹#›</a:t>
            </a:fld>
            <a:endParaRPr kumimoji="1" lang="ja-JP" altLang="en-US"/>
          </a:p>
        </p:txBody>
      </p:sp>
    </p:spTree>
    <p:extLst>
      <p:ext uri="{BB962C8B-B14F-4D97-AF65-F5344CB8AC3E}">
        <p14:creationId xmlns:p14="http://schemas.microsoft.com/office/powerpoint/2010/main" val="8345223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9"/>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2"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2"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3CE06A06-4694-41B4-85C8-5C0244B8FCD3}" type="datetime1">
              <a:rPr kumimoji="1" lang="ja-JP" altLang="en-US" smtClean="0"/>
              <a:t>2021/3/26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C7C27EC7-229D-48B3-A49A-EA085645C675}" type="slidenum">
              <a:rPr kumimoji="1" lang="ja-JP" altLang="en-US" smtClean="0"/>
              <a:t>‹#›</a:t>
            </a:fld>
            <a:endParaRPr kumimoji="1" lang="ja-JP" altLang="en-US"/>
          </a:p>
        </p:txBody>
      </p:sp>
    </p:spTree>
    <p:extLst>
      <p:ext uri="{BB962C8B-B14F-4D97-AF65-F5344CB8AC3E}">
        <p14:creationId xmlns:p14="http://schemas.microsoft.com/office/powerpoint/2010/main" val="33039562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3A34BD-4C24-41AB-97B9-9633702B90B2}" type="datetime1">
              <a:rPr kumimoji="1" lang="ja-JP" altLang="en-US" smtClean="0"/>
              <a:t>2021/3/26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C7C27EC7-229D-48B3-A49A-EA085645C675}" type="slidenum">
              <a:rPr kumimoji="1" lang="ja-JP" altLang="en-US" smtClean="0"/>
              <a:t>‹#›</a:t>
            </a:fld>
            <a:endParaRPr kumimoji="1" lang="ja-JP" altLang="en-US"/>
          </a:p>
        </p:txBody>
      </p:sp>
    </p:spTree>
    <p:extLst>
      <p:ext uri="{BB962C8B-B14F-4D97-AF65-F5344CB8AC3E}">
        <p14:creationId xmlns:p14="http://schemas.microsoft.com/office/powerpoint/2010/main" val="4458394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30"/>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CCD6B91-A749-44C9-AD89-12B2616D4737}" type="datetime1">
              <a:rPr kumimoji="1" lang="ja-JP" altLang="en-US" smtClean="0"/>
              <a:t>2021/3/26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7C27EC7-229D-48B3-A49A-EA085645C675}" type="slidenum">
              <a:rPr kumimoji="1" lang="ja-JP" altLang="en-US" smtClean="0"/>
              <a:t>‹#›</a:t>
            </a:fld>
            <a:endParaRPr kumimoji="1" lang="ja-JP" altLang="en-US"/>
          </a:p>
        </p:txBody>
      </p:sp>
    </p:spTree>
    <p:extLst>
      <p:ext uri="{BB962C8B-B14F-4D97-AF65-F5344CB8AC3E}">
        <p14:creationId xmlns:p14="http://schemas.microsoft.com/office/powerpoint/2010/main" val="11204445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30"/>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7659B90-1F7A-4B12-B0A7-65C81DF665AB}" type="datetime1">
              <a:rPr kumimoji="1" lang="ja-JP" altLang="en-US" smtClean="0"/>
              <a:t>2021/3/26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7C27EC7-229D-48B3-A49A-EA085645C675}" type="slidenum">
              <a:rPr kumimoji="1" lang="ja-JP" altLang="en-US" smtClean="0"/>
              <a:t>‹#›</a:t>
            </a:fld>
            <a:endParaRPr kumimoji="1" lang="ja-JP" altLang="en-US"/>
          </a:p>
        </p:txBody>
      </p:sp>
    </p:spTree>
    <p:extLst>
      <p:ext uri="{BB962C8B-B14F-4D97-AF65-F5344CB8AC3E}">
        <p14:creationId xmlns:p14="http://schemas.microsoft.com/office/powerpoint/2010/main" val="36764633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9"/>
            <a:ext cx="7886700" cy="1325563"/>
          </a:xfrm>
          <a:prstGeom prst="rect">
            <a:avLst/>
          </a:prstGeom>
        </p:spPr>
        <p:txBody>
          <a:bodyPr vert="horz" lIns="91440" tIns="45720" rIns="91440" bIns="45720" rtlCol="0" anchor="ctr">
            <a:normAutofit/>
          </a:bodyPr>
          <a:lstStyle/>
          <a:p>
            <a:r>
              <a:rPr lang="ja-JP" altLang="en-US" dirty="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4" name="Date Placeholder 3"/>
          <p:cNvSpPr>
            <a:spLocks noGrp="1"/>
          </p:cNvSpPr>
          <p:nvPr>
            <p:ph type="dt" sz="half" idx="2"/>
          </p:nvPr>
        </p:nvSpPr>
        <p:spPr>
          <a:xfrm>
            <a:off x="628650" y="6356355"/>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05EA5E-8A90-4266-8F9E-FAFAAA98FA6B}" type="datetime1">
              <a:rPr kumimoji="1" lang="ja-JP" altLang="en-US" smtClean="0"/>
              <a:t>2021/3/26</a:t>
            </a:fld>
            <a:endParaRPr kumimoji="1" lang="ja-JP" altLang="en-US"/>
          </a:p>
        </p:txBody>
      </p:sp>
      <p:sp>
        <p:nvSpPr>
          <p:cNvPr id="5" name="Footer Placeholder 4"/>
          <p:cNvSpPr>
            <a:spLocks noGrp="1"/>
          </p:cNvSpPr>
          <p:nvPr>
            <p:ph type="ftr" sz="quarter" idx="3"/>
          </p:nvPr>
        </p:nvSpPr>
        <p:spPr>
          <a:xfrm>
            <a:off x="3028950" y="6356355"/>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5"/>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C27EC7-229D-48B3-A49A-EA085645C675}" type="slidenum">
              <a:rPr kumimoji="1" lang="ja-JP" altLang="en-US" smtClean="0"/>
              <a:t>‹#›</a:t>
            </a:fld>
            <a:endParaRPr kumimoji="1" lang="ja-JP" altLang="en-US"/>
          </a:p>
        </p:txBody>
      </p:sp>
      <p:sp>
        <p:nvSpPr>
          <p:cNvPr id="7" name="正方形/長方形 6">
            <a:extLst>
              <a:ext uri="{FF2B5EF4-FFF2-40B4-BE49-F238E27FC236}">
                <a16:creationId xmlns:a16="http://schemas.microsoft.com/office/drawing/2014/main" id="{877A7133-B6A6-4DF2-9A03-4E76C5203A1C}"/>
              </a:ext>
            </a:extLst>
          </p:cNvPr>
          <p:cNvSpPr/>
          <p:nvPr userDrawn="1"/>
        </p:nvSpPr>
        <p:spPr>
          <a:xfrm>
            <a:off x="9002110" y="-1"/>
            <a:ext cx="141890" cy="3429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800"/>
          </a:p>
        </p:txBody>
      </p:sp>
      <p:sp>
        <p:nvSpPr>
          <p:cNvPr id="8" name="正方形/長方形 7">
            <a:extLst>
              <a:ext uri="{FF2B5EF4-FFF2-40B4-BE49-F238E27FC236}">
                <a16:creationId xmlns:a16="http://schemas.microsoft.com/office/drawing/2014/main" id="{57A75C66-4543-47E1-826F-693DD5F07638}"/>
              </a:ext>
            </a:extLst>
          </p:cNvPr>
          <p:cNvSpPr/>
          <p:nvPr userDrawn="1"/>
        </p:nvSpPr>
        <p:spPr>
          <a:xfrm>
            <a:off x="9002110" y="3429003"/>
            <a:ext cx="141890" cy="34290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800"/>
          </a:p>
        </p:txBody>
      </p:sp>
    </p:spTree>
    <p:extLst>
      <p:ext uri="{BB962C8B-B14F-4D97-AF65-F5344CB8AC3E}">
        <p14:creationId xmlns:p14="http://schemas.microsoft.com/office/powerpoint/2010/main" val="381808514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6" r:id="rId4"/>
    <p:sldLayoutId id="2147483664" r:id="rId5"/>
    <p:sldLayoutId id="2147483665" r:id="rId6"/>
    <p:sldLayoutId id="2147483667" r:id="rId7"/>
    <p:sldLayoutId id="2147483668" r:id="rId8"/>
    <p:sldLayoutId id="2147483669" r:id="rId9"/>
    <p:sldLayoutId id="2147483670" r:id="rId10"/>
    <p:sldLayoutId id="2147483671" r:id="rId11"/>
    <p:sldLayoutId id="2147483716" r:id="rId12"/>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11" name="タイトル 1">
            <a:extLst>
              <a:ext uri="{FF2B5EF4-FFF2-40B4-BE49-F238E27FC236}">
                <a16:creationId xmlns:a16="http://schemas.microsoft.com/office/drawing/2014/main" id="{4E4CF4A3-2BFA-44D3-AF54-31CB5CF28275}"/>
              </a:ext>
            </a:extLst>
          </p:cNvPr>
          <p:cNvSpPr>
            <a:spLocks noGrp="1"/>
          </p:cNvSpPr>
          <p:nvPr>
            <p:ph type="ctrTitle"/>
          </p:nvPr>
        </p:nvSpPr>
        <p:spPr>
          <a:xfrm>
            <a:off x="248990" y="730447"/>
            <a:ext cx="8627723" cy="414543"/>
          </a:xfrm>
          <a:solidFill>
            <a:schemeClr val="bg1"/>
          </a:solidFill>
          <a:ln>
            <a:noFill/>
          </a:ln>
        </p:spPr>
        <p:style>
          <a:lnRef idx="2">
            <a:schemeClr val="dk1"/>
          </a:lnRef>
          <a:fillRef idx="1">
            <a:schemeClr val="lt1"/>
          </a:fillRef>
          <a:effectRef idx="0">
            <a:schemeClr val="dk1"/>
          </a:effectRef>
          <a:fontRef idx="minor">
            <a:schemeClr val="dk1"/>
          </a:fontRef>
        </p:style>
        <p:txBody>
          <a:bodyPr anchor="t">
            <a:normAutofit/>
          </a:bodyPr>
          <a:lstStyle/>
          <a:p>
            <a:pPr>
              <a:lnSpc>
                <a:spcPct val="120000"/>
              </a:lnSpc>
            </a:pPr>
            <a:r>
              <a:rPr lang="ja-JP" altLang="en-US" sz="1400" b="0" dirty="0">
                <a:solidFill>
                  <a:schemeClr val="tx1">
                    <a:lumMod val="75000"/>
                    <a:lumOff val="25000"/>
                  </a:schemeClr>
                </a:solidFill>
              </a:rPr>
              <a:t>回答欄：楽しいことから感じる豊かさ</a:t>
            </a:r>
          </a:p>
        </p:txBody>
      </p:sp>
      <p:sp>
        <p:nvSpPr>
          <p:cNvPr id="12" name="タイトル 1">
            <a:extLst>
              <a:ext uri="{FF2B5EF4-FFF2-40B4-BE49-F238E27FC236}">
                <a16:creationId xmlns:a16="http://schemas.microsoft.com/office/drawing/2014/main" id="{BE34293E-AFCA-44A3-8C19-42FD0D4ABE82}"/>
              </a:ext>
            </a:extLst>
          </p:cNvPr>
          <p:cNvSpPr txBox="1">
            <a:spLocks/>
          </p:cNvSpPr>
          <p:nvPr/>
        </p:nvSpPr>
        <p:spPr>
          <a:xfrm>
            <a:off x="4735365" y="6371048"/>
            <a:ext cx="4172464" cy="332534"/>
          </a:xfrm>
          <a:prstGeom prst="rect">
            <a:avLst/>
          </a:prstGeom>
          <a:solidFill>
            <a:schemeClr val="bg1"/>
          </a:solid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vert="horz" lIns="91440" tIns="45720" rIns="91440" bIns="45720" rtlCol="0" anchor="ctr">
            <a:normAutofit/>
          </a:bodyPr>
          <a:lstStyle>
            <a:lvl1pPr algn="l" defTabSz="914400" rtl="0" eaLnBrk="1" latinLnBrk="0" hangingPunct="1">
              <a:lnSpc>
                <a:spcPts val="7200"/>
              </a:lnSpc>
              <a:spcBef>
                <a:spcPct val="0"/>
              </a:spcBef>
              <a:buNone/>
              <a:defRPr kumimoji="1" sz="48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nSpc>
                <a:spcPct val="120000"/>
              </a:lnSpc>
            </a:pPr>
            <a:r>
              <a:rPr lang="ja-JP" altLang="en-US" sz="1050" dirty="0">
                <a:solidFill>
                  <a:schemeClr val="tx1">
                    <a:lumMod val="75000"/>
                    <a:lumOff val="25000"/>
                  </a:schemeClr>
                </a:solidFill>
              </a:rPr>
              <a:t>お名前：（株）オカムラ　森田 舞</a:t>
            </a:r>
            <a:endParaRPr lang="en-US" altLang="ja-JP" sz="1050" dirty="0">
              <a:solidFill>
                <a:schemeClr val="tx1">
                  <a:lumMod val="75000"/>
                  <a:lumOff val="25000"/>
                </a:schemeClr>
              </a:solidFill>
            </a:endParaRPr>
          </a:p>
        </p:txBody>
      </p:sp>
      <p:sp>
        <p:nvSpPr>
          <p:cNvPr id="4" name="タイトル 1">
            <a:extLst>
              <a:ext uri="{FF2B5EF4-FFF2-40B4-BE49-F238E27FC236}">
                <a16:creationId xmlns:a16="http://schemas.microsoft.com/office/drawing/2014/main" id="{8C687B16-812E-453C-A532-5CC704C7BD8F}"/>
              </a:ext>
            </a:extLst>
          </p:cNvPr>
          <p:cNvSpPr txBox="1">
            <a:spLocks/>
          </p:cNvSpPr>
          <p:nvPr/>
        </p:nvSpPr>
        <p:spPr>
          <a:xfrm>
            <a:off x="248990" y="297741"/>
            <a:ext cx="2936273" cy="414543"/>
          </a:xfrm>
          <a:prstGeom prst="rect">
            <a:avLst/>
          </a:prstGeom>
          <a:no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vert="horz" lIns="91440" tIns="45720" rIns="91440" bIns="45720" rtlCol="0" anchor="t">
            <a:normAutofit/>
          </a:bodyPr>
          <a:lstStyle>
            <a:lvl1pPr algn="l" defTabSz="914400" rtl="0" eaLnBrk="1" latinLnBrk="0" hangingPunct="1">
              <a:lnSpc>
                <a:spcPts val="7200"/>
              </a:lnSpc>
              <a:spcBef>
                <a:spcPct val="0"/>
              </a:spcBef>
              <a:buNone/>
              <a:defRPr kumimoji="1" sz="48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nSpc>
                <a:spcPct val="120000"/>
              </a:lnSpc>
            </a:pPr>
            <a:r>
              <a:rPr lang="ja-JP" altLang="en-US" sz="1400" b="0" dirty="0">
                <a:solidFill>
                  <a:schemeClr val="tx1">
                    <a:lumMod val="75000"/>
                    <a:lumOff val="25000"/>
                  </a:schemeClr>
                </a:solidFill>
              </a:rPr>
              <a:t>１）</a:t>
            </a:r>
            <a:r>
              <a:rPr lang="ja-JP" altLang="en-US" sz="1400" u="sng" dirty="0">
                <a:solidFill>
                  <a:schemeClr val="tx1">
                    <a:lumMod val="75000"/>
                    <a:lumOff val="25000"/>
                  </a:schemeClr>
                </a:solidFill>
              </a:rPr>
              <a:t>着目した豊かさの要素・要件</a:t>
            </a:r>
            <a:endParaRPr lang="ja-JP" altLang="en-US" sz="1400" b="0" dirty="0">
              <a:solidFill>
                <a:schemeClr val="tx1">
                  <a:lumMod val="75000"/>
                  <a:lumOff val="25000"/>
                </a:schemeClr>
              </a:solidFill>
            </a:endParaRPr>
          </a:p>
        </p:txBody>
      </p:sp>
      <p:sp>
        <p:nvSpPr>
          <p:cNvPr id="5" name="タイトル 1">
            <a:extLst>
              <a:ext uri="{FF2B5EF4-FFF2-40B4-BE49-F238E27FC236}">
                <a16:creationId xmlns:a16="http://schemas.microsoft.com/office/drawing/2014/main" id="{7AA9709A-8EBB-4393-941C-5FAE627EF8F7}"/>
              </a:ext>
            </a:extLst>
          </p:cNvPr>
          <p:cNvSpPr txBox="1">
            <a:spLocks/>
          </p:cNvSpPr>
          <p:nvPr/>
        </p:nvSpPr>
        <p:spPr>
          <a:xfrm>
            <a:off x="248990" y="1350625"/>
            <a:ext cx="4359346" cy="414543"/>
          </a:xfrm>
          <a:prstGeom prst="rect">
            <a:avLst/>
          </a:prstGeom>
          <a:no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vert="horz" lIns="91440" tIns="45720" rIns="91440" bIns="45720" rtlCol="0" anchor="t">
            <a:normAutofit/>
          </a:bodyPr>
          <a:lstStyle>
            <a:lvl1pPr algn="l" defTabSz="914400" rtl="0" eaLnBrk="1" latinLnBrk="0" hangingPunct="1">
              <a:lnSpc>
                <a:spcPts val="7200"/>
              </a:lnSpc>
              <a:spcBef>
                <a:spcPct val="0"/>
              </a:spcBef>
              <a:buNone/>
              <a:defRPr kumimoji="1" sz="48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nSpc>
                <a:spcPct val="120000"/>
              </a:lnSpc>
            </a:pPr>
            <a:r>
              <a:rPr lang="ja-JP" altLang="en-US" sz="1400" b="0" dirty="0">
                <a:solidFill>
                  <a:schemeClr val="tx1">
                    <a:lumMod val="75000"/>
                    <a:lumOff val="25000"/>
                  </a:schemeClr>
                </a:solidFill>
              </a:rPr>
              <a:t>２）</a:t>
            </a:r>
            <a:r>
              <a:rPr lang="ja-JP" altLang="en-US" sz="1400" u="sng" dirty="0">
                <a:solidFill>
                  <a:schemeClr val="tx1">
                    <a:lumMod val="75000"/>
                    <a:lumOff val="25000"/>
                  </a:schemeClr>
                </a:solidFill>
              </a:rPr>
              <a:t>豊かさの要素・要件が生まれた背景や要因</a:t>
            </a:r>
            <a:endParaRPr lang="ja-JP" altLang="en-US" sz="1400" b="0" dirty="0">
              <a:solidFill>
                <a:schemeClr val="tx1">
                  <a:lumMod val="75000"/>
                  <a:lumOff val="25000"/>
                </a:schemeClr>
              </a:solidFill>
            </a:endParaRPr>
          </a:p>
        </p:txBody>
      </p:sp>
      <p:sp>
        <p:nvSpPr>
          <p:cNvPr id="6" name="タイトル 1">
            <a:extLst>
              <a:ext uri="{FF2B5EF4-FFF2-40B4-BE49-F238E27FC236}">
                <a16:creationId xmlns:a16="http://schemas.microsoft.com/office/drawing/2014/main" id="{5063F392-5CE1-4F2D-958D-DA8948730174}"/>
              </a:ext>
            </a:extLst>
          </p:cNvPr>
          <p:cNvSpPr txBox="1">
            <a:spLocks/>
          </p:cNvSpPr>
          <p:nvPr/>
        </p:nvSpPr>
        <p:spPr>
          <a:xfrm>
            <a:off x="248990" y="1781475"/>
            <a:ext cx="8627723" cy="1902582"/>
          </a:xfrm>
          <a:prstGeom prst="rect">
            <a:avLst/>
          </a:prstGeom>
          <a:solidFill>
            <a:schemeClr val="bg1"/>
          </a:solid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vert="horz" lIns="91440" tIns="45720" rIns="91440" bIns="45720" rtlCol="0" anchor="t">
            <a:normAutofit/>
          </a:bodyPr>
          <a:lstStyle>
            <a:lvl1pPr algn="l" defTabSz="914400" rtl="0" eaLnBrk="1" latinLnBrk="0" hangingPunct="1">
              <a:lnSpc>
                <a:spcPts val="7200"/>
              </a:lnSpc>
              <a:spcBef>
                <a:spcPct val="0"/>
              </a:spcBef>
              <a:buNone/>
              <a:defRPr kumimoji="1" sz="48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nSpc>
                <a:spcPct val="120000"/>
              </a:lnSpc>
            </a:pPr>
            <a:r>
              <a:rPr lang="ja-JP" altLang="en-US" sz="1400" b="0" dirty="0">
                <a:solidFill>
                  <a:schemeClr val="tx1">
                    <a:lumMod val="75000"/>
                    <a:lumOff val="25000"/>
                  </a:schemeClr>
                </a:solidFill>
              </a:rPr>
              <a:t>回答欄：</a:t>
            </a:r>
            <a:r>
              <a:rPr lang="ja-JP" altLang="en-US" sz="1400" b="0" u="sng" dirty="0">
                <a:solidFill>
                  <a:schemeClr val="tx1">
                    <a:lumMod val="75000"/>
                    <a:lumOff val="25000"/>
                  </a:schemeClr>
                </a:solidFill>
              </a:rPr>
              <a:t>非日常⇔日常、自分自身⇔仲間の共感、その瞬間⇔後から</a:t>
            </a:r>
            <a:r>
              <a:rPr lang="ja-JP" altLang="en-US" sz="1400" b="0" dirty="0">
                <a:solidFill>
                  <a:schemeClr val="tx1">
                    <a:lumMod val="75000"/>
                    <a:lumOff val="25000"/>
                  </a:schemeClr>
                </a:solidFill>
              </a:rPr>
              <a:t>　が複合的に関係している</a:t>
            </a:r>
          </a:p>
          <a:p>
            <a:pPr>
              <a:lnSpc>
                <a:spcPct val="120000"/>
              </a:lnSpc>
            </a:pPr>
            <a:endParaRPr lang="en-US" altLang="ja-JP" sz="1400" b="0" dirty="0">
              <a:solidFill>
                <a:schemeClr val="tx1">
                  <a:lumMod val="75000"/>
                  <a:lumOff val="25000"/>
                </a:schemeClr>
              </a:solidFill>
            </a:endParaRPr>
          </a:p>
          <a:p>
            <a:pPr>
              <a:lnSpc>
                <a:spcPct val="120000"/>
              </a:lnSpc>
            </a:pPr>
            <a:r>
              <a:rPr lang="ja-JP" altLang="en-US" sz="1400" b="0" dirty="0">
                <a:solidFill>
                  <a:schemeClr val="tx1">
                    <a:lumMod val="75000"/>
                    <a:lumOff val="25000"/>
                  </a:schemeClr>
                </a:solidFill>
              </a:rPr>
              <a:t>非日常・自分自身・その瞬間：旅のように自分で選んで縛られるものがない状況。普段の「やらなければならないこと」から解放された状態で感じることからも学びがある</a:t>
            </a:r>
            <a:endParaRPr lang="en-US" altLang="ja-JP" sz="1400" b="0" dirty="0">
              <a:solidFill>
                <a:schemeClr val="tx1">
                  <a:lumMod val="75000"/>
                  <a:lumOff val="25000"/>
                </a:schemeClr>
              </a:solidFill>
            </a:endParaRPr>
          </a:p>
          <a:p>
            <a:pPr>
              <a:lnSpc>
                <a:spcPct val="120000"/>
              </a:lnSpc>
            </a:pPr>
            <a:endParaRPr lang="en-US" altLang="ja-JP" sz="1400" b="0" dirty="0">
              <a:solidFill>
                <a:schemeClr val="tx1">
                  <a:lumMod val="75000"/>
                  <a:lumOff val="25000"/>
                </a:schemeClr>
              </a:solidFill>
            </a:endParaRPr>
          </a:p>
          <a:p>
            <a:pPr>
              <a:lnSpc>
                <a:spcPct val="120000"/>
              </a:lnSpc>
            </a:pPr>
            <a:r>
              <a:rPr lang="ja-JP" altLang="en-US" sz="1400" b="0" dirty="0">
                <a:solidFill>
                  <a:schemeClr val="tx1">
                    <a:lumMod val="75000"/>
                    <a:lumOff val="25000"/>
                  </a:schemeClr>
                </a:solidFill>
              </a:rPr>
              <a:t>日常・仲間の共感・後から：普段の仕事や趣味、学びなど、その当初は辛い厳しい状況であっても、あとで「あの時は楽しかった」と思える場合もある（達成感がある場合のみ</a:t>
            </a:r>
            <a:r>
              <a:rPr lang="en-US" altLang="ja-JP" sz="1400" b="0" dirty="0">
                <a:solidFill>
                  <a:schemeClr val="tx1">
                    <a:lumMod val="75000"/>
                    <a:lumOff val="25000"/>
                  </a:schemeClr>
                </a:solidFill>
              </a:rPr>
              <a:t>…</a:t>
            </a:r>
            <a:r>
              <a:rPr lang="ja-JP" altLang="en-US" sz="1400" b="0" dirty="0">
                <a:solidFill>
                  <a:schemeClr val="tx1">
                    <a:lumMod val="75000"/>
                    <a:lumOff val="25000"/>
                  </a:schemeClr>
                </a:solidFill>
              </a:rPr>
              <a:t>？）</a:t>
            </a:r>
            <a:endParaRPr lang="en-US" altLang="ja-JP" sz="1400" b="0" dirty="0">
              <a:solidFill>
                <a:schemeClr val="tx1">
                  <a:lumMod val="75000"/>
                  <a:lumOff val="25000"/>
                </a:schemeClr>
              </a:solidFill>
            </a:endParaRPr>
          </a:p>
          <a:p>
            <a:pPr>
              <a:lnSpc>
                <a:spcPct val="120000"/>
              </a:lnSpc>
            </a:pPr>
            <a:endParaRPr lang="en-US" altLang="ja-JP" sz="1400" b="0" dirty="0">
              <a:solidFill>
                <a:schemeClr val="tx1">
                  <a:lumMod val="75000"/>
                  <a:lumOff val="25000"/>
                </a:schemeClr>
              </a:solidFill>
            </a:endParaRPr>
          </a:p>
        </p:txBody>
      </p:sp>
      <p:sp>
        <p:nvSpPr>
          <p:cNvPr id="7" name="タイトル 1">
            <a:extLst>
              <a:ext uri="{FF2B5EF4-FFF2-40B4-BE49-F238E27FC236}">
                <a16:creationId xmlns:a16="http://schemas.microsoft.com/office/drawing/2014/main" id="{4699FC92-943B-4ED1-A33A-01C5CEB3C500}"/>
              </a:ext>
            </a:extLst>
          </p:cNvPr>
          <p:cNvSpPr txBox="1">
            <a:spLocks/>
          </p:cNvSpPr>
          <p:nvPr/>
        </p:nvSpPr>
        <p:spPr>
          <a:xfrm>
            <a:off x="248990" y="3886704"/>
            <a:ext cx="4425956" cy="414543"/>
          </a:xfrm>
          <a:prstGeom prst="rect">
            <a:avLst/>
          </a:prstGeom>
          <a:no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vert="horz" lIns="91440" tIns="45720" rIns="91440" bIns="45720" rtlCol="0" anchor="t">
            <a:normAutofit fontScale="92500"/>
          </a:bodyPr>
          <a:lstStyle>
            <a:lvl1pPr algn="l" defTabSz="914400" rtl="0" eaLnBrk="1" latinLnBrk="0" hangingPunct="1">
              <a:lnSpc>
                <a:spcPts val="7200"/>
              </a:lnSpc>
              <a:spcBef>
                <a:spcPct val="0"/>
              </a:spcBef>
              <a:buNone/>
              <a:defRPr kumimoji="1" sz="48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nSpc>
                <a:spcPct val="120000"/>
              </a:lnSpc>
            </a:pPr>
            <a:r>
              <a:rPr lang="ja-JP" altLang="en-US" sz="1400" b="0" dirty="0">
                <a:solidFill>
                  <a:schemeClr val="tx1">
                    <a:lumMod val="75000"/>
                    <a:lumOff val="25000"/>
                  </a:schemeClr>
                </a:solidFill>
              </a:rPr>
              <a:t>３）</a:t>
            </a:r>
            <a:r>
              <a:rPr lang="ja-JP" altLang="en-US" sz="1400" u="sng" dirty="0">
                <a:solidFill>
                  <a:schemeClr val="tx1">
                    <a:lumMod val="75000"/>
                    <a:lumOff val="25000"/>
                  </a:schemeClr>
                </a:solidFill>
              </a:rPr>
              <a:t>着目する豊かさの要素・要件を阻害するコト・モノ</a:t>
            </a:r>
            <a:endParaRPr lang="ja-JP" altLang="en-US" sz="1400" b="0" dirty="0">
              <a:solidFill>
                <a:schemeClr val="tx1">
                  <a:lumMod val="75000"/>
                  <a:lumOff val="25000"/>
                </a:schemeClr>
              </a:solidFill>
            </a:endParaRPr>
          </a:p>
        </p:txBody>
      </p:sp>
      <p:sp>
        <p:nvSpPr>
          <p:cNvPr id="8" name="タイトル 1">
            <a:extLst>
              <a:ext uri="{FF2B5EF4-FFF2-40B4-BE49-F238E27FC236}">
                <a16:creationId xmlns:a16="http://schemas.microsoft.com/office/drawing/2014/main" id="{82BF58F3-F036-40DA-BD54-CF24C264BEA4}"/>
              </a:ext>
            </a:extLst>
          </p:cNvPr>
          <p:cNvSpPr txBox="1">
            <a:spLocks/>
          </p:cNvSpPr>
          <p:nvPr/>
        </p:nvSpPr>
        <p:spPr>
          <a:xfrm>
            <a:off x="248990" y="4297664"/>
            <a:ext cx="8627723" cy="1902582"/>
          </a:xfrm>
          <a:prstGeom prst="rect">
            <a:avLst/>
          </a:prstGeom>
          <a:solidFill>
            <a:schemeClr val="bg1"/>
          </a:solid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vert="horz" lIns="91440" tIns="45720" rIns="91440" bIns="45720" rtlCol="0" anchor="t">
            <a:normAutofit/>
          </a:bodyPr>
          <a:lstStyle>
            <a:lvl1pPr algn="l" defTabSz="914400" rtl="0" eaLnBrk="1" latinLnBrk="0" hangingPunct="1">
              <a:lnSpc>
                <a:spcPts val="7200"/>
              </a:lnSpc>
              <a:spcBef>
                <a:spcPct val="0"/>
              </a:spcBef>
              <a:buNone/>
              <a:defRPr kumimoji="1" sz="48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nSpc>
                <a:spcPct val="120000"/>
              </a:lnSpc>
            </a:pPr>
            <a:r>
              <a:rPr lang="ja-JP" altLang="en-US" sz="1400" b="0" dirty="0">
                <a:solidFill>
                  <a:schemeClr val="tx1">
                    <a:lumMod val="75000"/>
                    <a:lumOff val="25000"/>
                  </a:schemeClr>
                </a:solidFill>
              </a:rPr>
              <a:t>回答欄：</a:t>
            </a:r>
            <a:endParaRPr lang="en-US" altLang="ja-JP" sz="1400" b="0" dirty="0">
              <a:solidFill>
                <a:schemeClr val="tx1">
                  <a:lumMod val="75000"/>
                  <a:lumOff val="25000"/>
                </a:schemeClr>
              </a:solidFill>
            </a:endParaRPr>
          </a:p>
          <a:p>
            <a:pPr>
              <a:lnSpc>
                <a:spcPct val="120000"/>
              </a:lnSpc>
            </a:pPr>
            <a:endParaRPr lang="en-US" altLang="ja-JP" sz="1400" b="0" dirty="0">
              <a:solidFill>
                <a:schemeClr val="tx1">
                  <a:lumMod val="75000"/>
                  <a:lumOff val="25000"/>
                </a:schemeClr>
              </a:solidFill>
            </a:endParaRPr>
          </a:p>
          <a:p>
            <a:pPr>
              <a:lnSpc>
                <a:spcPct val="120000"/>
              </a:lnSpc>
            </a:pPr>
            <a:r>
              <a:rPr lang="ja-JP" altLang="en-US" sz="1400" b="0" dirty="0">
                <a:solidFill>
                  <a:schemeClr val="tx1">
                    <a:lumMod val="75000"/>
                    <a:lumOff val="25000"/>
                  </a:schemeClr>
                </a:solidFill>
              </a:rPr>
              <a:t>完全にしがらみから解放されるということはない（仕事・健康・家族の状況・経済状況</a:t>
            </a:r>
            <a:r>
              <a:rPr lang="en-US" altLang="ja-JP" sz="1400" b="0" dirty="0">
                <a:solidFill>
                  <a:schemeClr val="tx1">
                    <a:lumMod val="75000"/>
                    <a:lumOff val="25000"/>
                  </a:schemeClr>
                </a:solidFill>
              </a:rPr>
              <a:t>…</a:t>
            </a:r>
            <a:r>
              <a:rPr lang="ja-JP" altLang="en-US" sz="1400" b="0" dirty="0">
                <a:solidFill>
                  <a:schemeClr val="tx1">
                    <a:lumMod val="75000"/>
                    <a:lumOff val="25000"/>
                  </a:schemeClr>
                </a:solidFill>
              </a:rPr>
              <a:t>）</a:t>
            </a:r>
            <a:endParaRPr lang="en-US" altLang="ja-JP" sz="1400" b="0" dirty="0">
              <a:solidFill>
                <a:schemeClr val="tx1">
                  <a:lumMod val="75000"/>
                  <a:lumOff val="25000"/>
                </a:schemeClr>
              </a:solidFill>
            </a:endParaRPr>
          </a:p>
          <a:p>
            <a:pPr>
              <a:lnSpc>
                <a:spcPct val="120000"/>
              </a:lnSpc>
            </a:pPr>
            <a:r>
              <a:rPr lang="ja-JP" altLang="en-US" sz="1400" b="0" dirty="0">
                <a:solidFill>
                  <a:schemeClr val="tx1">
                    <a:lumMod val="75000"/>
                    <a:lumOff val="25000"/>
                  </a:schemeClr>
                </a:solidFill>
              </a:rPr>
              <a:t>自分の状況を客観的にみられることも必要で、自分から「豊かさを感じたい」と思うと良い？</a:t>
            </a:r>
          </a:p>
        </p:txBody>
      </p:sp>
      <p:sp>
        <p:nvSpPr>
          <p:cNvPr id="9" name="タイトル 1">
            <a:extLst>
              <a:ext uri="{FF2B5EF4-FFF2-40B4-BE49-F238E27FC236}">
                <a16:creationId xmlns:a16="http://schemas.microsoft.com/office/drawing/2014/main" id="{B68E184E-5088-4AE8-A79E-684AFD9039F5}"/>
              </a:ext>
            </a:extLst>
          </p:cNvPr>
          <p:cNvSpPr txBox="1">
            <a:spLocks/>
          </p:cNvSpPr>
          <p:nvPr/>
        </p:nvSpPr>
        <p:spPr>
          <a:xfrm>
            <a:off x="4832394" y="85996"/>
            <a:ext cx="4420610" cy="278141"/>
          </a:xfrm>
          <a:prstGeom prst="rect">
            <a:avLst/>
          </a:prstGeom>
          <a:no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vert="horz" lIns="91440" tIns="45720" rIns="91440" bIns="45720" rtlCol="0" anchor="t">
            <a:noAutofit/>
          </a:bodyPr>
          <a:lstStyle>
            <a:lvl1pPr algn="l" defTabSz="914400" rtl="0" eaLnBrk="1" latinLnBrk="0" hangingPunct="1">
              <a:lnSpc>
                <a:spcPts val="7200"/>
              </a:lnSpc>
              <a:spcBef>
                <a:spcPct val="0"/>
              </a:spcBef>
              <a:buNone/>
              <a:defRPr kumimoji="1" sz="48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nSpc>
                <a:spcPct val="120000"/>
              </a:lnSpc>
            </a:pPr>
            <a:r>
              <a:rPr lang="en-US" altLang="ja-JP" sz="900" b="0" dirty="0">
                <a:solidFill>
                  <a:schemeClr val="tx1">
                    <a:lumMod val="75000"/>
                    <a:lumOff val="25000"/>
                  </a:schemeClr>
                </a:solidFill>
              </a:rPr>
              <a:t>【</a:t>
            </a:r>
            <a:r>
              <a:rPr lang="ja-JP" altLang="en-US" sz="900" b="0" dirty="0">
                <a:solidFill>
                  <a:schemeClr val="tx1">
                    <a:lumMod val="75000"/>
                    <a:lumOff val="25000"/>
                  </a:schemeClr>
                </a:solidFill>
              </a:rPr>
              <a:t>人生１００年時代の都市・インフラ：</a:t>
            </a:r>
            <a:r>
              <a:rPr lang="en-US" altLang="ja-JP" sz="900" b="0" dirty="0">
                <a:solidFill>
                  <a:schemeClr val="tx1">
                    <a:lumMod val="75000"/>
                    <a:lumOff val="25000"/>
                  </a:schemeClr>
                </a:solidFill>
              </a:rPr>
              <a:t>DAY</a:t>
            </a:r>
            <a:r>
              <a:rPr lang="ja-JP" altLang="en-US" sz="900" b="0" dirty="0">
                <a:solidFill>
                  <a:schemeClr val="tx1">
                    <a:lumMod val="75000"/>
                    <a:lumOff val="25000"/>
                  </a:schemeClr>
                </a:solidFill>
              </a:rPr>
              <a:t>２ワーク１豊かさを深掘りする</a:t>
            </a:r>
            <a:r>
              <a:rPr lang="en-US" altLang="ja-JP" sz="900" b="0" dirty="0">
                <a:solidFill>
                  <a:schemeClr val="tx1">
                    <a:lumMod val="75000"/>
                    <a:lumOff val="25000"/>
                  </a:schemeClr>
                </a:solidFill>
              </a:rPr>
              <a:t>】</a:t>
            </a:r>
            <a:endParaRPr lang="ja-JP" altLang="en-US" sz="900" b="0" dirty="0">
              <a:solidFill>
                <a:schemeClr val="tx1">
                  <a:lumMod val="75000"/>
                  <a:lumOff val="25000"/>
                </a:schemeClr>
              </a:solidFill>
            </a:endParaRPr>
          </a:p>
        </p:txBody>
      </p:sp>
    </p:spTree>
    <p:extLst>
      <p:ext uri="{BB962C8B-B14F-4D97-AF65-F5344CB8AC3E}">
        <p14:creationId xmlns:p14="http://schemas.microsoft.com/office/powerpoint/2010/main" val="7649005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12" name="タイトル 1">
            <a:extLst>
              <a:ext uri="{FF2B5EF4-FFF2-40B4-BE49-F238E27FC236}">
                <a16:creationId xmlns:a16="http://schemas.microsoft.com/office/drawing/2014/main" id="{BE34293E-AFCA-44A3-8C19-42FD0D4ABE82}"/>
              </a:ext>
            </a:extLst>
          </p:cNvPr>
          <p:cNvSpPr txBox="1">
            <a:spLocks/>
          </p:cNvSpPr>
          <p:nvPr/>
        </p:nvSpPr>
        <p:spPr>
          <a:xfrm>
            <a:off x="4735365" y="6371048"/>
            <a:ext cx="4172464" cy="332534"/>
          </a:xfrm>
          <a:prstGeom prst="rect">
            <a:avLst/>
          </a:prstGeom>
          <a:solidFill>
            <a:schemeClr val="bg1"/>
          </a:solid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vert="horz" lIns="91440" tIns="45720" rIns="91440" bIns="45720" rtlCol="0" anchor="ctr">
            <a:normAutofit/>
          </a:bodyPr>
          <a:lstStyle>
            <a:lvl1pPr algn="l" defTabSz="914400" rtl="0" eaLnBrk="1" latinLnBrk="0" hangingPunct="1">
              <a:lnSpc>
                <a:spcPts val="7200"/>
              </a:lnSpc>
              <a:spcBef>
                <a:spcPct val="0"/>
              </a:spcBef>
              <a:buNone/>
              <a:defRPr kumimoji="1" sz="48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nSpc>
                <a:spcPct val="120000"/>
              </a:lnSpc>
            </a:pPr>
            <a:r>
              <a:rPr lang="ja-JP" altLang="en-US" sz="1050" dirty="0">
                <a:solidFill>
                  <a:schemeClr val="tx1">
                    <a:lumMod val="75000"/>
                    <a:lumOff val="25000"/>
                  </a:schemeClr>
                </a:solidFill>
              </a:rPr>
              <a:t>お名前： （株）オカムラ　森田 舞</a:t>
            </a:r>
            <a:endParaRPr lang="en-US" altLang="ja-JP" sz="1050" dirty="0">
              <a:solidFill>
                <a:schemeClr val="tx1">
                  <a:lumMod val="75000"/>
                  <a:lumOff val="25000"/>
                </a:schemeClr>
              </a:solidFill>
            </a:endParaRPr>
          </a:p>
        </p:txBody>
      </p:sp>
      <p:sp>
        <p:nvSpPr>
          <p:cNvPr id="4" name="タイトル 1">
            <a:extLst>
              <a:ext uri="{FF2B5EF4-FFF2-40B4-BE49-F238E27FC236}">
                <a16:creationId xmlns:a16="http://schemas.microsoft.com/office/drawing/2014/main" id="{8C687B16-812E-453C-A532-5CC704C7BD8F}"/>
              </a:ext>
            </a:extLst>
          </p:cNvPr>
          <p:cNvSpPr txBox="1">
            <a:spLocks/>
          </p:cNvSpPr>
          <p:nvPr/>
        </p:nvSpPr>
        <p:spPr>
          <a:xfrm>
            <a:off x="248989" y="434592"/>
            <a:ext cx="5122353" cy="414543"/>
          </a:xfrm>
          <a:prstGeom prst="rect">
            <a:avLst/>
          </a:prstGeom>
          <a:no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vert="horz" lIns="91440" tIns="45720" rIns="91440" bIns="45720" rtlCol="0" anchor="t">
            <a:normAutofit/>
          </a:bodyPr>
          <a:lstStyle>
            <a:lvl1pPr algn="l" defTabSz="914400" rtl="0" eaLnBrk="1" latinLnBrk="0" hangingPunct="1">
              <a:lnSpc>
                <a:spcPts val="7200"/>
              </a:lnSpc>
              <a:spcBef>
                <a:spcPct val="0"/>
              </a:spcBef>
              <a:buNone/>
              <a:defRPr kumimoji="1" sz="48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nSpc>
                <a:spcPct val="120000"/>
              </a:lnSpc>
            </a:pPr>
            <a:r>
              <a:rPr lang="ja-JP" altLang="en-US" sz="1400" b="0" dirty="0">
                <a:solidFill>
                  <a:schemeClr val="tx1">
                    <a:lumMod val="75000"/>
                    <a:lumOff val="25000"/>
                  </a:schemeClr>
                </a:solidFill>
              </a:rPr>
              <a:t>１）</a:t>
            </a:r>
            <a:r>
              <a:rPr lang="ja-JP" altLang="en-US" sz="1400" u="sng" dirty="0">
                <a:solidFill>
                  <a:schemeClr val="tx1">
                    <a:lumMod val="75000"/>
                    <a:lumOff val="25000"/>
                  </a:schemeClr>
                </a:solidFill>
              </a:rPr>
              <a:t>人間が長寿化することにより起こるであろう個人の変化</a:t>
            </a:r>
            <a:endParaRPr lang="ja-JP" altLang="en-US" sz="1400" b="0" dirty="0">
              <a:solidFill>
                <a:schemeClr val="tx1">
                  <a:lumMod val="75000"/>
                  <a:lumOff val="25000"/>
                </a:schemeClr>
              </a:solidFill>
            </a:endParaRPr>
          </a:p>
        </p:txBody>
      </p:sp>
      <p:sp>
        <p:nvSpPr>
          <p:cNvPr id="5" name="タイトル 1">
            <a:extLst>
              <a:ext uri="{FF2B5EF4-FFF2-40B4-BE49-F238E27FC236}">
                <a16:creationId xmlns:a16="http://schemas.microsoft.com/office/drawing/2014/main" id="{7AA9709A-8EBB-4393-941C-5FAE627EF8F7}"/>
              </a:ext>
            </a:extLst>
          </p:cNvPr>
          <p:cNvSpPr txBox="1">
            <a:spLocks/>
          </p:cNvSpPr>
          <p:nvPr/>
        </p:nvSpPr>
        <p:spPr>
          <a:xfrm>
            <a:off x="248989" y="2227733"/>
            <a:ext cx="7659662" cy="414543"/>
          </a:xfrm>
          <a:prstGeom prst="rect">
            <a:avLst/>
          </a:prstGeom>
          <a:no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vert="horz" lIns="91440" tIns="45720" rIns="91440" bIns="45720" rtlCol="0" anchor="t">
            <a:normAutofit/>
          </a:bodyPr>
          <a:lstStyle>
            <a:lvl1pPr algn="l" defTabSz="914400" rtl="0" eaLnBrk="1" latinLnBrk="0" hangingPunct="1">
              <a:lnSpc>
                <a:spcPts val="7200"/>
              </a:lnSpc>
              <a:spcBef>
                <a:spcPct val="0"/>
              </a:spcBef>
              <a:buNone/>
              <a:defRPr kumimoji="1" sz="48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nSpc>
                <a:spcPct val="120000"/>
              </a:lnSpc>
            </a:pPr>
            <a:r>
              <a:rPr lang="ja-JP" altLang="en-US" sz="1400" b="0" dirty="0">
                <a:solidFill>
                  <a:schemeClr val="tx1">
                    <a:lumMod val="75000"/>
                    <a:lumOff val="25000"/>
                  </a:schemeClr>
                </a:solidFill>
              </a:rPr>
              <a:t>２）</a:t>
            </a:r>
            <a:r>
              <a:rPr lang="ja-JP" altLang="en-US" sz="1400" u="sng" dirty="0">
                <a:solidFill>
                  <a:schemeClr val="tx1">
                    <a:lumMod val="75000"/>
                    <a:lumOff val="25000"/>
                  </a:schemeClr>
                </a:solidFill>
              </a:rPr>
              <a:t>人生</a:t>
            </a:r>
            <a:r>
              <a:rPr lang="en-US" altLang="ja-JP" sz="1400" u="sng" dirty="0">
                <a:solidFill>
                  <a:schemeClr val="tx1">
                    <a:lumMod val="75000"/>
                    <a:lumOff val="25000"/>
                  </a:schemeClr>
                </a:solidFill>
              </a:rPr>
              <a:t>100</a:t>
            </a:r>
            <a:r>
              <a:rPr lang="ja-JP" altLang="en-US" sz="1400" u="sng" dirty="0">
                <a:solidFill>
                  <a:schemeClr val="tx1">
                    <a:lumMod val="75000"/>
                    <a:lumOff val="25000"/>
                  </a:schemeClr>
                </a:solidFill>
              </a:rPr>
              <a:t>年時代の個人の変化によって生まれるであろう新たな学びや学び方</a:t>
            </a:r>
            <a:endParaRPr lang="ja-JP" altLang="en-US" sz="1400" b="0" dirty="0">
              <a:solidFill>
                <a:schemeClr val="tx1">
                  <a:lumMod val="75000"/>
                  <a:lumOff val="25000"/>
                </a:schemeClr>
              </a:solidFill>
            </a:endParaRPr>
          </a:p>
        </p:txBody>
      </p:sp>
      <p:sp>
        <p:nvSpPr>
          <p:cNvPr id="7" name="タイトル 1">
            <a:extLst>
              <a:ext uri="{FF2B5EF4-FFF2-40B4-BE49-F238E27FC236}">
                <a16:creationId xmlns:a16="http://schemas.microsoft.com/office/drawing/2014/main" id="{4699FC92-943B-4ED1-A33A-01C5CEB3C500}"/>
              </a:ext>
            </a:extLst>
          </p:cNvPr>
          <p:cNvSpPr txBox="1">
            <a:spLocks/>
          </p:cNvSpPr>
          <p:nvPr/>
        </p:nvSpPr>
        <p:spPr>
          <a:xfrm>
            <a:off x="248989" y="4316350"/>
            <a:ext cx="7659662" cy="414543"/>
          </a:xfrm>
          <a:prstGeom prst="rect">
            <a:avLst/>
          </a:prstGeom>
          <a:no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vert="horz" lIns="91440" tIns="45720" rIns="91440" bIns="45720" rtlCol="0" anchor="t">
            <a:normAutofit/>
          </a:bodyPr>
          <a:lstStyle>
            <a:lvl1pPr algn="l" defTabSz="914400" rtl="0" eaLnBrk="1" latinLnBrk="0" hangingPunct="1">
              <a:lnSpc>
                <a:spcPts val="7200"/>
              </a:lnSpc>
              <a:spcBef>
                <a:spcPct val="0"/>
              </a:spcBef>
              <a:buNone/>
              <a:defRPr kumimoji="1" sz="48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nSpc>
                <a:spcPct val="120000"/>
              </a:lnSpc>
            </a:pPr>
            <a:r>
              <a:rPr lang="ja-JP" altLang="en-US" sz="1400" b="0" dirty="0">
                <a:solidFill>
                  <a:schemeClr val="tx1">
                    <a:lumMod val="75000"/>
                    <a:lumOff val="25000"/>
                  </a:schemeClr>
                </a:solidFill>
              </a:rPr>
              <a:t>３）</a:t>
            </a:r>
            <a:r>
              <a:rPr lang="ja-JP" altLang="en-US" sz="1400" u="sng" dirty="0">
                <a:solidFill>
                  <a:schemeClr val="tx1">
                    <a:lumMod val="75000"/>
                    <a:lumOff val="25000"/>
                  </a:schemeClr>
                </a:solidFill>
              </a:rPr>
              <a:t>人生</a:t>
            </a:r>
            <a:r>
              <a:rPr lang="en-US" altLang="ja-JP" sz="1400" u="sng" dirty="0">
                <a:solidFill>
                  <a:schemeClr val="tx1">
                    <a:lumMod val="75000"/>
                    <a:lumOff val="25000"/>
                  </a:schemeClr>
                </a:solidFill>
              </a:rPr>
              <a:t>100</a:t>
            </a:r>
            <a:r>
              <a:rPr lang="ja-JP" altLang="en-US" sz="1400" u="sng" dirty="0">
                <a:solidFill>
                  <a:schemeClr val="tx1">
                    <a:lumMod val="75000"/>
                    <a:lumOff val="25000"/>
                  </a:schemeClr>
                </a:solidFill>
              </a:rPr>
              <a:t>年時代には、学びや学び方のどのような側面・性質が重要となるか</a:t>
            </a:r>
            <a:endParaRPr lang="en-US" altLang="ja-JP" sz="1400" u="sng" dirty="0">
              <a:solidFill>
                <a:schemeClr val="tx1">
                  <a:lumMod val="75000"/>
                  <a:lumOff val="25000"/>
                </a:schemeClr>
              </a:solidFill>
            </a:endParaRPr>
          </a:p>
        </p:txBody>
      </p:sp>
      <p:sp>
        <p:nvSpPr>
          <p:cNvPr id="8" name="タイトル 1">
            <a:extLst>
              <a:ext uri="{FF2B5EF4-FFF2-40B4-BE49-F238E27FC236}">
                <a16:creationId xmlns:a16="http://schemas.microsoft.com/office/drawing/2014/main" id="{82BF58F3-F036-40DA-BD54-CF24C264BEA4}"/>
              </a:ext>
            </a:extLst>
          </p:cNvPr>
          <p:cNvSpPr txBox="1">
            <a:spLocks/>
          </p:cNvSpPr>
          <p:nvPr/>
        </p:nvSpPr>
        <p:spPr>
          <a:xfrm>
            <a:off x="248989" y="4706864"/>
            <a:ext cx="8627723" cy="1555578"/>
          </a:xfrm>
          <a:prstGeom prst="rect">
            <a:avLst/>
          </a:prstGeom>
          <a:solidFill>
            <a:schemeClr val="bg1"/>
          </a:solid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vert="horz" lIns="91440" tIns="45720" rIns="91440" bIns="45720" rtlCol="0" anchor="t">
            <a:normAutofit/>
          </a:bodyPr>
          <a:lstStyle>
            <a:lvl1pPr algn="l" defTabSz="914400" rtl="0" eaLnBrk="1" latinLnBrk="0" hangingPunct="1">
              <a:lnSpc>
                <a:spcPts val="7200"/>
              </a:lnSpc>
              <a:spcBef>
                <a:spcPct val="0"/>
              </a:spcBef>
              <a:buNone/>
              <a:defRPr kumimoji="1" sz="48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nSpc>
                <a:spcPct val="120000"/>
              </a:lnSpc>
            </a:pPr>
            <a:r>
              <a:rPr lang="ja-JP" altLang="en-US" sz="1400" b="0" dirty="0">
                <a:solidFill>
                  <a:schemeClr val="tx1">
                    <a:lumMod val="75000"/>
                    <a:lumOff val="25000"/>
                  </a:schemeClr>
                </a:solidFill>
              </a:rPr>
              <a:t>回答欄：</a:t>
            </a:r>
            <a:endParaRPr lang="en-US" altLang="ja-JP" sz="1400" b="0" dirty="0">
              <a:solidFill>
                <a:schemeClr val="tx1">
                  <a:lumMod val="75000"/>
                  <a:lumOff val="25000"/>
                </a:schemeClr>
              </a:solidFill>
            </a:endParaRPr>
          </a:p>
          <a:p>
            <a:pPr>
              <a:lnSpc>
                <a:spcPct val="120000"/>
              </a:lnSpc>
            </a:pPr>
            <a:r>
              <a:rPr lang="ja-JP" altLang="en-US" sz="1400" b="0" dirty="0">
                <a:solidFill>
                  <a:schemeClr val="tx1">
                    <a:lumMod val="75000"/>
                    <a:lumOff val="25000"/>
                  </a:schemeClr>
                </a:solidFill>
              </a:rPr>
              <a:t>・自ら「学びたい」という意識を持つことが重要になる（ある意味では、意識によって学びの格差が増えそう</a:t>
            </a:r>
            <a:r>
              <a:rPr lang="en-US" altLang="ja-JP" sz="1400" b="0" dirty="0">
                <a:solidFill>
                  <a:schemeClr val="tx1">
                    <a:lumMod val="75000"/>
                    <a:lumOff val="25000"/>
                  </a:schemeClr>
                </a:solidFill>
              </a:rPr>
              <a:t>…</a:t>
            </a:r>
            <a:r>
              <a:rPr lang="ja-JP" altLang="en-US" sz="1400" b="0" dirty="0">
                <a:solidFill>
                  <a:schemeClr val="tx1">
                    <a:lumMod val="75000"/>
                    <a:lumOff val="25000"/>
                  </a:schemeClr>
                </a:solidFill>
              </a:rPr>
              <a:t>）</a:t>
            </a:r>
            <a:endParaRPr lang="en-US" altLang="ja-JP" sz="1400" b="0" dirty="0">
              <a:solidFill>
                <a:schemeClr val="tx1">
                  <a:lumMod val="75000"/>
                  <a:lumOff val="25000"/>
                </a:schemeClr>
              </a:solidFill>
            </a:endParaRPr>
          </a:p>
        </p:txBody>
      </p:sp>
      <p:sp>
        <p:nvSpPr>
          <p:cNvPr id="9" name="タイトル 1">
            <a:extLst>
              <a:ext uri="{FF2B5EF4-FFF2-40B4-BE49-F238E27FC236}">
                <a16:creationId xmlns:a16="http://schemas.microsoft.com/office/drawing/2014/main" id="{B68E184E-5088-4AE8-A79E-684AFD9039F5}"/>
              </a:ext>
            </a:extLst>
          </p:cNvPr>
          <p:cNvSpPr txBox="1">
            <a:spLocks/>
          </p:cNvSpPr>
          <p:nvPr/>
        </p:nvSpPr>
        <p:spPr>
          <a:xfrm>
            <a:off x="3887714" y="85997"/>
            <a:ext cx="5256286" cy="332534"/>
          </a:xfrm>
          <a:prstGeom prst="rect">
            <a:avLst/>
          </a:prstGeom>
          <a:no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vert="horz" lIns="91440" tIns="45720" rIns="91440" bIns="45720" rtlCol="0" anchor="t">
            <a:noAutofit/>
          </a:bodyPr>
          <a:lstStyle>
            <a:lvl1pPr algn="l" defTabSz="914400" rtl="0" eaLnBrk="1" latinLnBrk="0" hangingPunct="1">
              <a:lnSpc>
                <a:spcPts val="7200"/>
              </a:lnSpc>
              <a:spcBef>
                <a:spcPct val="0"/>
              </a:spcBef>
              <a:buNone/>
              <a:defRPr kumimoji="1" sz="48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nSpc>
                <a:spcPct val="120000"/>
              </a:lnSpc>
            </a:pPr>
            <a:r>
              <a:rPr lang="en-US" altLang="ja-JP" sz="900" b="0" dirty="0">
                <a:solidFill>
                  <a:schemeClr val="tx1">
                    <a:lumMod val="75000"/>
                    <a:lumOff val="25000"/>
                  </a:schemeClr>
                </a:solidFill>
              </a:rPr>
              <a:t>【</a:t>
            </a:r>
            <a:r>
              <a:rPr lang="ja-JP" altLang="en-US" sz="900" b="0" dirty="0">
                <a:solidFill>
                  <a:schemeClr val="tx1">
                    <a:lumMod val="75000"/>
                    <a:lumOff val="25000"/>
                  </a:schemeClr>
                </a:solidFill>
              </a:rPr>
              <a:t>人生１００年時代の都市・インフラ：</a:t>
            </a:r>
            <a:r>
              <a:rPr lang="en-US" altLang="ja-JP" sz="900" b="0" dirty="0">
                <a:solidFill>
                  <a:schemeClr val="tx1">
                    <a:lumMod val="75000"/>
                    <a:lumOff val="25000"/>
                  </a:schemeClr>
                </a:solidFill>
              </a:rPr>
              <a:t>DAY</a:t>
            </a:r>
            <a:r>
              <a:rPr lang="ja-JP" altLang="en-US" sz="900" b="0" dirty="0">
                <a:solidFill>
                  <a:schemeClr val="tx1">
                    <a:lumMod val="75000"/>
                    <a:lumOff val="25000"/>
                  </a:schemeClr>
                </a:solidFill>
              </a:rPr>
              <a:t>２ワーク２人生１００年時代のライフシーンの変化</a:t>
            </a:r>
            <a:r>
              <a:rPr lang="en-US" altLang="ja-JP" sz="900" b="0" dirty="0">
                <a:solidFill>
                  <a:schemeClr val="tx1">
                    <a:lumMod val="75000"/>
                    <a:lumOff val="25000"/>
                  </a:schemeClr>
                </a:solidFill>
              </a:rPr>
              <a:t>】</a:t>
            </a:r>
            <a:endParaRPr lang="ja-JP" altLang="en-US" sz="900" b="0" dirty="0">
              <a:solidFill>
                <a:schemeClr val="tx1">
                  <a:lumMod val="75000"/>
                  <a:lumOff val="25000"/>
                </a:schemeClr>
              </a:solidFill>
            </a:endParaRPr>
          </a:p>
        </p:txBody>
      </p:sp>
      <p:sp>
        <p:nvSpPr>
          <p:cNvPr id="10" name="タイトル 1">
            <a:extLst>
              <a:ext uri="{FF2B5EF4-FFF2-40B4-BE49-F238E27FC236}">
                <a16:creationId xmlns:a16="http://schemas.microsoft.com/office/drawing/2014/main" id="{3B2367C4-4487-41FF-9D85-63FD6BE9AE1F}"/>
              </a:ext>
            </a:extLst>
          </p:cNvPr>
          <p:cNvSpPr txBox="1">
            <a:spLocks/>
          </p:cNvSpPr>
          <p:nvPr/>
        </p:nvSpPr>
        <p:spPr>
          <a:xfrm>
            <a:off x="248989" y="862516"/>
            <a:ext cx="8627723" cy="1173761"/>
          </a:xfrm>
          <a:prstGeom prst="rect">
            <a:avLst/>
          </a:prstGeom>
          <a:solidFill>
            <a:schemeClr val="bg1"/>
          </a:solid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vert="horz" lIns="91440" tIns="45720" rIns="91440" bIns="45720" rtlCol="0" anchor="t">
            <a:normAutofit/>
          </a:bodyPr>
          <a:lstStyle>
            <a:lvl1pPr algn="l" defTabSz="914400" rtl="0" eaLnBrk="1" latinLnBrk="0" hangingPunct="1">
              <a:lnSpc>
                <a:spcPts val="7200"/>
              </a:lnSpc>
              <a:spcBef>
                <a:spcPct val="0"/>
              </a:spcBef>
              <a:buNone/>
              <a:defRPr kumimoji="1" sz="48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nSpc>
                <a:spcPct val="120000"/>
              </a:lnSpc>
            </a:pPr>
            <a:r>
              <a:rPr lang="ja-JP" altLang="en-US" sz="1400" b="0" dirty="0">
                <a:solidFill>
                  <a:schemeClr val="tx1">
                    <a:lumMod val="75000"/>
                    <a:lumOff val="25000"/>
                  </a:schemeClr>
                </a:solidFill>
              </a:rPr>
              <a:t>回答欄：</a:t>
            </a:r>
            <a:endParaRPr lang="en-US" altLang="ja-JP" sz="1400" b="0" dirty="0">
              <a:solidFill>
                <a:schemeClr val="tx1">
                  <a:lumMod val="75000"/>
                  <a:lumOff val="25000"/>
                </a:schemeClr>
              </a:solidFill>
            </a:endParaRPr>
          </a:p>
          <a:p>
            <a:pPr>
              <a:lnSpc>
                <a:spcPct val="120000"/>
              </a:lnSpc>
            </a:pPr>
            <a:r>
              <a:rPr lang="ja-JP" altLang="en-US" sz="1400" b="0" dirty="0">
                <a:solidFill>
                  <a:schemeClr val="tx1">
                    <a:lumMod val="75000"/>
                    <a:lumOff val="25000"/>
                  </a:schemeClr>
                </a:solidFill>
              </a:rPr>
              <a:t>・</a:t>
            </a:r>
            <a:r>
              <a:rPr lang="en-US" altLang="ja-JP" sz="1400" b="0" dirty="0">
                <a:solidFill>
                  <a:schemeClr val="tx1">
                    <a:lumMod val="75000"/>
                    <a:lumOff val="25000"/>
                  </a:schemeClr>
                </a:solidFill>
              </a:rPr>
              <a:t>65</a:t>
            </a:r>
            <a:r>
              <a:rPr lang="ja-JP" altLang="en-US" sz="1400" b="0" dirty="0">
                <a:solidFill>
                  <a:schemeClr val="tx1">
                    <a:lumMod val="75000"/>
                    <a:lumOff val="25000"/>
                  </a:schemeClr>
                </a:solidFill>
              </a:rPr>
              <a:t>歳・</a:t>
            </a:r>
            <a:r>
              <a:rPr lang="en-US" altLang="ja-JP" sz="1400" b="0" dirty="0">
                <a:solidFill>
                  <a:schemeClr val="tx1">
                    <a:lumMod val="75000"/>
                    <a:lumOff val="25000"/>
                  </a:schemeClr>
                </a:solidFill>
              </a:rPr>
              <a:t>70</a:t>
            </a:r>
            <a:r>
              <a:rPr lang="ja-JP" altLang="en-US" sz="1400" b="0" dirty="0">
                <a:solidFill>
                  <a:schemeClr val="tx1">
                    <a:lumMod val="75000"/>
                    <a:lumOff val="25000"/>
                  </a:schemeClr>
                </a:solidFill>
              </a:rPr>
              <a:t>歳で仕事から突然リタイアするのではなく、緩やかに仕事にあてる時間が減っていく</a:t>
            </a:r>
            <a:endParaRPr lang="en-US" altLang="ja-JP" sz="1400" b="0" dirty="0">
              <a:solidFill>
                <a:schemeClr val="tx1">
                  <a:lumMod val="75000"/>
                  <a:lumOff val="25000"/>
                </a:schemeClr>
              </a:solidFill>
            </a:endParaRPr>
          </a:p>
          <a:p>
            <a:pPr>
              <a:lnSpc>
                <a:spcPct val="120000"/>
              </a:lnSpc>
            </a:pPr>
            <a:r>
              <a:rPr lang="ja-JP" altLang="en-US" sz="1400" b="0" dirty="0">
                <a:solidFill>
                  <a:schemeClr val="tx1">
                    <a:lumMod val="75000"/>
                    <a:lumOff val="25000"/>
                  </a:schemeClr>
                </a:solidFill>
              </a:rPr>
              <a:t>・公助が十分ではなく、蓄えがない人は生涯なにかしらの職につく必要がある</a:t>
            </a:r>
            <a:endParaRPr lang="en-US" altLang="ja-JP" sz="1400" b="0" dirty="0">
              <a:solidFill>
                <a:schemeClr val="tx1">
                  <a:lumMod val="75000"/>
                  <a:lumOff val="25000"/>
                </a:schemeClr>
              </a:solidFill>
            </a:endParaRPr>
          </a:p>
          <a:p>
            <a:pPr>
              <a:lnSpc>
                <a:spcPct val="120000"/>
              </a:lnSpc>
            </a:pPr>
            <a:r>
              <a:rPr lang="ja-JP" altLang="en-US" sz="1400" b="0" dirty="0">
                <a:solidFill>
                  <a:schemeClr val="tx1">
                    <a:lumMod val="75000"/>
                    <a:lumOff val="25000"/>
                  </a:schemeClr>
                </a:solidFill>
              </a:rPr>
              <a:t>・健康寿命が重要になり、健康でいるための努力をするようになる（時間的にも金銭的にも）</a:t>
            </a:r>
          </a:p>
        </p:txBody>
      </p:sp>
      <p:sp>
        <p:nvSpPr>
          <p:cNvPr id="13" name="タイトル 1">
            <a:extLst>
              <a:ext uri="{FF2B5EF4-FFF2-40B4-BE49-F238E27FC236}">
                <a16:creationId xmlns:a16="http://schemas.microsoft.com/office/drawing/2014/main" id="{CDF1F895-A802-407B-8A3A-E363398C54D5}"/>
              </a:ext>
            </a:extLst>
          </p:cNvPr>
          <p:cNvSpPr txBox="1">
            <a:spLocks/>
          </p:cNvSpPr>
          <p:nvPr/>
        </p:nvSpPr>
        <p:spPr>
          <a:xfrm>
            <a:off x="248989" y="2617710"/>
            <a:ext cx="8627723" cy="1555578"/>
          </a:xfrm>
          <a:prstGeom prst="rect">
            <a:avLst/>
          </a:prstGeom>
          <a:solidFill>
            <a:schemeClr val="bg1"/>
          </a:solid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vert="horz" lIns="91440" tIns="45720" rIns="91440" bIns="45720" rtlCol="0" anchor="t">
            <a:normAutofit/>
          </a:bodyPr>
          <a:lstStyle>
            <a:lvl1pPr algn="l" defTabSz="914400" rtl="0" eaLnBrk="1" latinLnBrk="0" hangingPunct="1">
              <a:lnSpc>
                <a:spcPts val="7200"/>
              </a:lnSpc>
              <a:spcBef>
                <a:spcPct val="0"/>
              </a:spcBef>
              <a:buNone/>
              <a:defRPr kumimoji="1" sz="48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nSpc>
                <a:spcPct val="120000"/>
              </a:lnSpc>
            </a:pPr>
            <a:r>
              <a:rPr lang="ja-JP" altLang="en-US" sz="1400" b="0" dirty="0">
                <a:solidFill>
                  <a:schemeClr val="tx1">
                    <a:lumMod val="75000"/>
                    <a:lumOff val="25000"/>
                  </a:schemeClr>
                </a:solidFill>
              </a:rPr>
              <a:t>回答欄：</a:t>
            </a:r>
            <a:endParaRPr lang="en-US" altLang="ja-JP" sz="1400" b="0" dirty="0">
              <a:solidFill>
                <a:schemeClr val="tx1">
                  <a:lumMod val="75000"/>
                  <a:lumOff val="25000"/>
                </a:schemeClr>
              </a:solidFill>
            </a:endParaRPr>
          </a:p>
          <a:p>
            <a:pPr>
              <a:lnSpc>
                <a:spcPct val="120000"/>
              </a:lnSpc>
            </a:pPr>
            <a:r>
              <a:rPr lang="ja-JP" altLang="en-US" sz="1400" b="0" dirty="0">
                <a:solidFill>
                  <a:schemeClr val="tx1">
                    <a:lumMod val="75000"/>
                    <a:lumOff val="25000"/>
                  </a:schemeClr>
                </a:solidFill>
              </a:rPr>
              <a:t>・若いときから生活と仕事のバランスが変わってきて、自分自身の生活を豊かにすることに時間を使えるようになる。その時には「学ぶ」ということが含まれる。</a:t>
            </a:r>
            <a:endParaRPr lang="en-US" altLang="ja-JP" sz="1400" b="0" dirty="0">
              <a:solidFill>
                <a:schemeClr val="tx1">
                  <a:lumMod val="75000"/>
                  <a:lumOff val="25000"/>
                </a:schemeClr>
              </a:solidFill>
            </a:endParaRPr>
          </a:p>
          <a:p>
            <a:pPr>
              <a:lnSpc>
                <a:spcPct val="120000"/>
              </a:lnSpc>
            </a:pPr>
            <a:r>
              <a:rPr lang="ja-JP" altLang="en-US" sz="1400" b="0" dirty="0">
                <a:solidFill>
                  <a:schemeClr val="tx1">
                    <a:lumMod val="75000"/>
                    <a:lumOff val="25000"/>
                  </a:schemeClr>
                </a:solidFill>
              </a:rPr>
              <a:t>・大学や学校だけが学びではなく、趣味・体験など広い範囲から、多様な学びを得るようになる</a:t>
            </a:r>
            <a:endParaRPr lang="en-US" altLang="ja-JP" sz="1400" b="0" dirty="0">
              <a:solidFill>
                <a:schemeClr val="tx1">
                  <a:lumMod val="75000"/>
                  <a:lumOff val="25000"/>
                </a:schemeClr>
              </a:solidFill>
            </a:endParaRPr>
          </a:p>
          <a:p>
            <a:pPr>
              <a:lnSpc>
                <a:spcPct val="120000"/>
              </a:lnSpc>
            </a:pPr>
            <a:r>
              <a:rPr lang="ja-JP" altLang="en-US" sz="1400" b="0" dirty="0">
                <a:solidFill>
                  <a:schemeClr val="tx1">
                    <a:lumMod val="75000"/>
                    <a:lumOff val="25000"/>
                  </a:schemeClr>
                </a:solidFill>
              </a:rPr>
              <a:t>・サバティカルを認める企業も増えて、一定期間仕事を休んで学ぶことができるようになる</a:t>
            </a:r>
          </a:p>
        </p:txBody>
      </p:sp>
    </p:spTree>
    <p:extLst>
      <p:ext uri="{BB962C8B-B14F-4D97-AF65-F5344CB8AC3E}">
        <p14:creationId xmlns:p14="http://schemas.microsoft.com/office/powerpoint/2010/main" val="110681688"/>
      </p:ext>
    </p:extLst>
  </p:cSld>
  <p:clrMapOvr>
    <a:masterClrMapping/>
  </p:clrMapOvr>
</p:sld>
</file>

<file path=ppt/theme/theme1.xml><?xml version="1.0" encoding="utf-8"?>
<a:theme xmlns:a="http://schemas.openxmlformats.org/drawingml/2006/main" name="Office テーマ">
  <a:themeElements>
    <a:clrScheme name="ペーパー">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25680</TotalTime>
  <Words>530</Words>
  <Application>Microsoft Office PowerPoint</Application>
  <PresentationFormat>画面に合わせる (4:3)</PresentationFormat>
  <Paragraphs>30</Paragraphs>
  <Slides>2</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2</vt:i4>
      </vt:variant>
    </vt:vector>
  </HeadingPairs>
  <TitlesOfParts>
    <vt:vector size="6" baseType="lpstr">
      <vt:lpstr>游ゴシック</vt:lpstr>
      <vt:lpstr>游ゴシック Light</vt:lpstr>
      <vt:lpstr>Arial</vt:lpstr>
      <vt:lpstr>Office テーマ</vt:lpstr>
      <vt:lpstr>回答欄：楽しいことから感じる豊かさ</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sakamura.kei.aa@outlook.jp</dc:creator>
  <cp:lastModifiedBy>KANSYA-JIMU</cp:lastModifiedBy>
  <cp:revision>840</cp:revision>
  <cp:lastPrinted>2021-02-10T05:11:02Z</cp:lastPrinted>
  <dcterms:created xsi:type="dcterms:W3CDTF">2018-06-24T08:41:42Z</dcterms:created>
  <dcterms:modified xsi:type="dcterms:W3CDTF">2021-03-26T03:33:04Z</dcterms:modified>
</cp:coreProperties>
</file>