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5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23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0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47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92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8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38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87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8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0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100AD-A362-46B7-A478-A841C4DE90F8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6FC0-B18A-4853-B92C-017C72B4A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8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E2E1E-EE8D-4114-B144-962C4BCCB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人生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年時代：</a:t>
            </a:r>
            <a:br>
              <a:rPr kumimoji="1" lang="en-US" altLang="ja-JP" dirty="0"/>
            </a:br>
            <a:r>
              <a:rPr kumimoji="1" lang="ja-JP" altLang="en-US" dirty="0"/>
              <a:t>コミュニケーション</a:t>
            </a:r>
            <a:r>
              <a:rPr kumimoji="1" lang="en-US" altLang="ja-JP" dirty="0"/>
              <a:t>3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16AA5D-1EBF-44C7-87C7-0C3887C44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27</a:t>
            </a:r>
            <a:r>
              <a:rPr kumimoji="1" lang="ja-JP" altLang="en-US"/>
              <a:t>日</a:t>
            </a:r>
            <a:r>
              <a:rPr lang="ja-JP" altLang="en-US" dirty="0"/>
              <a:t>（</a:t>
            </a:r>
            <a:r>
              <a:rPr kumimoji="1" lang="ja-JP" altLang="en-US"/>
              <a:t>火</a:t>
            </a:r>
            <a:r>
              <a:rPr lang="ja-JP" altLang="en-US"/>
              <a:t>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情報提供　野原　佳代子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092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839C7-E940-428C-809A-14BBA90F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88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コロナ禍コミュニケーション傾向概観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2A69B-8CD3-4E87-8400-24C202450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テレワークによるコミュニケーションに散見される問題</a:t>
            </a:r>
          </a:p>
          <a:p>
            <a:pPr marL="0" indent="0">
              <a:buNone/>
            </a:pPr>
            <a:r>
              <a:rPr kumimoji="1" lang="ja-JP" altLang="en-US" dirty="0"/>
              <a:t>「コミュニケーションが不足」と言われるが</a:t>
            </a:r>
            <a:r>
              <a:rPr kumimoji="1" lang="en-US" altLang="ja-JP" dirty="0"/>
              <a:t>…</a:t>
            </a:r>
            <a:endParaRPr kumimoji="1" lang="ja-JP" altLang="en-US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（</a:t>
            </a:r>
            <a:r>
              <a:rPr kumimoji="1" lang="ja-JP" altLang="en-US" sz="2000" dirty="0"/>
              <a:t>１）コミュニケーションの絶対量が減る　本当に？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	</a:t>
            </a:r>
            <a:r>
              <a:rPr kumimoji="1" lang="ja-JP" altLang="en-US" sz="2000" dirty="0"/>
              <a:t>（２）デリケートな部分が伝わりにくい　その実体は？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	</a:t>
            </a:r>
            <a:r>
              <a:rPr kumimoji="1" lang="ja-JP" altLang="en-US" sz="2000" dirty="0"/>
              <a:t>（３）タイムラグ・タイミングの変化</a:t>
            </a:r>
            <a:r>
              <a:rPr lang="ja-JP" altLang="en-US" sz="2000" dirty="0"/>
              <a:t>　なぜ</a:t>
            </a:r>
            <a:r>
              <a:rPr kumimoji="1" lang="ja-JP" altLang="en-US" sz="2000" dirty="0"/>
              <a:t>心地悪いのか？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>
                <a:solidFill>
                  <a:srgbClr val="D60093"/>
                </a:solidFill>
              </a:rPr>
              <a:t>引用できない＝責任のとれない</a:t>
            </a:r>
            <a:r>
              <a:rPr lang="ja-JP" altLang="en-US" dirty="0"/>
              <a:t>ことを言えない　相互監視状態　</a:t>
            </a:r>
            <a:endParaRPr lang="en-US" altLang="ja-JP" dirty="0"/>
          </a:p>
          <a:p>
            <a:r>
              <a:rPr kumimoji="1" lang="ja-JP" altLang="en-US" dirty="0">
                <a:solidFill>
                  <a:srgbClr val="D60093"/>
                </a:solidFill>
              </a:rPr>
              <a:t>身体的な感覚</a:t>
            </a:r>
            <a:r>
              <a:rPr kumimoji="1" lang="ja-JP" altLang="en-US" dirty="0"/>
              <a:t>へのヒモづけなし</a:t>
            </a:r>
            <a:endParaRPr kumimoji="1" lang="en-US" altLang="ja-JP" dirty="0"/>
          </a:p>
          <a:p>
            <a:r>
              <a:rPr kumimoji="1" lang="ja-JP" altLang="en-US" dirty="0"/>
              <a:t>本来は無限、多層であるはずの</a:t>
            </a:r>
            <a:r>
              <a:rPr kumimoji="1" lang="ja-JP" altLang="en-US" dirty="0">
                <a:solidFill>
                  <a:srgbClr val="D60093"/>
                </a:solidFill>
              </a:rPr>
              <a:t>相関性が感じられない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549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B2BA3-BEE1-41A4-BE13-D7AE07F0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		</a:t>
            </a:r>
            <a:r>
              <a:rPr kumimoji="1" lang="ja-JP" altLang="en-US" dirty="0"/>
              <a:t>現代三大疾病　　</a:t>
            </a:r>
            <a:r>
              <a:rPr lang="ja-JP" altLang="en-US" sz="2400" dirty="0">
                <a:effectLst/>
                <a:latin typeface="Arial" panose="020B0604020202020204" pitchFamily="34" charset="0"/>
              </a:rPr>
              <a:t>宮野 公樹 氏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0A4026-C7C4-400D-8509-9BE36228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lang="ja-JP" altLang="en-US" dirty="0"/>
              <a:t>「課題解決」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sz="2000" dirty="0"/>
              <a:t>たいしたことのないものを必死で課題視しなくても。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ja-JP" altLang="en-US" sz="2000" dirty="0"/>
              <a:t>　</a:t>
            </a:r>
            <a:r>
              <a:rPr lang="en-US" altLang="ja-JP" sz="2000" dirty="0"/>
              <a:t>		</a:t>
            </a:r>
            <a:r>
              <a:rPr lang="ja-JP" altLang="en-US" sz="2000" dirty="0"/>
              <a:t>→　解決できるもののみ課題にしていないか</a:t>
            </a:r>
            <a:endParaRPr lang="en-US" altLang="ja-JP" sz="2000" dirty="0"/>
          </a:p>
          <a:p>
            <a:pPr marL="457200" lvl="1" indent="0">
              <a:buNone/>
            </a:pPr>
            <a:r>
              <a:rPr kumimoji="1" lang="en-US" altLang="ja-JP" sz="2000" dirty="0"/>
              <a:t>		</a:t>
            </a:r>
            <a:r>
              <a:rPr kumimoji="1" lang="ja-JP" altLang="en-US" sz="2000" dirty="0"/>
              <a:t>→　本質を見ずに済ませていないか</a:t>
            </a:r>
            <a:endParaRPr kumimoji="1" lang="en-US" altLang="ja-JP" sz="2000" dirty="0"/>
          </a:p>
          <a:p>
            <a:r>
              <a:rPr lang="ja-JP" altLang="en-US" dirty="0"/>
              <a:t>「未来」指向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sz="2400" dirty="0"/>
              <a:t>	</a:t>
            </a:r>
            <a:r>
              <a:rPr lang="ja-JP" altLang="en-US" dirty="0"/>
              <a:t>今ちゃんと豊かに生きられているのか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How</a:t>
            </a:r>
            <a:r>
              <a:rPr lang="ja-JP" altLang="en-US" dirty="0"/>
              <a:t> </a:t>
            </a:r>
            <a:r>
              <a:rPr lang="en-US" altLang="ja-JP" dirty="0"/>
              <a:t>To</a:t>
            </a:r>
            <a:r>
              <a:rPr lang="ja-JP" altLang="en-US" dirty="0"/>
              <a:t>」特定</a:t>
            </a:r>
            <a:endParaRPr lang="en-US" altLang="ja-JP" dirty="0"/>
          </a:p>
          <a:p>
            <a:pPr marL="1828800" lvl="4" indent="0">
              <a:buNone/>
            </a:pPr>
            <a:r>
              <a:rPr lang="ja-JP" altLang="en-US" sz="2000" dirty="0"/>
              <a:t>方法を教えてもらってもできたためしはない</a:t>
            </a: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9876BAA-7131-4936-A40C-E466326F80CD}"/>
              </a:ext>
            </a:extLst>
          </p:cNvPr>
          <p:cNvSpPr/>
          <p:nvPr/>
        </p:nvSpPr>
        <p:spPr>
          <a:xfrm>
            <a:off x="8368938" y="4319451"/>
            <a:ext cx="3413759" cy="20144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2"/>
                </a:solidFill>
              </a:rPr>
              <a:t>産学連携の</a:t>
            </a:r>
            <a:endParaRPr lang="en-US" altLang="ja-JP" sz="1600" b="1" dirty="0">
              <a:solidFill>
                <a:schemeClr val="tx2"/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tx2"/>
                </a:solidFill>
              </a:rPr>
              <a:t>サードスペース</a:t>
            </a:r>
            <a:endParaRPr lang="en-US" altLang="ja-JP" sz="1600" b="1" dirty="0">
              <a:solidFill>
                <a:schemeClr val="tx2"/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tx2"/>
                </a:solidFill>
              </a:rPr>
              <a:t>だからこそ</a:t>
            </a:r>
            <a:endParaRPr lang="en-US" altLang="ja-JP" sz="1600" b="1" dirty="0">
              <a:solidFill>
                <a:schemeClr val="tx2"/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tx2"/>
                </a:solidFill>
              </a:rPr>
              <a:t>呪縛から抜け出られることもある。</a:t>
            </a:r>
            <a:endParaRPr lang="en-US" altLang="ja-JP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458303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虚構（フィクション）</a:t>
            </a:r>
            <a:r>
              <a:rPr lang="ja-JP" altLang="en-US" sz="3600" dirty="0"/>
              <a:t>を利用して次を想像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70559" y="1825625"/>
            <a:ext cx="11234057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反</a:t>
            </a:r>
            <a:r>
              <a:rPr kumimoji="1" lang="ja-JP" altLang="en-US" dirty="0"/>
              <a:t>事実的条件法</a:t>
            </a:r>
            <a:endParaRPr kumimoji="1" lang="en-US" altLang="ja-JP" dirty="0"/>
          </a:p>
          <a:p>
            <a:r>
              <a:rPr kumimoji="1" lang="ja-JP" altLang="en-US" dirty="0"/>
              <a:t>高齢者の環境・身体・心理が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kumimoji="1" lang="ja-JP" altLang="en-US" dirty="0"/>
              <a:t>もしも～だったら</a:t>
            </a:r>
            <a:r>
              <a:rPr lang="ja-JP" altLang="en-US" dirty="0"/>
              <a:t>、～がなかったら、～の方が強かったら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      </a:t>
            </a:r>
            <a:r>
              <a:rPr lang="en-US" altLang="ja-JP" dirty="0"/>
              <a:t>…</a:t>
            </a:r>
          </a:p>
          <a:p>
            <a:pPr marL="0" indent="0">
              <a:buNone/>
            </a:pPr>
            <a:r>
              <a:rPr kumimoji="1" lang="ja-JP" altLang="en-US" dirty="0"/>
              <a:t>ごっこ遊び</a:t>
            </a:r>
            <a:endParaRPr kumimoji="1" lang="en-US" altLang="ja-JP" dirty="0"/>
          </a:p>
          <a:p>
            <a:r>
              <a:rPr lang="ja-JP" altLang="en-US" dirty="0"/>
              <a:t>自分を総理に見立てる、日本がＥＵに加盟したら</a:t>
            </a:r>
            <a:r>
              <a:rPr lang="en-US" altLang="ja-JP" dirty="0"/>
              <a:t>…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メディアのフィルターを通す</a:t>
            </a:r>
            <a:endParaRPr lang="en-US" altLang="ja-JP" dirty="0"/>
          </a:p>
          <a:p>
            <a:r>
              <a:rPr lang="ja-JP" altLang="en-US" dirty="0"/>
              <a:t>あなたがアナウンサーで現況を他に「物語る」としたら？→客観的に記述</a:t>
            </a:r>
            <a:endParaRPr lang="en-US" altLang="ja-JP" dirty="0"/>
          </a:p>
          <a:p>
            <a:endParaRPr lang="en-US" altLang="ja-JP" dirty="0"/>
          </a:p>
          <a:p>
            <a:pPr marL="0" indent="0" algn="r">
              <a:buNone/>
            </a:pPr>
            <a:r>
              <a:rPr lang="en-US" altLang="ja-JP" sz="2400" dirty="0"/>
              <a:t>『</a:t>
            </a:r>
            <a:r>
              <a:rPr lang="ja-JP" altLang="en-US" sz="2400" dirty="0"/>
              <a:t>スペキュラティヴ・デザイン 問題解決から、問題提起へ。</a:t>
            </a:r>
            <a:r>
              <a:rPr lang="en-US" altLang="ja-JP" sz="2400" dirty="0"/>
              <a:t>—</a:t>
            </a:r>
            <a:r>
              <a:rPr lang="ja-JP" altLang="en-US" sz="2400" dirty="0"/>
              <a:t>未来を思索するために</a:t>
            </a:r>
            <a:endParaRPr lang="en-US" altLang="ja-JP" sz="2400" dirty="0"/>
          </a:p>
          <a:p>
            <a:pPr marL="0" indent="0" algn="r">
              <a:buNone/>
            </a:pPr>
            <a:r>
              <a:rPr lang="ja-JP" altLang="en-US" sz="2400" dirty="0"/>
              <a:t> デザインができること</a:t>
            </a:r>
            <a:r>
              <a:rPr lang="en-US" altLang="ja-JP" sz="2400" dirty="0"/>
              <a:t>』 </a:t>
            </a:r>
            <a:r>
              <a:rPr lang="ja-JP" altLang="en-US" sz="2400" dirty="0"/>
              <a:t>ダン＆レイビー　</a:t>
            </a:r>
            <a:r>
              <a:rPr lang="en-US" altLang="ja-JP" sz="2400" dirty="0"/>
              <a:t>2015</a:t>
            </a:r>
            <a:r>
              <a:rPr lang="ja-JP" altLang="en-US" sz="2400" dirty="0"/>
              <a:t> </a:t>
            </a:r>
          </a:p>
          <a:p>
            <a:pPr algn="r"/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1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en-US" altLang="ja-JP" dirty="0"/>
              <a:t>	</a:t>
            </a:r>
            <a:r>
              <a:rPr lang="ja-JP" altLang="en-US" sz="3600" dirty="0"/>
              <a:t>クリエイティブ翻訳ストラテジーを利用して</a:t>
            </a:r>
            <a:br>
              <a:rPr lang="en-US" altLang="ja-JP" sz="3600" dirty="0"/>
            </a:br>
            <a:r>
              <a:rPr lang="en-US" altLang="ja-JP" sz="3600" dirty="0"/>
              <a:t>	</a:t>
            </a:r>
            <a:r>
              <a:rPr lang="ja-JP" altLang="en-US" sz="3600" dirty="0"/>
              <a:t>アイデアを模索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dirty="0"/>
              <a:t>現況</a:t>
            </a:r>
            <a:r>
              <a:rPr kumimoji="1" lang="ja-JP" altLang="en-US" dirty="0"/>
              <a:t>を「テキスト</a:t>
            </a:r>
            <a:r>
              <a:rPr lang="ja-JP" altLang="en-US" dirty="0"/>
              <a:t>」</a:t>
            </a:r>
            <a:r>
              <a:rPr kumimoji="1" lang="ja-JP" altLang="en-US" dirty="0"/>
              <a:t>に見立て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ja-JP" altLang="en-US" dirty="0"/>
              <a:t>どこか気になるところ・モヤモヤするところ」にフォーカスし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調べ、質問して表現しなおす（言語でも、視覚化でも、３</a:t>
            </a:r>
            <a:r>
              <a:rPr lang="en-US" altLang="ja-JP" dirty="0"/>
              <a:t>D</a:t>
            </a:r>
            <a:r>
              <a:rPr lang="ja-JP" altLang="en-US" dirty="0"/>
              <a:t>モデル化でも</a:t>
            </a:r>
            <a:r>
              <a:rPr lang="en-US" altLang="ja-JP" dirty="0"/>
              <a:t>OK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モヤモヤする点を</a:t>
            </a: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・増殖させてみる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・抽象化／具体化してみる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・順番を変えてみる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・別の国や文化に置き換えてみる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・ボコボコに批判してみる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・倫理面を疑ってみる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・美的感覚を付加してみる</a:t>
            </a:r>
            <a:r>
              <a:rPr lang="en-US" altLang="ja-JP" dirty="0"/>
              <a:t>…</a:t>
            </a:r>
            <a:r>
              <a:rPr lang="ja-JP" altLang="en-US" dirty="0"/>
              <a:t>　など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8386353" y="4657874"/>
            <a:ext cx="3335383" cy="17167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2"/>
                </a:solidFill>
              </a:rPr>
              <a:t>当たり前のものを</a:t>
            </a:r>
            <a:endParaRPr lang="en-US" altLang="ja-JP" sz="1600" dirty="0">
              <a:solidFill>
                <a:schemeClr val="tx2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2"/>
                </a:solidFill>
              </a:rPr>
              <a:t>叩いて</a:t>
            </a:r>
            <a:endParaRPr lang="en-US" altLang="ja-JP" sz="1600" dirty="0">
              <a:solidFill>
                <a:schemeClr val="tx2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2"/>
                </a:solidFill>
              </a:rPr>
              <a:t>壊してみて</a:t>
            </a:r>
            <a:endParaRPr lang="en-US" altLang="ja-JP" sz="1600" dirty="0">
              <a:solidFill>
                <a:schemeClr val="tx2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2"/>
                </a:solidFill>
              </a:rPr>
              <a:t>新しい可能性を探る</a:t>
            </a:r>
            <a:r>
              <a:rPr lang="ja-JP" altLang="en-US" sz="1600" dirty="0">
                <a:solidFill>
                  <a:srgbClr val="C00000"/>
                </a:solidFill>
              </a:rPr>
              <a:t>。</a:t>
            </a:r>
            <a:endParaRPr lang="en-US" altLang="ja-JP" sz="1600" dirty="0">
              <a:solidFill>
                <a:srgbClr val="C0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AF793B-9890-4AD8-9408-6E40AFC1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1" y="4839607"/>
            <a:ext cx="2695149" cy="1770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FC52E6A-594B-4539-AE99-32B1881F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39" y="2823293"/>
            <a:ext cx="2751871" cy="1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1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432</Words>
  <Application>Microsoft Office PowerPoint</Application>
  <PresentationFormat>ワイド画面</PresentationFormat>
  <Paragraphs>67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人生100年時代： コミュニケーション3 </vt:lpstr>
      <vt:lpstr>コロナ禍コミュニケーション傾向概観</vt:lpstr>
      <vt:lpstr>  現代三大疾病　　宮野 公樹 氏　</vt:lpstr>
      <vt:lpstr>虚構（フィクション）を利用して次を想像</vt:lpstr>
      <vt:lpstr>  クリエイティブ翻訳ストラテジーを利用して  アイデアを模索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虚構（フィクション）から課題へのアプローチ </dc:title>
  <dc:creator>Kayoko Nohara</dc:creator>
  <cp:lastModifiedBy>T20200083840</cp:lastModifiedBy>
  <cp:revision>21</cp:revision>
  <dcterms:created xsi:type="dcterms:W3CDTF">2020-11-11T03:49:24Z</dcterms:created>
  <dcterms:modified xsi:type="dcterms:W3CDTF">2021-04-30T00:50:27Z</dcterms:modified>
</cp:coreProperties>
</file>