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88184" autoAdjust="0"/>
  </p:normalViewPr>
  <p:slideViewPr>
    <p:cSldViewPr snapToGrid="0">
      <p:cViewPr varScale="1">
        <p:scale>
          <a:sx n="90" d="100"/>
          <a:sy n="90" d="100"/>
        </p:scale>
        <p:origin x="1674" y="90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お名前：高津　徹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年時代に向けてどのような移動とモビリティのシーンを創出すべきか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回答欄：やはり、自由な時間の使い方ができる文化の構築、そのためには制度面が重要ではないでしょうか。いつでも勉強、いつでも就職・・・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回答欄：（シーンではないが）調べずとも、体の負担を多くかけなくても、見に・会いに・学びに・ビジネスに行ける移動・モビリティ</a:t>
            </a:r>
          </a:p>
          <a:p>
            <a:pPr>
              <a:lnSpc>
                <a:spcPct val="120000"/>
              </a:lnSpc>
            </a:pPr>
            <a:r>
              <a:rPr lang="ja-JP" altLang="en-US" sz="105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〇行きたい場所に、いつでも、任意の時間で、自分の意志どおりに、環境負荷なく行けるモビリティ</a:t>
            </a:r>
            <a:endParaRPr lang="en-US" altLang="ja-JP" sz="105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05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〇それをすぐに実現できる（呼ぶことができる）手段や環境の整備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回答欄：移動に時間がかかる場合や、移動自体（車窓など）が楽しめない場合や、移動で疲れる場合がある。また、出発時間や所要時間が決まっていることが多い。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fontScale="92500"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回答欄：（頭脳と身体の老化抑制を前提に）</a:t>
            </a: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年の長さを活かし、好きなことを好きな時にできる時間が増える。（と願いたい）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回答欄：安全で、文化的な豊かさでしょうか。文化的とは、食べる、見る、憩う、学ぶ、遊ぶ、といったことが自由にできること、それによって豊かさを感じるのだろうと思います。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回答欄：地方中核都市の、人の集まるところ（駅、駅前広場、大規模商業施設、観光施設）。</a:t>
            </a: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28320</TotalTime>
  <Words>442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KANSYA-JIMU</cp:lastModifiedBy>
  <cp:revision>1016</cp:revision>
  <cp:lastPrinted>2021-04-16T01:59:49Z</cp:lastPrinted>
  <dcterms:created xsi:type="dcterms:W3CDTF">2018-06-24T08:41:42Z</dcterms:created>
  <dcterms:modified xsi:type="dcterms:W3CDTF">2021-04-23T08:20:22Z</dcterms:modified>
</cp:coreProperties>
</file>