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785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2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08" autoAdjust="0"/>
    <p:restoredTop sz="88184" autoAdjust="0"/>
  </p:normalViewPr>
  <p:slideViewPr>
    <p:cSldViewPr snapToGrid="0">
      <p:cViewPr varScale="1">
        <p:scale>
          <a:sx n="90" d="100"/>
          <a:sy n="90" d="100"/>
        </p:scale>
        <p:origin x="1674" y="90"/>
      </p:cViewPr>
      <p:guideLst>
        <p:guide orient="horz" pos="361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BE34293E-AFCA-44A3-8C19-42FD0D4ABE82}"/>
              </a:ext>
            </a:extLst>
          </p:cNvPr>
          <p:cNvSpPr txBox="1">
            <a:spLocks/>
          </p:cNvSpPr>
          <p:nvPr/>
        </p:nvSpPr>
        <p:spPr>
          <a:xfrm>
            <a:off x="6233651" y="6406686"/>
            <a:ext cx="2674177" cy="332534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お名前：高津　徹</a:t>
            </a:r>
            <a:endParaRPr lang="en-US" altLang="ja-JP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8C687B16-812E-453C-A532-5CC704C7BD8F}"/>
              </a:ext>
            </a:extLst>
          </p:cNvPr>
          <p:cNvSpPr txBox="1">
            <a:spLocks/>
          </p:cNvSpPr>
          <p:nvPr/>
        </p:nvSpPr>
        <p:spPr>
          <a:xfrm>
            <a:off x="789763" y="389822"/>
            <a:ext cx="7312669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年時代に向けてどのような移動とモビリティのシーンを創出すべきか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AA9709A-8EBB-4393-941C-5FAE627EF8F7}"/>
              </a:ext>
            </a:extLst>
          </p:cNvPr>
          <p:cNvSpPr txBox="1">
            <a:spLocks/>
          </p:cNvSpPr>
          <p:nvPr/>
        </p:nvSpPr>
        <p:spPr>
          <a:xfrm>
            <a:off x="789763" y="1772297"/>
            <a:ext cx="3634753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なぜ上記のシーンを創出しようと思ったか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4699FC92-943B-4ED1-A33A-01C5CEB3C500}"/>
              </a:ext>
            </a:extLst>
          </p:cNvPr>
          <p:cNvSpPr txBox="1">
            <a:spLocks/>
          </p:cNvSpPr>
          <p:nvPr/>
        </p:nvSpPr>
        <p:spPr>
          <a:xfrm>
            <a:off x="799596" y="4675902"/>
            <a:ext cx="7659662" cy="41454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上記のシーンの創出のために変化をどのように取り入れ、都市・インフラをどのように変えていくか</a:t>
            </a:r>
            <a:endParaRPr lang="en-US" altLang="ja-JP" sz="1400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2BF58F3-F036-40DA-BD54-CF24C264BEA4}"/>
              </a:ext>
            </a:extLst>
          </p:cNvPr>
          <p:cNvSpPr txBox="1">
            <a:spLocks/>
          </p:cNvSpPr>
          <p:nvPr/>
        </p:nvSpPr>
        <p:spPr>
          <a:xfrm>
            <a:off x="276469" y="5375074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回答欄：やはり、自由な時間の使い方ができる文化の構築、そのためには制度面が重要ではないでしょうか。いつでも勉強、いつでも就職・・・</a:t>
            </a: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B68E184E-5088-4AE8-A79E-684AFD9039F5}"/>
              </a:ext>
            </a:extLst>
          </p:cNvPr>
          <p:cNvSpPr txBox="1">
            <a:spLocks/>
          </p:cNvSpPr>
          <p:nvPr/>
        </p:nvSpPr>
        <p:spPr>
          <a:xfrm>
            <a:off x="3401961" y="85997"/>
            <a:ext cx="5742039" cy="332534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人生１００年時代の都市・インフラ：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DAY3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ワーク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都市・インフラをどのように変えていくべきか</a:t>
            </a:r>
            <a:r>
              <a:rPr lang="en-US" altLang="ja-JP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  <a:endParaRPr lang="ja-JP" altLang="en-US" sz="9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3B2367C4-4487-41FF-9D85-63FD6BE9AE1F}"/>
              </a:ext>
            </a:extLst>
          </p:cNvPr>
          <p:cNvSpPr txBox="1">
            <a:spLocks/>
          </p:cNvSpPr>
          <p:nvPr/>
        </p:nvSpPr>
        <p:spPr>
          <a:xfrm>
            <a:off x="248989" y="793692"/>
            <a:ext cx="8627723" cy="78200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回答欄：（シーンではないが）調べずとも、体の負担を多くかけなくても、見に・会いに・学びに・ビジネスに行ける移動・モビリティ</a:t>
            </a:r>
          </a:p>
          <a:p>
            <a:pPr>
              <a:lnSpc>
                <a:spcPct val="120000"/>
              </a:lnSpc>
            </a:pPr>
            <a:r>
              <a:rPr lang="ja-JP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〇行きたい場所に、いつでも、任意の時間で、自分の意志どおりに、環境負荷なく行けるモビリティ</a:t>
            </a:r>
            <a:endParaRPr lang="en-US" altLang="ja-JP" sz="105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〇それをすぐに実現できる（呼ぶことができる）手段や環境の整備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CDF1F895-A802-407B-8A3A-E363398C54D5}"/>
              </a:ext>
            </a:extLst>
          </p:cNvPr>
          <p:cNvSpPr txBox="1">
            <a:spLocks/>
          </p:cNvSpPr>
          <p:nvPr/>
        </p:nvSpPr>
        <p:spPr>
          <a:xfrm>
            <a:off x="247256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回答欄：移動に時間がかかる場合や、移動自体（車窓など）が楽しめない場合や、移動で疲れる場合がある。また、出発時間や所要時間が決まっていることが多い。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15F67EB-90FC-4A32-9E2D-9D79610CB676}"/>
              </a:ext>
            </a:extLst>
          </p:cNvPr>
          <p:cNvGrpSpPr/>
          <p:nvPr/>
        </p:nvGrpSpPr>
        <p:grpSpPr>
          <a:xfrm>
            <a:off x="178430" y="389822"/>
            <a:ext cx="689992" cy="332339"/>
            <a:chOff x="-1270962" y="849135"/>
            <a:chExt cx="689992" cy="33233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E4821C28-0B18-4C09-9F9B-CE1970C9F873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タイトル 1">
              <a:extLst>
                <a:ext uri="{FF2B5EF4-FFF2-40B4-BE49-F238E27FC236}">
                  <a16:creationId xmlns:a16="http://schemas.microsoft.com/office/drawing/2014/main" id="{176ECA38-0BB8-4C74-8459-184E606E8A73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What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90FAFDC6-A804-4B2D-8425-E0227E56C200}"/>
              </a:ext>
            </a:extLst>
          </p:cNvPr>
          <p:cNvGrpSpPr/>
          <p:nvPr/>
        </p:nvGrpSpPr>
        <p:grpSpPr>
          <a:xfrm>
            <a:off x="156165" y="1765892"/>
            <a:ext cx="689992" cy="332339"/>
            <a:chOff x="-1270962" y="849135"/>
            <a:chExt cx="689992" cy="332339"/>
          </a:xfrm>
        </p:grpSpPr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699876E-1375-41BC-A011-908E2C30C4F5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タイトル 1">
              <a:extLst>
                <a:ext uri="{FF2B5EF4-FFF2-40B4-BE49-F238E27FC236}">
                  <a16:creationId xmlns:a16="http://schemas.microsoft.com/office/drawing/2014/main" id="{4942C3F7-E23F-4A07-868E-4FD74A70D1B2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Why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9C63EC87-BC4B-4451-B902-28D6E141A99E}"/>
              </a:ext>
            </a:extLst>
          </p:cNvPr>
          <p:cNvGrpSpPr/>
          <p:nvPr/>
        </p:nvGrpSpPr>
        <p:grpSpPr>
          <a:xfrm>
            <a:off x="207643" y="4675967"/>
            <a:ext cx="689992" cy="332339"/>
            <a:chOff x="-1270962" y="849135"/>
            <a:chExt cx="689992" cy="33233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292D094C-0098-49F6-85C0-A82B724E3E7D}"/>
                </a:ext>
              </a:extLst>
            </p:cNvPr>
            <p:cNvSpPr/>
            <p:nvPr/>
          </p:nvSpPr>
          <p:spPr>
            <a:xfrm>
              <a:off x="-1202136" y="849135"/>
              <a:ext cx="552340" cy="31895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タイトル 1">
              <a:extLst>
                <a:ext uri="{FF2B5EF4-FFF2-40B4-BE49-F238E27FC236}">
                  <a16:creationId xmlns:a16="http://schemas.microsoft.com/office/drawing/2014/main" id="{29B06A4C-0E0D-40E1-AD48-4BB56DDB7E20}"/>
                </a:ext>
              </a:extLst>
            </p:cNvPr>
            <p:cNvSpPr txBox="1">
              <a:spLocks/>
            </p:cNvSpPr>
            <p:nvPr/>
          </p:nvSpPr>
          <p:spPr>
            <a:xfrm>
              <a:off x="-1270962" y="862516"/>
              <a:ext cx="689992" cy="31895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lIns="91440" tIns="45720" rIns="91440" bIns="45720" rtlCol="0" anchor="t">
              <a:normAutofit fontScale="92500" lnSpcReduction="10000"/>
            </a:bodyPr>
            <a:lstStyle>
              <a:lvl1pPr algn="l" defTabSz="914400" rtl="0" eaLnBrk="1" latinLnBrk="0" hangingPunct="1">
                <a:lnSpc>
                  <a:spcPts val="7200"/>
                </a:lnSpc>
                <a:spcBef>
                  <a:spcPct val="0"/>
                </a:spcBef>
                <a:buNone/>
                <a:defRPr kumimoji="1" sz="4800" b="1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ja-JP" sz="1400" dirty="0">
                  <a:solidFill>
                    <a:schemeClr val="bg1"/>
                  </a:solidFill>
                </a:rPr>
                <a:t>How</a:t>
              </a:r>
              <a:endParaRPr lang="ja-JP" altLang="en-US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タイトル 1">
            <a:extLst>
              <a:ext uri="{FF2B5EF4-FFF2-40B4-BE49-F238E27FC236}">
                <a16:creationId xmlns:a16="http://schemas.microsoft.com/office/drawing/2014/main" id="{2D741325-6A50-4339-AC4E-A81A208CD033}"/>
              </a:ext>
            </a:extLst>
          </p:cNvPr>
          <p:cNvSpPr txBox="1">
            <a:spLocks/>
          </p:cNvSpPr>
          <p:nvPr/>
        </p:nvSpPr>
        <p:spPr>
          <a:xfrm>
            <a:off x="4663475" y="2428671"/>
            <a:ext cx="4244353" cy="85532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回答欄：（頭脳と身体の老化抑制を前提に）</a:t>
            </a:r>
          </a:p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人生</a:t>
            </a:r>
            <a:r>
              <a:rPr lang="en-US" altLang="ja-JP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年の長さを活かし、好きなことを好きな時にできる時間が増える。（と願いたい）</a:t>
            </a: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25B59418-AAAC-48CB-93CD-1FEE5B21D31A}"/>
              </a:ext>
            </a:extLst>
          </p:cNvPr>
          <p:cNvSpPr txBox="1">
            <a:spLocks/>
          </p:cNvSpPr>
          <p:nvPr/>
        </p:nvSpPr>
        <p:spPr>
          <a:xfrm>
            <a:off x="280105" y="3717990"/>
            <a:ext cx="8627723" cy="795331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回答欄：安全で、文化的な豊かさでしょうか。文化的とは、食べる、見る、憩う、学ぶ、遊ぶ、といったことが自由にできること、それによって豊かさを感じるのだろうと思います。</a:t>
            </a:r>
          </a:p>
        </p:txBody>
      </p:sp>
      <p:sp>
        <p:nvSpPr>
          <p:cNvPr id="22" name="タイトル 1">
            <a:extLst>
              <a:ext uri="{FF2B5EF4-FFF2-40B4-BE49-F238E27FC236}">
                <a16:creationId xmlns:a16="http://schemas.microsoft.com/office/drawing/2014/main" id="{C957B3DB-9370-461C-8B89-C8635A932180}"/>
              </a:ext>
            </a:extLst>
          </p:cNvPr>
          <p:cNvSpPr txBox="1">
            <a:spLocks/>
          </p:cNvSpPr>
          <p:nvPr/>
        </p:nvSpPr>
        <p:spPr>
          <a:xfrm>
            <a:off x="276469" y="6381773"/>
            <a:ext cx="5330235" cy="40059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9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＊ここで提示いただいた都市・インフラを、「どこで」「だれが」「どのように」実現していくか、そのディテールとプロセスを今後話し合う予定です。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5E8865F5-6797-4C37-953A-215A92996A4D}"/>
              </a:ext>
            </a:extLst>
          </p:cNvPr>
          <p:cNvSpPr txBox="1">
            <a:spLocks/>
          </p:cNvSpPr>
          <p:nvPr/>
        </p:nvSpPr>
        <p:spPr>
          <a:xfrm>
            <a:off x="207643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１）現在のライフシーンを取り巻く状況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051B45FB-FCE1-42F9-94B3-B9319646A621}"/>
              </a:ext>
            </a:extLst>
          </p:cNvPr>
          <p:cNvSpPr txBox="1">
            <a:spLocks/>
          </p:cNvSpPr>
          <p:nvPr/>
        </p:nvSpPr>
        <p:spPr>
          <a:xfrm>
            <a:off x="4701836" y="2081164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２）人生</a:t>
            </a:r>
            <a:r>
              <a:rPr lang="en-US" altLang="ja-JP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100</a:t>
            </a: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年時代に想定される変化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タイトル 1">
            <a:extLst>
              <a:ext uri="{FF2B5EF4-FFF2-40B4-BE49-F238E27FC236}">
                <a16:creationId xmlns:a16="http://schemas.microsoft.com/office/drawing/2014/main" id="{A3619CBC-3D58-47E7-9289-BFB4D26E0843}"/>
              </a:ext>
            </a:extLst>
          </p:cNvPr>
          <p:cNvSpPr txBox="1">
            <a:spLocks/>
          </p:cNvSpPr>
          <p:nvPr/>
        </p:nvSpPr>
        <p:spPr>
          <a:xfrm>
            <a:off x="247256" y="3380030"/>
            <a:ext cx="8616639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３）新しいライフシーンはどのような豊かさを私たちの暮らしや社会にもたらすか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29831D80-08F9-4E7D-985A-B52F0DF061C6}"/>
              </a:ext>
            </a:extLst>
          </p:cNvPr>
          <p:cNvSpPr txBox="1">
            <a:spLocks/>
          </p:cNvSpPr>
          <p:nvPr/>
        </p:nvSpPr>
        <p:spPr>
          <a:xfrm>
            <a:off x="247256" y="4973977"/>
            <a:ext cx="424435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１）ライフシーンの変化＝シフトの取り入れ方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32880F23-B45F-4963-BB3A-D4EF70BF08F7}"/>
              </a:ext>
            </a:extLst>
          </p:cNvPr>
          <p:cNvSpPr txBox="1">
            <a:spLocks/>
          </p:cNvSpPr>
          <p:nvPr/>
        </p:nvSpPr>
        <p:spPr>
          <a:xfrm>
            <a:off x="4741449" y="4973977"/>
            <a:ext cx="3912073" cy="334126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２）着目する都市・インフラ</a:t>
            </a:r>
            <a:endParaRPr lang="ja-JP" altLang="en-US" sz="14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179C2C11-73DB-462A-9260-F359520B7DB7}"/>
              </a:ext>
            </a:extLst>
          </p:cNvPr>
          <p:cNvSpPr txBox="1">
            <a:spLocks/>
          </p:cNvSpPr>
          <p:nvPr/>
        </p:nvSpPr>
        <p:spPr>
          <a:xfrm>
            <a:off x="4663474" y="5358189"/>
            <a:ext cx="4244353" cy="87221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4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回答欄：地方中核都市の、人の集まるところ（駅、駅前広場、大規模商業施設、観光施設）。</a:t>
            </a:r>
          </a:p>
        </p:txBody>
      </p:sp>
    </p:spTree>
    <p:extLst>
      <p:ext uri="{BB962C8B-B14F-4D97-AF65-F5344CB8AC3E}">
        <p14:creationId xmlns:p14="http://schemas.microsoft.com/office/powerpoint/2010/main" val="2337606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28320</TotalTime>
  <Words>442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KANSYA-JIMU</cp:lastModifiedBy>
  <cp:revision>1016</cp:revision>
  <cp:lastPrinted>2021-04-16T01:59:49Z</cp:lastPrinted>
  <dcterms:created xsi:type="dcterms:W3CDTF">2018-06-24T08:41:42Z</dcterms:created>
  <dcterms:modified xsi:type="dcterms:W3CDTF">2021-04-23T08:20:22Z</dcterms:modified>
</cp:coreProperties>
</file>