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785" r:id="rId2"/>
    <p:sldId id="786" r:id="rId3"/>
    <p:sldId id="787" r:id="rId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1" autoAdjust="0"/>
    <p:restoredTop sz="96513" autoAdjust="0"/>
  </p:normalViewPr>
  <p:slideViewPr>
    <p:cSldViewPr snapToGrid="0">
      <p:cViewPr varScale="1">
        <p:scale>
          <a:sx n="119" d="100"/>
          <a:sy n="119" d="100"/>
        </p:scale>
        <p:origin x="1098" y="102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年時代に向けてどのような学びと学び方のシーンを創出すべきか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ADE98A5-FF89-4809-A8DE-ACB01E3D3184}"/>
              </a:ext>
            </a:extLst>
          </p:cNvPr>
          <p:cNvSpPr txBox="1"/>
          <p:nvPr/>
        </p:nvSpPr>
        <p:spPr>
          <a:xfrm>
            <a:off x="276469" y="1106726"/>
            <a:ext cx="376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創出したい学びのシーン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b="1" dirty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学びの始まり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BEE522D-27E9-420E-827A-D6F5447DD727}"/>
              </a:ext>
            </a:extLst>
          </p:cNvPr>
          <p:cNvSpPr txBox="1"/>
          <p:nvPr/>
        </p:nvSpPr>
        <p:spPr>
          <a:xfrm>
            <a:off x="4119716" y="1106726"/>
            <a:ext cx="4543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創出したい学び方のシーン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場での気づき・驚き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4A8786E-E615-4EF8-A89E-667F8B126354}"/>
              </a:ext>
            </a:extLst>
          </p:cNvPr>
          <p:cNvSpPr txBox="1"/>
          <p:nvPr/>
        </p:nvSpPr>
        <p:spPr>
          <a:xfrm>
            <a:off x="532180" y="2722929"/>
            <a:ext cx="3752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解題解決型の学び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進学・就職・昇進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Ex)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進学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自立という課題を解決するため学ぶ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3003DB5-25E8-4009-91FC-F490A859E8D1}"/>
              </a:ext>
            </a:extLst>
          </p:cNvPr>
          <p:cNvSpPr txBox="1"/>
          <p:nvPr/>
        </p:nvSpPr>
        <p:spPr>
          <a:xfrm>
            <a:off x="4593965" y="2722929"/>
            <a:ext cx="4594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自己充実型の学び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仲間・気づき・発見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Ex)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ボランティア：仲間との協働を通じて社会の仕組みがわかる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2902E60-06DA-4AD9-972A-8BF6E3D3623B}"/>
              </a:ext>
            </a:extLst>
          </p:cNvPr>
          <p:cNvSpPr txBox="1"/>
          <p:nvPr/>
        </p:nvSpPr>
        <p:spPr>
          <a:xfrm>
            <a:off x="846157" y="3969615"/>
            <a:ext cx="8265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組織や肩書で、その人のパーソナリティーを推測できなくなる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=</a:t>
            </a:r>
            <a:r>
              <a:rPr kumimoji="1" lang="ja-JP" altLang="en-US" b="1" dirty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人とまっすぐ向き合える社会</a:t>
            </a:r>
            <a:endParaRPr kumimoji="1" lang="en-US" altLang="ja-JP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その人は自分に、気付きや発見のヒントを与えてくれるか？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1288D4D0-CE04-4EFA-B48C-3A2647BF7154}"/>
              </a:ext>
            </a:extLst>
          </p:cNvPr>
          <p:cNvSpPr txBox="1"/>
          <p:nvPr/>
        </p:nvSpPr>
        <p:spPr>
          <a:xfrm>
            <a:off x="6891229" y="639459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柏木 雄介</a:t>
            </a:r>
            <a:endParaRPr kumimoji="1" lang="ja-JP" altLang="en-US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DDE8D92-09DE-4116-921B-DBB6E8C4B167}"/>
              </a:ext>
            </a:extLst>
          </p:cNvPr>
          <p:cNvSpPr txBox="1"/>
          <p:nvPr/>
        </p:nvSpPr>
        <p:spPr>
          <a:xfrm>
            <a:off x="5509499" y="5690076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ミュージアム・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TED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・劇場</a:t>
            </a:r>
            <a:endParaRPr kumimoji="1" lang="ja-JP" altLang="en-US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576BC62-3965-4BB7-AE0A-EE7CFCA3610F}"/>
              </a:ext>
            </a:extLst>
          </p:cNvPr>
          <p:cNvSpPr txBox="1"/>
          <p:nvPr/>
        </p:nvSpPr>
        <p:spPr>
          <a:xfrm>
            <a:off x="1082371" y="5690076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他者の個人的な体験を知る</a:t>
            </a:r>
            <a:endParaRPr kumimoji="1" lang="ja-JP" altLang="en-US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ADBB80F-88FA-48A2-8C0B-E84DBE0AC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00" y="0"/>
            <a:ext cx="9174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02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F2D914D-9793-4DCA-AAAC-D270A9813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3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8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28316</TotalTime>
  <Words>291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柏木　雄介(Kashiwagi, Yuusuke)</cp:lastModifiedBy>
  <cp:revision>1021</cp:revision>
  <cp:lastPrinted>2021-04-16T01:59:49Z</cp:lastPrinted>
  <dcterms:created xsi:type="dcterms:W3CDTF">2018-06-24T08:41:42Z</dcterms:created>
  <dcterms:modified xsi:type="dcterms:W3CDTF">2021-04-22T07:20:21Z</dcterms:modified>
</cp:coreProperties>
</file>