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88184" autoAdjust="0"/>
  </p:normalViewPr>
  <p:slideViewPr>
    <p:cSldViewPr snapToGrid="0">
      <p:cViewPr>
        <p:scale>
          <a:sx n="100" d="100"/>
          <a:sy n="100" d="100"/>
        </p:scale>
        <p:origin x="1248" y="-1166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お名前：大成建設　渡邊哲也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年時代に向けてどのような学びと学び方のシーンを創出すべきか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回答欄：年齢・経験を問わない教育環境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全く違う分野にも切り替えられる柔軟な就労環境（第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期・第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期も経済性ある働き方と学び方）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回答欄：できるできる限り制約（経済・時間・場所）なく、「目的の明確な」学びの場を得られること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やり直しや見直しは長いスパンの中で複数回できるのが人生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回答欄：学びたい周辺状況にズレがある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一度学び始めたことは切替えにくい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回答欄：時間余力は出る一方、生活設計に工夫が必要（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年楽しく健康に学べる就労・家計の計画）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回答欄：リタイヤではなく、「第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期」と同じ充実度の「第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期」「第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期」が生まれる。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⇒年齢と経験が絶対ではなく、常に好奇心・素直な受け止め方が出来る人がより豊かな人生（何倍もの生き方）を送れる。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回答欄：空間・機能が本当に「多目的」に転換できる場</a:t>
            </a: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28280</TotalTime>
  <Words>373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哲也 渡邊</cp:lastModifiedBy>
  <cp:revision>1021</cp:revision>
  <cp:lastPrinted>2021-04-16T01:59:49Z</cp:lastPrinted>
  <dcterms:created xsi:type="dcterms:W3CDTF">2018-06-24T08:41:42Z</dcterms:created>
  <dcterms:modified xsi:type="dcterms:W3CDTF">2021-04-22T06:44:24Z</dcterms:modified>
</cp:coreProperties>
</file>