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963" autoAdjust="0"/>
    <p:restoredTop sz="95148" autoAdjust="0"/>
  </p:normalViewPr>
  <p:slideViewPr>
    <p:cSldViewPr snapToGrid="0">
      <p:cViewPr varScale="1">
        <p:scale>
          <a:sx n="85" d="100"/>
          <a:sy n="85" d="100"/>
        </p:scale>
        <p:origin x="1220" y="68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お名前</a:t>
            </a:r>
            <a:r>
              <a:rPr lang="ja-JP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：井上　宏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年時代に向けてどのような学びと学び方のシーンを創出すべきか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85000"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「寛容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」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になる、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「認める」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ようになる、そういうことが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「豊かさ」の定義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になると考える。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寛容になるために学ぶ、相手の価値観を理解するために学ぶ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、とか。</a:t>
            </a:r>
            <a:endParaRPr lang="en-US" altLang="ja-JP" sz="14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：頭に浮かんだのが、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世代やバックグラウンドを超えた多様な人が一緒に学ぶ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シーン。</a:t>
            </a:r>
            <a:endParaRPr lang="en-US" altLang="ja-JP" sz="14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「多様なこと」をイメージ。その先にあるものもイメージしてみました。</a:t>
            </a:r>
            <a:endParaRPr lang="en-US" altLang="ja-JP" sz="14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回答欄：これまで学びと言えば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志を同じくする人が一緒に学んできた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。若いステージの学びは受験とか資格とかゴールが絞られていたから。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77500" lnSpcReduction="2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学びのゴールが柔らかくて広い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。場合によってはゴールなんてない学び（ライフワークみたいな）もあるかもしれない。コロナもあり益々多様。</a:t>
            </a:r>
            <a:r>
              <a:rPr lang="ja-JP" altLang="en-US" sz="1400" b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なので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多様な人と学ぶ。あと</a:t>
            </a:r>
            <a:r>
              <a:rPr lang="en-US" altLang="ja-JP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回目に学ぶ時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にまた同世代とだけ学ぶのもイヤだし。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717990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：とにかく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「多様」な時代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。何をしても肯定的に解釈される自由さ。</a:t>
            </a:r>
            <a:endParaRPr lang="en-US" altLang="ja-JP" sz="14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一方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で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多様性が悪さする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気がする。同じ価値観の人だけではないので、合わないこともあるし、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ストレス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も増える気がする。</a:t>
            </a:r>
            <a:endParaRPr lang="en-US" altLang="ja-JP" sz="1400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579814" y="5348356"/>
            <a:ext cx="4387005" cy="1119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70000" lnSpcReduction="2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：寛容に相手の価値観とか主張を理解するために、ものごとの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「本質」をより理解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しようする。もとになる自然科学やテクノロジーとかに立ち返ったり。そのための学びの場として「リアルな場」</a:t>
            </a:r>
            <a:r>
              <a:rPr lang="ja-JP" altLang="en-US" sz="1400" b="0" dirty="0" smtClean="0">
                <a:solidFill>
                  <a:srgbClr val="FF0000"/>
                </a:solidFill>
              </a:rPr>
              <a:t>「学びに臨場感のある場」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が欲しくなるのでは。自然科学は自然の中で学ぶ、テクノロジーは</a:t>
            </a:r>
            <a:r>
              <a:rPr lang="en-US" altLang="ja-JP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企業や工事現場、アップルストアーで。音楽はライブホールでなど。今ある場</a:t>
            </a:r>
            <a:r>
              <a:rPr lang="ja-JP" altLang="en-US" sz="1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が学びのために提供される。企業活動の旨みにも。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28317</TotalTime>
  <Words>505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井上　宏</cp:lastModifiedBy>
  <cp:revision>1024</cp:revision>
  <cp:lastPrinted>2021-04-16T01:59:49Z</cp:lastPrinted>
  <dcterms:created xsi:type="dcterms:W3CDTF">2018-06-24T08:41:42Z</dcterms:created>
  <dcterms:modified xsi:type="dcterms:W3CDTF">2021-04-22T07:21:05Z</dcterms:modified>
</cp:coreProperties>
</file>