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785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12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kamura.kei.aa@outlook.jp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67" autoAdjust="0"/>
    <p:restoredTop sz="88184" autoAdjust="0"/>
  </p:normalViewPr>
  <p:slideViewPr>
    <p:cSldViewPr snapToGrid="0">
      <p:cViewPr varScale="1">
        <p:scale>
          <a:sx n="90" d="100"/>
          <a:sy n="90" d="100"/>
        </p:scale>
        <p:origin x="1194" y="90"/>
      </p:cViewPr>
      <p:guideLst>
        <p:guide orient="horz" pos="361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571" y="6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3B745186-FE41-4A88-B4D0-51219F2A53E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56624E4A-88ED-4CF1-BA9D-2C78ABA53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4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6050" y="1387369"/>
            <a:ext cx="5829300" cy="2706413"/>
          </a:xfrm>
        </p:spPr>
        <p:txBody>
          <a:bodyPr anchor="ctr">
            <a:normAutofit/>
          </a:bodyPr>
          <a:lstStyle>
            <a:lvl1pPr algn="l">
              <a:lnSpc>
                <a:spcPts val="7200"/>
              </a:lnSpc>
              <a:defRPr sz="4800" b="1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4321996"/>
            <a:ext cx="4705350" cy="1655762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A759A18E-6B27-455A-B96C-E60C6C20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EA5E-8A90-4266-8F9E-FAFAAA98FA6B}" type="datetime1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DAB6658B-7090-4DB8-BB2A-62BBD644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2B6D4FAA-BA02-4CD4-858A-AE2E11CA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053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A4E8-A26B-49AE-83D3-7EE4C9829F6C}" type="datetime1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15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2FA0-D86F-458D-A5EE-E698DCEE2115}" type="datetime1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513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7231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6846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319A25F-64FE-4932-9D3F-FD23CCF6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D6E1-94CC-45D1-9043-540CDCF0D978}" type="datetime1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ACAE143-6717-451B-98C0-996618F4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EFF15D-7911-4A6F-918A-FAA28D01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1B7DF66-B379-4DBF-A47E-6D8D2AE5E32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404907C-A052-4EF1-834D-29B68B328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90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750C-0DA4-49D9-93AC-F66177087D9E}" type="datetime1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1B77E1A-B37F-44A4-8EFD-5D2872D35BC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30187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1E432C-EA2D-4EBF-9FCC-1B3E9C65A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1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EEAF-38F8-4862-AB33-73CA29BDE519}" type="datetime1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52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6A06-4694-41B4-85C8-5C0244B8FCD3}" type="datetime1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95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A34BD-4C24-41AB-97B9-9633702B90B2}" type="datetime1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83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D6B91-A749-44C9-AD89-12B2616D4737}" type="datetime1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44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9B90-1F7A-4B12-B0A7-65C81DF665AB}" type="datetime1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46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5EA5E-8A90-4266-8F9E-FAFAAA98FA6B}" type="datetime1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7A7133-B6A6-4DF2-9A03-4E76C5203A1C}"/>
              </a:ext>
            </a:extLst>
          </p:cNvPr>
          <p:cNvSpPr/>
          <p:nvPr userDrawn="1"/>
        </p:nvSpPr>
        <p:spPr>
          <a:xfrm>
            <a:off x="9002110" y="-1"/>
            <a:ext cx="141890" cy="3429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7A75C66-4543-47E1-826F-693DD5F07638}"/>
              </a:ext>
            </a:extLst>
          </p:cNvPr>
          <p:cNvSpPr/>
          <p:nvPr userDrawn="1"/>
        </p:nvSpPr>
        <p:spPr>
          <a:xfrm>
            <a:off x="9002110" y="3429003"/>
            <a:ext cx="141890" cy="3429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81808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4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1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>
            <a:extLst>
              <a:ext uri="{FF2B5EF4-FFF2-40B4-BE49-F238E27FC236}">
                <a16:creationId xmlns:a16="http://schemas.microsoft.com/office/drawing/2014/main" id="{BE34293E-AFCA-44A3-8C19-42FD0D4ABE82}"/>
              </a:ext>
            </a:extLst>
          </p:cNvPr>
          <p:cNvSpPr txBox="1">
            <a:spLocks/>
          </p:cNvSpPr>
          <p:nvPr/>
        </p:nvSpPr>
        <p:spPr>
          <a:xfrm>
            <a:off x="6233651" y="6406686"/>
            <a:ext cx="2674177" cy="33253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お名前：山本　師範</a:t>
            </a:r>
            <a:endParaRPr lang="en-US" altLang="ja-JP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8C687B16-812E-453C-A532-5CC704C7BD8F}"/>
              </a:ext>
            </a:extLst>
          </p:cNvPr>
          <p:cNvSpPr txBox="1">
            <a:spLocks/>
          </p:cNvSpPr>
          <p:nvPr/>
        </p:nvSpPr>
        <p:spPr>
          <a:xfrm>
            <a:off x="789763" y="389822"/>
            <a:ext cx="7312669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人生</a:t>
            </a:r>
            <a:r>
              <a:rPr lang="en-US" altLang="ja-JP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年時代に向けてどのような移動とモビリティのシーンを創出すべきか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7AA9709A-8EBB-4393-941C-5FAE627EF8F7}"/>
              </a:ext>
            </a:extLst>
          </p:cNvPr>
          <p:cNvSpPr txBox="1">
            <a:spLocks/>
          </p:cNvSpPr>
          <p:nvPr/>
        </p:nvSpPr>
        <p:spPr>
          <a:xfrm>
            <a:off x="789763" y="1772297"/>
            <a:ext cx="3634753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なぜ上記のシーンを創出しようと思ったか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4699FC92-943B-4ED1-A33A-01C5CEB3C500}"/>
              </a:ext>
            </a:extLst>
          </p:cNvPr>
          <p:cNvSpPr txBox="1">
            <a:spLocks/>
          </p:cNvSpPr>
          <p:nvPr/>
        </p:nvSpPr>
        <p:spPr>
          <a:xfrm>
            <a:off x="799596" y="4675902"/>
            <a:ext cx="7659662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上記のシーンの創出のために変化をどのように取り入れ、都市・インフラをどのように変えていくか</a:t>
            </a:r>
            <a:endParaRPr lang="en-US" altLang="ja-JP" sz="14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2BF58F3-F036-40DA-BD54-CF24C264BEA4}"/>
              </a:ext>
            </a:extLst>
          </p:cNvPr>
          <p:cNvSpPr txBox="1">
            <a:spLocks/>
          </p:cNvSpPr>
          <p:nvPr/>
        </p:nvSpPr>
        <p:spPr>
          <a:xfrm>
            <a:off x="276469" y="5375074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回答欄：移動がもたらすストレスの抽出と解決策の提示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B68E184E-5088-4AE8-A79E-684AFD9039F5}"/>
              </a:ext>
            </a:extLst>
          </p:cNvPr>
          <p:cNvSpPr txBox="1">
            <a:spLocks/>
          </p:cNvSpPr>
          <p:nvPr/>
        </p:nvSpPr>
        <p:spPr>
          <a:xfrm>
            <a:off x="3401961" y="85997"/>
            <a:ext cx="5742039" cy="33253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【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人生１００年時代の都市・インフラ：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DAY3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ワーク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都市・インフラをどのように変えていくべきか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】</a:t>
            </a:r>
            <a:endParaRPr lang="ja-JP" altLang="en-US" sz="9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3B2367C4-4487-41FF-9D85-63FD6BE9AE1F}"/>
              </a:ext>
            </a:extLst>
          </p:cNvPr>
          <p:cNvSpPr txBox="1">
            <a:spLocks/>
          </p:cNvSpPr>
          <p:nvPr/>
        </p:nvSpPr>
        <p:spPr>
          <a:xfrm>
            <a:off x="248989" y="793692"/>
            <a:ext cx="8627723" cy="782007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回答欄：オーダーメイドの移動ができるようになっている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・移動手段選択の自由（歩いても、、パーソナルモビリティでも、マストラでも）</a:t>
            </a: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・移動時に受けるサービスの多様化（パーソナル空間の延長でも、パブリックな区間を楽しむことでも）</a:t>
            </a: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・身体のコンディションに左右されない移動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CDF1F895-A802-407B-8A3A-E363398C54D5}"/>
              </a:ext>
            </a:extLst>
          </p:cNvPr>
          <p:cNvSpPr txBox="1">
            <a:spLocks/>
          </p:cNvSpPr>
          <p:nvPr/>
        </p:nvSpPr>
        <p:spPr>
          <a:xfrm>
            <a:off x="247256" y="2428671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回答欄：移動に関する障壁が多く、ストレスの要因となっている</a:t>
            </a:r>
            <a:endParaRPr lang="en-US" altLang="ja-JP" sz="11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・通勤時の満員電車</a:t>
            </a:r>
          </a:p>
          <a:p>
            <a:pPr>
              <a:lnSpc>
                <a:spcPct val="120000"/>
              </a:lnSpc>
            </a:pPr>
            <a:r>
              <a:rPr lang="ja-JP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・行楽時に混みまくる電車や高速道路</a:t>
            </a:r>
          </a:p>
          <a:p>
            <a:pPr>
              <a:lnSpc>
                <a:spcPct val="120000"/>
              </a:lnSpc>
            </a:pPr>
            <a:r>
              <a:rPr lang="ja-JP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・年寄りは、近所での買い物ひとつとっても大変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15F67EB-90FC-4A32-9E2D-9D79610CB676}"/>
              </a:ext>
            </a:extLst>
          </p:cNvPr>
          <p:cNvGrpSpPr/>
          <p:nvPr/>
        </p:nvGrpSpPr>
        <p:grpSpPr>
          <a:xfrm>
            <a:off x="178430" y="389822"/>
            <a:ext cx="689992" cy="332339"/>
            <a:chOff x="-1270962" y="849135"/>
            <a:chExt cx="689992" cy="332339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E4821C28-0B18-4C09-9F9B-CE1970C9F873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タイトル 1">
              <a:extLst>
                <a:ext uri="{FF2B5EF4-FFF2-40B4-BE49-F238E27FC236}">
                  <a16:creationId xmlns:a16="http://schemas.microsoft.com/office/drawing/2014/main" id="{176ECA38-0BB8-4C74-8459-184E606E8A73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What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0FAFDC6-A804-4B2D-8425-E0227E56C200}"/>
              </a:ext>
            </a:extLst>
          </p:cNvPr>
          <p:cNvGrpSpPr/>
          <p:nvPr/>
        </p:nvGrpSpPr>
        <p:grpSpPr>
          <a:xfrm>
            <a:off x="156165" y="1765892"/>
            <a:ext cx="689992" cy="332339"/>
            <a:chOff x="-1270962" y="849135"/>
            <a:chExt cx="689992" cy="332339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F699876E-1375-41BC-A011-908E2C30C4F5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タイトル 1">
              <a:extLst>
                <a:ext uri="{FF2B5EF4-FFF2-40B4-BE49-F238E27FC236}">
                  <a16:creationId xmlns:a16="http://schemas.microsoft.com/office/drawing/2014/main" id="{4942C3F7-E23F-4A07-868E-4FD74A70D1B2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Why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C63EC87-BC4B-4451-B902-28D6E141A99E}"/>
              </a:ext>
            </a:extLst>
          </p:cNvPr>
          <p:cNvGrpSpPr/>
          <p:nvPr/>
        </p:nvGrpSpPr>
        <p:grpSpPr>
          <a:xfrm>
            <a:off x="207643" y="4675967"/>
            <a:ext cx="689992" cy="332339"/>
            <a:chOff x="-1270962" y="849135"/>
            <a:chExt cx="689992" cy="332339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292D094C-0098-49F6-85C0-A82B724E3E7D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タイトル 1">
              <a:extLst>
                <a:ext uri="{FF2B5EF4-FFF2-40B4-BE49-F238E27FC236}">
                  <a16:creationId xmlns:a16="http://schemas.microsoft.com/office/drawing/2014/main" id="{29B06A4C-0E0D-40E1-AD48-4BB56DDB7E20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How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タイトル 1">
            <a:extLst>
              <a:ext uri="{FF2B5EF4-FFF2-40B4-BE49-F238E27FC236}">
                <a16:creationId xmlns:a16="http://schemas.microsoft.com/office/drawing/2014/main" id="{2D741325-6A50-4339-AC4E-A81A208CD033}"/>
              </a:ext>
            </a:extLst>
          </p:cNvPr>
          <p:cNvSpPr txBox="1">
            <a:spLocks/>
          </p:cNvSpPr>
          <p:nvPr/>
        </p:nvSpPr>
        <p:spPr>
          <a:xfrm>
            <a:off x="4663475" y="2428671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回答欄：移動欲求があるにもかかわらず、なんらかの理由で移動　　</a:t>
            </a:r>
            <a:endParaRPr lang="en-US" altLang="ja-JP" sz="11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できない人、移動にストレスを感じる人がが増えるので　　　　</a:t>
            </a:r>
            <a:endParaRPr lang="en-US" altLang="ja-JP" sz="11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はないか</a:t>
            </a: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25B59418-AAAC-48CB-93CD-1FEE5B21D31A}"/>
              </a:ext>
            </a:extLst>
          </p:cNvPr>
          <p:cNvSpPr txBox="1">
            <a:spLocks/>
          </p:cNvSpPr>
          <p:nvPr/>
        </p:nvSpPr>
        <p:spPr>
          <a:xfrm>
            <a:off x="280105" y="3717990"/>
            <a:ext cx="8627723" cy="79533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回答欄：移動により得られる価値が再認識される</a:t>
            </a:r>
            <a:endParaRPr lang="en-US" altLang="ja-JP" sz="11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・移動すること自体の楽しさが再認識される（鉄道好き、ドライブ好き、散歩好き）</a:t>
            </a:r>
          </a:p>
          <a:p>
            <a:pPr>
              <a:lnSpc>
                <a:spcPct val="120000"/>
              </a:lnSpc>
            </a:pPr>
            <a:r>
              <a:rPr lang="ja-JP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・移動中・先で新たな価値に出会える（観光、人や風景との出会い）</a:t>
            </a:r>
          </a:p>
          <a:p>
            <a:pPr>
              <a:lnSpc>
                <a:spcPct val="120000"/>
              </a:lnSpc>
            </a:pPr>
            <a:r>
              <a:rPr lang="ja-JP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・義務的移動によるストレスから解放される（通勤・買い物など）</a:t>
            </a:r>
          </a:p>
          <a:p>
            <a:pPr>
              <a:lnSpc>
                <a:spcPct val="120000"/>
              </a:lnSpc>
            </a:pPr>
            <a:r>
              <a:rPr lang="ja-JP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・生活環境が簡単に変えられる（移動込みのノマドライフ）</a:t>
            </a: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C957B3DB-9370-461C-8B89-C8635A932180}"/>
              </a:ext>
            </a:extLst>
          </p:cNvPr>
          <p:cNvSpPr txBox="1">
            <a:spLocks/>
          </p:cNvSpPr>
          <p:nvPr/>
        </p:nvSpPr>
        <p:spPr>
          <a:xfrm>
            <a:off x="276469" y="6381773"/>
            <a:ext cx="5330235" cy="40059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＊ここで提示いただいた都市・インフラを、「どこで」「だれが」「どのように」実現していくか、そのディテールとプロセスを今後話し合う予定です。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5E8865F5-6797-4C37-953A-215A92996A4D}"/>
              </a:ext>
            </a:extLst>
          </p:cNvPr>
          <p:cNvSpPr txBox="1">
            <a:spLocks/>
          </p:cNvSpPr>
          <p:nvPr/>
        </p:nvSpPr>
        <p:spPr>
          <a:xfrm>
            <a:off x="207643" y="2081164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１）現在のライフシーンを取り巻く状況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051B45FB-FCE1-42F9-94B3-B9319646A621}"/>
              </a:ext>
            </a:extLst>
          </p:cNvPr>
          <p:cNvSpPr txBox="1">
            <a:spLocks/>
          </p:cNvSpPr>
          <p:nvPr/>
        </p:nvSpPr>
        <p:spPr>
          <a:xfrm>
            <a:off x="4701836" y="2081164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２）人生</a:t>
            </a:r>
            <a:r>
              <a:rPr lang="en-US" altLang="ja-JP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年時代に想定される変化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A3619CBC-3D58-47E7-9289-BFB4D26E0843}"/>
              </a:ext>
            </a:extLst>
          </p:cNvPr>
          <p:cNvSpPr txBox="1">
            <a:spLocks/>
          </p:cNvSpPr>
          <p:nvPr/>
        </p:nvSpPr>
        <p:spPr>
          <a:xfrm>
            <a:off x="247256" y="3380030"/>
            <a:ext cx="8616639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３）新しいライフシーンはどのような豊かさを私たちの暮らしや社会にもたらすか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29831D80-08F9-4E7D-985A-B52F0DF061C6}"/>
              </a:ext>
            </a:extLst>
          </p:cNvPr>
          <p:cNvSpPr txBox="1">
            <a:spLocks/>
          </p:cNvSpPr>
          <p:nvPr/>
        </p:nvSpPr>
        <p:spPr>
          <a:xfrm>
            <a:off x="247256" y="4973977"/>
            <a:ext cx="424435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１）ライフシーンの変化＝シフトの取り入れ方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32880F23-B45F-4963-BB3A-D4EF70BF08F7}"/>
              </a:ext>
            </a:extLst>
          </p:cNvPr>
          <p:cNvSpPr txBox="1">
            <a:spLocks/>
          </p:cNvSpPr>
          <p:nvPr/>
        </p:nvSpPr>
        <p:spPr>
          <a:xfrm>
            <a:off x="4741449" y="4973977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２）着目する都市・インフラ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79C2C11-73DB-462A-9260-F359520B7DB7}"/>
              </a:ext>
            </a:extLst>
          </p:cNvPr>
          <p:cNvSpPr txBox="1">
            <a:spLocks/>
          </p:cNvSpPr>
          <p:nvPr/>
        </p:nvSpPr>
        <p:spPr>
          <a:xfrm>
            <a:off x="4663474" y="5358189"/>
            <a:ext cx="4244353" cy="87221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回答欄：マストラの使い方再考</a:t>
            </a:r>
            <a:endParaRPr lang="en-US" altLang="ja-JP" sz="11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（個人生活とモビリティの幸せな結合）</a:t>
            </a:r>
            <a:endParaRPr lang="en-US" altLang="ja-JP" sz="11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道路を真のオープンスペースに</a:t>
            </a:r>
            <a:endParaRPr lang="en-US" altLang="ja-JP" sz="11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（モビリティが人の安全を妨げない）</a:t>
            </a:r>
          </a:p>
        </p:txBody>
      </p:sp>
    </p:spTree>
    <p:extLst>
      <p:ext uri="{BB962C8B-B14F-4D97-AF65-F5344CB8AC3E}">
        <p14:creationId xmlns:p14="http://schemas.microsoft.com/office/powerpoint/2010/main" val="2337606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28393</TotalTime>
  <Words>493</Words>
  <Application>Microsoft Office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sakamura.kei.aa@outlook.jp</dc:creator>
  <cp:lastModifiedBy>KANSYA-JIMU</cp:lastModifiedBy>
  <cp:revision>1016</cp:revision>
  <cp:lastPrinted>2021-04-16T01:59:49Z</cp:lastPrinted>
  <dcterms:created xsi:type="dcterms:W3CDTF">2018-06-24T08:41:42Z</dcterms:created>
  <dcterms:modified xsi:type="dcterms:W3CDTF">2021-05-11T07:50:36Z</dcterms:modified>
</cp:coreProperties>
</file>