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8184" autoAdjust="0"/>
  </p:normalViewPr>
  <p:slideViewPr>
    <p:cSldViewPr snapToGrid="0">
      <p:cViewPr varScale="1">
        <p:scale>
          <a:sx n="76" d="100"/>
          <a:sy n="76" d="100"/>
        </p:scale>
        <p:origin x="1363" y="58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　中尾　俊幸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年時代に向けてどのような自然とのつながりのシーンを創出すべきか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実験的な場所を作る→例えば多摩ＮＴ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や港北ＮＴ　→空間の豊かさが活動の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活発さにつながることを実証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身近な自然に対し、多くの趣味や趣向をアクティブにできるシーンを創出すべき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例えば公園の使い方も幼児向けと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運動系としか類型が少ないのでは？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幼少期と比べてマルチステージ化に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よって、人の価値観がどんどん広がる。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例えば、同じ公園でも多種再々の空間が必要</a:t>
            </a:r>
          </a:p>
          <a:p>
            <a:pPr>
              <a:lnSpc>
                <a:spcPct val="120000"/>
              </a:lnSpc>
            </a:pP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「自然」に接する豊かさが一般解だと仮定すると、都市インフラの充実によって、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マルチステージの行動範囲が広がる可能性がある。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また、他者が見て、豊かさを共感できうる場所は屋外が多そう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　公園・緑道など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ある程度手の入れやすい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公共都市インフラ</a:t>
            </a: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28220</TotalTime>
  <Words>382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中尾 俊幸</cp:lastModifiedBy>
  <cp:revision>1016</cp:revision>
  <cp:lastPrinted>2021-04-16T01:59:49Z</cp:lastPrinted>
  <dcterms:created xsi:type="dcterms:W3CDTF">2018-06-24T08:41:42Z</dcterms:created>
  <dcterms:modified xsi:type="dcterms:W3CDTF">2021-04-26T06:45:32Z</dcterms:modified>
</cp:coreProperties>
</file>