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785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7" autoAdjust="0"/>
    <p:restoredTop sz="88184" autoAdjust="0"/>
  </p:normalViewPr>
  <p:slideViewPr>
    <p:cSldViewPr snapToGrid="0">
      <p:cViewPr varScale="1">
        <p:scale>
          <a:sx n="91" d="100"/>
          <a:sy n="91" d="100"/>
        </p:scale>
        <p:origin x="204" y="96"/>
      </p:cViewPr>
      <p:guideLst>
        <p:guide orient="horz" pos="361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xmlns="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xmlns="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xmlns="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xmlns="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xmlns="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xmlns="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xmlns="" id="{BE34293E-AFCA-44A3-8C19-42FD0D4ABE82}"/>
              </a:ext>
            </a:extLst>
          </p:cNvPr>
          <p:cNvSpPr txBox="1">
            <a:spLocks/>
          </p:cNvSpPr>
          <p:nvPr/>
        </p:nvSpPr>
        <p:spPr>
          <a:xfrm>
            <a:off x="6233651" y="6406686"/>
            <a:ext cx="2674177" cy="33253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お名前：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8C687B16-812E-453C-A532-5CC704C7BD8F}"/>
              </a:ext>
            </a:extLst>
          </p:cNvPr>
          <p:cNvSpPr txBox="1">
            <a:spLocks/>
          </p:cNvSpPr>
          <p:nvPr/>
        </p:nvSpPr>
        <p:spPr>
          <a:xfrm>
            <a:off x="789763" y="389822"/>
            <a:ext cx="7312669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年時代に向けてどのような自然とのつながりのシーンを創出すべきか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xmlns="" id="{7AA9709A-8EBB-4393-941C-5FAE627EF8F7}"/>
              </a:ext>
            </a:extLst>
          </p:cNvPr>
          <p:cNvSpPr txBox="1">
            <a:spLocks/>
          </p:cNvSpPr>
          <p:nvPr/>
        </p:nvSpPr>
        <p:spPr>
          <a:xfrm>
            <a:off x="789763" y="1772297"/>
            <a:ext cx="3634753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なぜ上記のシーンを創出しようと思ったか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xmlns="" id="{4699FC92-943B-4ED1-A33A-01C5CEB3C500}"/>
              </a:ext>
            </a:extLst>
          </p:cNvPr>
          <p:cNvSpPr txBox="1">
            <a:spLocks/>
          </p:cNvSpPr>
          <p:nvPr/>
        </p:nvSpPr>
        <p:spPr>
          <a:xfrm>
            <a:off x="799596" y="4675902"/>
            <a:ext cx="7659662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上記のシーンの創出のために変化をどのように取り入れ、都市・インフラをどのように変えていくか</a:t>
            </a:r>
            <a:endParaRPr lang="en-US" altLang="ja-JP" sz="14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xmlns="" id="{82BF58F3-F036-40DA-BD54-CF24C264BEA4}"/>
              </a:ext>
            </a:extLst>
          </p:cNvPr>
          <p:cNvSpPr txBox="1">
            <a:spLocks/>
          </p:cNvSpPr>
          <p:nvPr/>
        </p:nvSpPr>
        <p:spPr>
          <a:xfrm>
            <a:off x="276469" y="5375074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：都市農業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xmlns="" id="{B68E184E-5088-4AE8-A79E-684AFD9039F5}"/>
              </a:ext>
            </a:extLst>
          </p:cNvPr>
          <p:cNvSpPr txBox="1">
            <a:spLocks/>
          </p:cNvSpPr>
          <p:nvPr/>
        </p:nvSpPr>
        <p:spPr>
          <a:xfrm>
            <a:off x="3401961" y="85997"/>
            <a:ext cx="5742039" cy="33253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人生１００年時代の都市・インフラ：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DAY3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ワーク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都市・インフラをどのように変えていくべきか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  <a:endParaRPr lang="ja-JP" altLang="en-US" sz="9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xmlns="" id="{3B2367C4-4487-41FF-9D85-63FD6BE9AE1F}"/>
              </a:ext>
            </a:extLst>
          </p:cNvPr>
          <p:cNvSpPr txBox="1">
            <a:spLocks/>
          </p:cNvSpPr>
          <p:nvPr/>
        </p:nvSpPr>
        <p:spPr>
          <a:xfrm>
            <a:off x="248989" y="793692"/>
            <a:ext cx="8627723" cy="78200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：普段の生活のなかに作物栽培の体験を追加することで、季節のうつろい、栽培の困難さ、食物の大切さを感じ、社会課題（</a:t>
            </a:r>
            <a:r>
              <a:rPr lang="en-US" altLang="ja-JP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CO2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フットプリント、フードロスなど）を認識する。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xmlns="" id="{CDF1F895-A802-407B-8A3A-E363398C54D5}"/>
              </a:ext>
            </a:extLst>
          </p:cNvPr>
          <p:cNvSpPr txBox="1">
            <a:spLocks/>
          </p:cNvSpPr>
          <p:nvPr/>
        </p:nvSpPr>
        <p:spPr>
          <a:xfrm>
            <a:off x="247256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：加工品があたり前の生活にある、根本の世界を知る機会が少ない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xmlns="" id="{015F67EB-90FC-4A32-9E2D-9D79610CB676}"/>
              </a:ext>
            </a:extLst>
          </p:cNvPr>
          <p:cNvGrpSpPr/>
          <p:nvPr/>
        </p:nvGrpSpPr>
        <p:grpSpPr>
          <a:xfrm>
            <a:off x="178430" y="389822"/>
            <a:ext cx="689992" cy="332339"/>
            <a:chOff x="-1270962" y="849135"/>
            <a:chExt cx="689992" cy="33233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xmlns="" id="{E4821C28-0B18-4C09-9F9B-CE1970C9F873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xmlns="" id="{176ECA38-0BB8-4C74-8459-184E606E8A73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fontScale="92500"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What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xmlns="" id="{90FAFDC6-A804-4B2D-8425-E0227E56C200}"/>
              </a:ext>
            </a:extLst>
          </p:cNvPr>
          <p:cNvGrpSpPr/>
          <p:nvPr/>
        </p:nvGrpSpPr>
        <p:grpSpPr>
          <a:xfrm>
            <a:off x="156165" y="1765892"/>
            <a:ext cx="689992" cy="332339"/>
            <a:chOff x="-1270962" y="849135"/>
            <a:chExt cx="689992" cy="332339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xmlns="" id="{F699876E-1375-41BC-A011-908E2C30C4F5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xmlns="" id="{4942C3F7-E23F-4A07-868E-4FD74A70D1B2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fontScale="92500"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Why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xmlns="" id="{9C63EC87-BC4B-4451-B902-28D6E141A99E}"/>
              </a:ext>
            </a:extLst>
          </p:cNvPr>
          <p:cNvGrpSpPr/>
          <p:nvPr/>
        </p:nvGrpSpPr>
        <p:grpSpPr>
          <a:xfrm>
            <a:off x="207643" y="4675967"/>
            <a:ext cx="689992" cy="332339"/>
            <a:chOff x="-1270962" y="849135"/>
            <a:chExt cx="689992" cy="33233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xmlns="" id="{292D094C-0098-49F6-85C0-A82B724E3E7D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:a16="http://schemas.microsoft.com/office/drawing/2014/main" xmlns="" id="{29B06A4C-0E0D-40E1-AD48-4BB56DDB7E20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fontScale="92500"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How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xmlns="" id="{2D741325-6A50-4339-AC4E-A81A208CD033}"/>
              </a:ext>
            </a:extLst>
          </p:cNvPr>
          <p:cNvSpPr txBox="1">
            <a:spLocks/>
          </p:cNvSpPr>
          <p:nvPr/>
        </p:nvSpPr>
        <p:spPr>
          <a:xfrm>
            <a:off x="4663475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：人が実施することと機械が実施することが明確に分かれて、人として豊かさを求める時間が増える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xmlns="" id="{25B59418-AAAC-48CB-93CD-1FEE5B21D31A}"/>
              </a:ext>
            </a:extLst>
          </p:cNvPr>
          <p:cNvSpPr txBox="1">
            <a:spLocks/>
          </p:cNvSpPr>
          <p:nvPr/>
        </p:nvSpPr>
        <p:spPr>
          <a:xfrm>
            <a:off x="280104" y="3714156"/>
            <a:ext cx="8627723" cy="79533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：感情（喜怒哀楽）のある暮らし、心の余裕をもたらす暮らし</a:t>
            </a:r>
            <a:endParaRPr lang="en-US" altLang="ja-JP" sz="1400" b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→社会の課題を個人の課題として認識するようになる。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xmlns="" id="{C957B3DB-9370-461C-8B89-C8635A932180}"/>
              </a:ext>
            </a:extLst>
          </p:cNvPr>
          <p:cNvSpPr txBox="1">
            <a:spLocks/>
          </p:cNvSpPr>
          <p:nvPr/>
        </p:nvSpPr>
        <p:spPr>
          <a:xfrm>
            <a:off x="276469" y="6381773"/>
            <a:ext cx="5330235" cy="40059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＊ここで提示いただいた都市・インフラを、「どこで」「だれが」「どのように」実現していくか、そのディテールとプロセスを今後話し合う予定です。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xmlns="" id="{5E8865F5-6797-4C37-953A-215A92996A4D}"/>
              </a:ext>
            </a:extLst>
          </p:cNvPr>
          <p:cNvSpPr txBox="1">
            <a:spLocks/>
          </p:cNvSpPr>
          <p:nvPr/>
        </p:nvSpPr>
        <p:spPr>
          <a:xfrm>
            <a:off x="207643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１）現在のライフシーンを取り巻く状況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xmlns="" id="{051B45FB-FCE1-42F9-94B3-B9319646A621}"/>
              </a:ext>
            </a:extLst>
          </p:cNvPr>
          <p:cNvSpPr txBox="1">
            <a:spLocks/>
          </p:cNvSpPr>
          <p:nvPr/>
        </p:nvSpPr>
        <p:spPr>
          <a:xfrm>
            <a:off x="4701836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年時代に想定される変化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xmlns="" id="{A3619CBC-3D58-47E7-9289-BFB4D26E0843}"/>
              </a:ext>
            </a:extLst>
          </p:cNvPr>
          <p:cNvSpPr txBox="1">
            <a:spLocks/>
          </p:cNvSpPr>
          <p:nvPr/>
        </p:nvSpPr>
        <p:spPr>
          <a:xfrm>
            <a:off x="247256" y="3380030"/>
            <a:ext cx="8616639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３）新しいライフシーンはどのような豊かさを私たちの暮らしや社会にもたらすか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xmlns="" id="{29831D80-08F9-4E7D-985A-B52F0DF061C6}"/>
              </a:ext>
            </a:extLst>
          </p:cNvPr>
          <p:cNvSpPr txBox="1">
            <a:spLocks/>
          </p:cNvSpPr>
          <p:nvPr/>
        </p:nvSpPr>
        <p:spPr>
          <a:xfrm>
            <a:off x="247256" y="4973977"/>
            <a:ext cx="424435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１）ライフシーンの変化＝シフトの取り入れ方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xmlns="" id="{32880F23-B45F-4963-BB3A-D4EF70BF08F7}"/>
              </a:ext>
            </a:extLst>
          </p:cNvPr>
          <p:cNvSpPr txBox="1">
            <a:spLocks/>
          </p:cNvSpPr>
          <p:nvPr/>
        </p:nvSpPr>
        <p:spPr>
          <a:xfrm>
            <a:off x="4741449" y="4973977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２）着目する都市・インフラ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xmlns="" id="{179C2C11-73DB-462A-9260-F359520B7DB7}"/>
              </a:ext>
            </a:extLst>
          </p:cNvPr>
          <p:cNvSpPr txBox="1">
            <a:spLocks/>
          </p:cNvSpPr>
          <p:nvPr/>
        </p:nvSpPr>
        <p:spPr>
          <a:xfrm>
            <a:off x="4663474" y="5358189"/>
            <a:ext cx="4244353" cy="87221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</a:t>
            </a:r>
            <a:r>
              <a:rPr lang="ja-JP" altLang="en-US" sz="1400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：交通インフラ（物流、輸送、移動、移住）、地産地消システム（電気、熱）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0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28224</TotalTime>
  <Words>310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-</cp:lastModifiedBy>
  <cp:revision>1017</cp:revision>
  <cp:lastPrinted>2021-04-16T01:59:49Z</cp:lastPrinted>
  <dcterms:created xsi:type="dcterms:W3CDTF">2018-06-24T08:41:42Z</dcterms:created>
  <dcterms:modified xsi:type="dcterms:W3CDTF">2021-04-26T06:47:44Z</dcterms:modified>
</cp:coreProperties>
</file>