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85" d="100"/>
          <a:sy n="85" d="100"/>
        </p:scale>
        <p:origin x="102" y="528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年時代に向けてどのような自然とのつながりのシーンを創出すべきか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様々な価値観を包括できる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気付きを与える　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r>
              <a:rPr lang="ja-JP" altLang="en-US" sz="1400" b="0" dirty="0"/>
              <a:t>都市のなかの自然</a:t>
            </a:r>
          </a:p>
          <a:p>
            <a:pPr>
              <a:lnSpc>
                <a:spcPct val="120000"/>
              </a:lnSpc>
            </a:pP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327647" y="2443593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200" b="0" dirty="0">
                <a:latin typeface="+mn-ea"/>
              </a:rPr>
              <a:t>回答欄：日々の生活の充実や豊かさがとても重要</a:t>
            </a:r>
            <a:endParaRPr lang="ja-JP" altLang="en-US" sz="1200" b="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741449" y="2436559"/>
            <a:ext cx="4166378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ja-JP" altLang="en-US" sz="1400" b="0" dirty="0">
                <a:latin typeface="+mn-ea"/>
              </a:rPr>
              <a:t>・年齢を重ねることで変わる　価値観や感性　</a:t>
            </a:r>
            <a:endParaRPr lang="en-US" altLang="ja-JP" sz="1400" b="0" dirty="0">
              <a:latin typeface="+mn-ea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r>
              <a:rPr lang="ja-JP" altLang="en-US" sz="1400" b="0" dirty="0"/>
              <a:t>日常の中の非日常を発見した時感じる喜び・安らぎが豊かさにつながるのでは・・・</a:t>
            </a:r>
          </a:p>
          <a:p>
            <a:pPr>
              <a:lnSpc>
                <a:spcPct val="120000"/>
              </a:lnSpc>
            </a:pP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629427" y="1730079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回答欄：水　　東京なら　川　</a:t>
            </a:r>
          </a:p>
        </p:txBody>
      </p:sp>
    </p:spTree>
    <p:extLst>
      <p:ext uri="{BB962C8B-B14F-4D97-AF65-F5344CB8AC3E}">
        <p14:creationId xmlns:p14="http://schemas.microsoft.com/office/powerpoint/2010/main" val="33066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28202</TotalTime>
  <Words>247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杉岡　正敏</cp:lastModifiedBy>
  <cp:revision>1015</cp:revision>
  <cp:lastPrinted>2021-04-16T01:59:49Z</cp:lastPrinted>
  <dcterms:created xsi:type="dcterms:W3CDTF">2018-06-24T08:41:42Z</dcterms:created>
  <dcterms:modified xsi:type="dcterms:W3CDTF">2021-04-26T06:47:58Z</dcterms:modified>
</cp:coreProperties>
</file>