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88" d="100"/>
          <a:sy n="88" d="100"/>
        </p:scale>
        <p:origin x="96" y="384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24E4A-88ED-4CF1-BA9D-2C78ABA53C8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4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お名前：赤羽（戸田建設）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年時代に向けてどのような自然とのつながりのシーンを創出すべきか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公的資産や、所有者不明土地の迅速かつ柔軟な活用。民有地の活用システム。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家庭菜園のような「土に触れる」機会を至る所に、身近に用意する。里山等の管理など（例えば防災的な観点でも）でもよいのでは。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高齢者の健康維持や孤独解消がより強く求められるのではないか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老後生活の質の向上が必須。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いかに心身の健康を維持して豊かに生きるか、生きられるようなシステムを整えるか。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（高齢者が若者に寄り掛かることなく）高齢者と若者が共存することが出来る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＝お互いの豊かな暮らしが実現される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同左</a:t>
            </a: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28215</TotalTime>
  <Words>311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赤羽拓之</cp:lastModifiedBy>
  <cp:revision>1017</cp:revision>
  <cp:lastPrinted>2021-04-16T01:59:49Z</cp:lastPrinted>
  <dcterms:created xsi:type="dcterms:W3CDTF">2018-06-24T08:41:42Z</dcterms:created>
  <dcterms:modified xsi:type="dcterms:W3CDTF">2021-04-26T06:41:12Z</dcterms:modified>
</cp:coreProperties>
</file>