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0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3F4503-C30D-405C-9FAD-F4812680D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BC3A8A9-21CB-4A65-8FE3-487A817A3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39585A-5ED3-467B-B552-6FE52A8A1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BBF248-C10A-4E21-9A69-4B801CE8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C28A07-D387-49BE-8BAD-16B61AC2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3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454153-8339-4470-B0BE-27EA72BF0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77AAB3-FD17-496B-8870-0F74DE63B5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0D43D5-1988-4D3D-9F2B-0C9FAD66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F1F7ED-84E8-4897-864B-8AC98C8A6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AC7431-CD58-42E8-93F7-ABEBA482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96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07A5873-A3D1-477C-A998-9C44217DD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1BF1F3-E95A-4CED-900D-79042DB20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8C771C-6BFA-48EA-B07F-222C18CBB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D28983-2E4C-43F3-8DB6-9DF1196B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AEC524-AA94-4022-BA12-CF5F6AF0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88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D3B6BB-D6A9-4CF0-9B5B-81AE02F94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C55312-EE0D-416D-A79F-D1DB803D3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989E9C-699D-41CA-9CA4-AC72AB508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7D9689-6CD8-4BAD-B8E4-D9CBFA09B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24F771-3433-4C3C-B432-C38DEB34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5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DDBB5-0D0A-4B21-9A67-A5325996D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0DD1A7-11DA-4F79-9CD1-6E4535748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738889-8BE1-4D30-8BFE-98FA794EF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0F074C-B89F-47DB-8969-C7935B8F0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626334-5FCC-44E2-8025-21911EB0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5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A4FF26-D8BE-4BE5-9BC7-2EB62FF41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F612C0-BB15-4D4F-B064-80C48F80B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ADF22F-C426-43B6-B5B2-BFE1C1177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C55A63-3176-4F9D-B5CD-78FF0767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73B6BE-DB02-4975-AFC3-688BFF263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51E740-A3AF-4D97-A1B7-D6659DA1E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6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FAD491-B28C-45F7-874A-7FEDB30CB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4EBA41-6A21-4BF6-8B6B-2EECF52E5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C61590-E324-4E61-92BD-DFC14C074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D45914-EA91-4FAB-BDBC-C6241A48C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AAFCEE-0476-450E-B908-5DD030847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3B05C08-DEAF-420D-B43A-BD8C1F162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9BF789-0436-4E46-89AF-C42351E7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C49269-C55B-4631-9ED4-5004F8782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97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C98E42-40D2-409B-AD42-FB731CD0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9208CC-6D4C-4E5A-930D-A6187AB4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55D87C-E0B4-4DA4-BCB7-2FA79470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86CAFF-EDAF-4F48-BD24-A2BE50E2A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5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38B22A9-DD73-4B3A-91C6-6E39FC1C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81A0250-8840-4553-B01A-1F5792E60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B9C56C-DCAB-44FA-8CC8-9A5BFAF9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59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038EC7-F7B6-4DB1-BB0B-F9CDF2A3F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F8179C-F922-40A2-8700-0D8BB2B9D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F38E71-0F9F-4302-AF90-05EC915FA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C7B277-D731-45D3-A5F2-99D9F59F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8158D5-FE48-4619-99BE-B714DFCF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D641A3-B0B7-4628-9F69-27F2C0E4C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76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E1A0B-2DDF-4DFC-8DDE-D5DBC8C5A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ECE315C-EE2F-4C05-9B1A-D2B3C93B9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3788A2-D98E-4AE8-9122-B895EFD03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588ED4-8A19-43B4-A66A-FC5EFC68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BEFC1A-B7DF-4821-889D-F66C45C9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C05CA5-F767-4BD3-A484-65134C79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34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31298B3-459D-4A0F-BA8E-3535EBF7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071AE0-DAC8-4319-8FD6-6219A014E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2F050-ECA2-4530-862C-A6AA41FBE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7057D-CEF9-4426-B800-0C362896DCD5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A8807C-0C56-4E63-9CDF-B3F3A1C9C4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B716F5-23A2-4EA5-B131-4264BA420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A0A43-3DC0-4A70-89C4-9C86E1E9BC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9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CC117-FE30-40FD-AD9C-035776DEF4A1}"/>
              </a:ext>
            </a:extLst>
          </p:cNvPr>
          <p:cNvSpPr txBox="1"/>
          <p:nvPr/>
        </p:nvSpPr>
        <p:spPr>
          <a:xfrm>
            <a:off x="471947" y="327260"/>
            <a:ext cx="11277601" cy="4950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/>
              <a:t>What</a:t>
            </a:r>
            <a:r>
              <a:rPr lang="ja-JP" altLang="en-US" sz="2000" b="1" u="sng" dirty="0"/>
              <a:t>：人生</a:t>
            </a:r>
            <a:r>
              <a:rPr lang="en-US" altLang="ja-JP" sz="2000" b="1" u="sng" dirty="0"/>
              <a:t>100</a:t>
            </a:r>
            <a:r>
              <a:rPr lang="ja-JP" altLang="en-US" sz="2000" b="1" u="sng" dirty="0"/>
              <a:t>年時代に向けてどのような住まいと暮らし方のシーンを創出すべきか</a:t>
            </a:r>
            <a:endParaRPr lang="en-US" altLang="ja-JP" sz="2000" b="1" u="sng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b="1" dirty="0">
                <a:latin typeface="+mn-ea"/>
              </a:rPr>
              <a:t>ライフステージや個人の価値観に合わせて、柔軟に住まいと暮らし方を選択、設計できる。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自由に住まいを選択できる社会（サブスク、ホテル暮らし、セカンドハウス等）。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住まうことは権利。社会のストック、安心・安全、自由に選択できる。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余裕のある暮らし。好きな時に、好きなペースで。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複数の仕事を掛け持ちする。趣味と仕事、自宅・仕事場の境界があいまいになる。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自宅と呼べる場所が増えて、ネットワーク化される。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場所にとらわれない過ごし方⇔一定の場所でしかできないこと、この二極化。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誰もが安心して住まい、暮らせるためのセーフティネットが保たれている。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東日本大震災での都市のもろさ、コロナ禍による社会構造の変化を実感。当たり前がそうではなくなった。</a:t>
            </a:r>
            <a:endParaRPr lang="en-US" altLang="ja-JP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7400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CC117-FE30-40FD-AD9C-035776DEF4A1}"/>
              </a:ext>
            </a:extLst>
          </p:cNvPr>
          <p:cNvSpPr txBox="1"/>
          <p:nvPr/>
        </p:nvSpPr>
        <p:spPr>
          <a:xfrm>
            <a:off x="471947" y="327260"/>
            <a:ext cx="11277601" cy="4627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/>
              <a:t>Why</a:t>
            </a:r>
            <a:r>
              <a:rPr lang="ja-JP" altLang="en-US" sz="2000" b="1" u="sng" dirty="0"/>
              <a:t>：なぜ上記のシーンを創出しようと思ったか</a:t>
            </a:r>
            <a:endParaRPr lang="en-US" altLang="ja-JP" sz="2000" b="1" u="sng" dirty="0"/>
          </a:p>
          <a:p>
            <a:pPr>
              <a:lnSpc>
                <a:spcPct val="150000"/>
              </a:lnSpc>
            </a:pPr>
            <a:r>
              <a:rPr lang="ja-JP" altLang="en-US" b="1" dirty="0"/>
              <a:t>１）現在のライフシーンを取り巻く状況</a:t>
            </a:r>
            <a:endParaRPr lang="en-US" altLang="ja-JP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生活者が将来を見通しにくい、変化が大きく、不安定な社会。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時間に追われている。立ち止まって考える時間がない。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リモートでできることと限界を実感。</a:t>
            </a:r>
            <a:endParaRPr lang="ja-JP" altLang="en-US" sz="1600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仕事や教育、家族といった制約の中で生きている。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居住空間での働く、学ぶといった活動の広がり。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住職近接。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趣味が仕事、自ら発信することが仕事になる。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特にコロナ禍において、定年退職後といった先の話しではなく、いまの暮らし、働き方をみなおすきっかけに。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4627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CC117-FE30-40FD-AD9C-035776DEF4A1}"/>
              </a:ext>
            </a:extLst>
          </p:cNvPr>
          <p:cNvSpPr txBox="1"/>
          <p:nvPr/>
        </p:nvSpPr>
        <p:spPr>
          <a:xfrm>
            <a:off x="471947" y="327260"/>
            <a:ext cx="11277601" cy="5366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/>
              <a:t>Why</a:t>
            </a:r>
            <a:r>
              <a:rPr lang="ja-JP" altLang="en-US" sz="2000" b="1" u="sng" dirty="0"/>
              <a:t>：なぜ上記のシーンを創出しようと思ったか</a:t>
            </a:r>
            <a:endParaRPr lang="en-US" altLang="ja-JP" sz="2000" b="1" u="sng" dirty="0"/>
          </a:p>
          <a:p>
            <a:pPr>
              <a:lnSpc>
                <a:spcPct val="150000"/>
              </a:lnSpc>
            </a:pPr>
            <a:r>
              <a:rPr lang="ja-JP" altLang="en-US" b="1" dirty="0"/>
              <a:t>２）人生</a:t>
            </a:r>
            <a:r>
              <a:rPr lang="en-US" altLang="ja-JP" b="1" dirty="0"/>
              <a:t>100</a:t>
            </a:r>
            <a:r>
              <a:rPr lang="ja-JP" altLang="en-US" b="1" dirty="0"/>
              <a:t>年時代に想定される変化</a:t>
            </a:r>
            <a:endParaRPr lang="en-US" altLang="ja-JP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持続可能な社会の実現に向けた制度・取り組みが浸透。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複数拠点生活者（地元＋</a:t>
            </a:r>
            <a:r>
              <a:rPr lang="en-US" altLang="ja-JP" sz="1600" b="1" dirty="0">
                <a:latin typeface="+mn-ea"/>
              </a:rPr>
              <a:t>α</a:t>
            </a:r>
            <a:r>
              <a:rPr lang="ja-JP" altLang="en-US" sz="1600" b="1" dirty="0">
                <a:latin typeface="+mn-ea"/>
              </a:rPr>
              <a:t>、都市＋田舎）が増加。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距離に縛られない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モビリティの自由度向上。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人生のマルチステージ化。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柔軟なライフスタイル。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ライフイベントの増加、より個人を重視する指向。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社会の変化が活発、目まぐるしい状況の変化。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ワーケーション、娯楽の選択肢も増える。</a:t>
            </a:r>
            <a:endParaRPr lang="en-US" altLang="ja-JP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6501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CC117-FE30-40FD-AD9C-035776DEF4A1}"/>
              </a:ext>
            </a:extLst>
          </p:cNvPr>
          <p:cNvSpPr txBox="1"/>
          <p:nvPr/>
        </p:nvSpPr>
        <p:spPr>
          <a:xfrm>
            <a:off x="471947" y="327260"/>
            <a:ext cx="11277601" cy="5366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/>
              <a:t>Why</a:t>
            </a:r>
            <a:r>
              <a:rPr lang="ja-JP" altLang="en-US" sz="2000" b="1" u="sng" dirty="0"/>
              <a:t>：なぜ上記のシーンを創出しようと思ったか</a:t>
            </a:r>
            <a:endParaRPr lang="en-US" altLang="ja-JP" sz="2000" b="1" u="sng" dirty="0"/>
          </a:p>
          <a:p>
            <a:pPr>
              <a:lnSpc>
                <a:spcPct val="150000"/>
              </a:lnSpc>
            </a:pPr>
            <a:r>
              <a:rPr lang="ja-JP" altLang="en-US" b="1" dirty="0"/>
              <a:t>３）新しいライフシーンはどのような豊かさを私たちの暮らしや社会にもたらすか</a:t>
            </a:r>
            <a:endParaRPr lang="en-US" altLang="ja-JP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住まい・暮らしの拠点をより主体的に選べることで、今まで以上に地域への愛着、コミュニティのつながり、互助が強化される。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生活圏の拡大。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選択性、自由度、それによる刺激。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ゆとりのある住まい・暮らし、良好な人間関係によって余分なストレスが軽減され、健康長寿になる。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より仕事を楽しむ、人との関わりが増えることで豊かになる。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自分の人生、生き方にに向き合うことで人生全体を豊かにする。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様々な自分をもつ。活かす。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通勤時間がなくなった、家族と過ごす時間が増えた、過ごし方（時間の使い方）や接し方（人間関係）が変わってきている。</a:t>
            </a:r>
            <a:endParaRPr kumimoji="1" lang="ja-JP" altLang="en-US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866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CC117-FE30-40FD-AD9C-035776DEF4A1}"/>
              </a:ext>
            </a:extLst>
          </p:cNvPr>
          <p:cNvSpPr txBox="1"/>
          <p:nvPr/>
        </p:nvSpPr>
        <p:spPr>
          <a:xfrm>
            <a:off x="471947" y="327260"/>
            <a:ext cx="11277601" cy="5458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/>
              <a:t>Why</a:t>
            </a:r>
            <a:r>
              <a:rPr lang="ja-JP" altLang="en-US" sz="2000" b="1" u="sng" dirty="0"/>
              <a:t>：上記のシーンの創出のために変化をどのように取り入れ、都市・インフラをどのように変えていくか</a:t>
            </a:r>
            <a:endParaRPr lang="en-US" altLang="ja-JP" sz="2000" b="1" u="sng" dirty="0"/>
          </a:p>
          <a:p>
            <a:pPr>
              <a:lnSpc>
                <a:spcPct val="150000"/>
              </a:lnSpc>
            </a:pPr>
            <a:r>
              <a:rPr lang="ja-JP" altLang="en-US" b="1" dirty="0"/>
              <a:t>１）ライフシーンの変化＝シフトの取り入れ方</a:t>
            </a:r>
            <a:endParaRPr lang="en-US" altLang="ja-JP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地域社会として、人口や経済力とは異なる魅力の発信が必須。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ゆとりがあること。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組織と個人の関わり方を見なおす。社会構造が変化。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全員が選択肢を増やせる仕組みづくり（お年寄りでも可能）。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拠点にかかる選択肢のバラエティ。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地方都市のハブ化。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都市の分散化、それをつなぐ仕組み。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単純な仕事場がなくなる。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ja-JP" altLang="en-US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185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CC117-FE30-40FD-AD9C-035776DEF4A1}"/>
              </a:ext>
            </a:extLst>
          </p:cNvPr>
          <p:cNvSpPr txBox="1"/>
          <p:nvPr/>
        </p:nvSpPr>
        <p:spPr>
          <a:xfrm>
            <a:off x="471947" y="327260"/>
            <a:ext cx="11277601" cy="3611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u="sng" dirty="0"/>
              <a:t>Why</a:t>
            </a:r>
            <a:r>
              <a:rPr lang="ja-JP" altLang="en-US" sz="2000" b="1" u="sng" dirty="0"/>
              <a:t>：上記のシーンの創出のために変化をどのように取り入れ、都市・インフラをどのように変えていくか</a:t>
            </a:r>
            <a:endParaRPr lang="en-US" altLang="ja-JP" sz="2000" b="1" u="sng" dirty="0"/>
          </a:p>
          <a:p>
            <a:pPr>
              <a:lnSpc>
                <a:spcPct val="150000"/>
              </a:lnSpc>
            </a:pPr>
            <a:r>
              <a:rPr lang="en-US" altLang="ja-JP" b="1" dirty="0"/>
              <a:t>2</a:t>
            </a:r>
            <a:r>
              <a:rPr lang="ja-JP" altLang="en-US" b="1" dirty="0"/>
              <a:t>）着目する都市・インフラ</a:t>
            </a:r>
            <a:endParaRPr lang="en-US" altLang="ja-JP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住宅、自宅。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公共空間（役所、図書館）、医療・福祉施設。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b="1" dirty="0">
                <a:latin typeface="+mn-ea"/>
              </a:rPr>
              <a:t>住まいとしてのホテル</a:t>
            </a:r>
            <a:r>
              <a:rPr lang="ja-JP" altLang="en-US" sz="1600" b="1" dirty="0">
                <a:latin typeface="+mn-ea"/>
              </a:rPr>
              <a:t>といった新たな用途。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b="1" dirty="0">
                <a:latin typeface="+mn-ea"/>
              </a:rPr>
              <a:t>空き家、容積の余っている建物、地方の観光地。</a:t>
            </a:r>
            <a:endParaRPr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b="1" dirty="0">
                <a:latin typeface="+mn-ea"/>
              </a:rPr>
              <a:t>働き方の多様性を受け入れ、支えられる制度。</a:t>
            </a:r>
            <a:endParaRPr kumimoji="1" lang="en-US" altLang="ja-JP" sz="1600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 sz="1600" b="1" dirty="0">
                <a:latin typeface="+mn-ea"/>
              </a:rPr>
              <a:t>モビリティ。</a:t>
            </a:r>
          </a:p>
        </p:txBody>
      </p:sp>
    </p:spTree>
    <p:extLst>
      <p:ext uri="{BB962C8B-B14F-4D97-AF65-F5344CB8AC3E}">
        <p14:creationId xmlns:p14="http://schemas.microsoft.com/office/powerpoint/2010/main" val="253634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769</Words>
  <Application>Microsoft Office PowerPoint</Application>
  <PresentationFormat>ワイド画面</PresentationFormat>
  <Paragraphs>70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4703</dc:creator>
  <cp:lastModifiedBy>4703</cp:lastModifiedBy>
  <cp:revision>8</cp:revision>
  <dcterms:created xsi:type="dcterms:W3CDTF">2021-04-21T06:23:30Z</dcterms:created>
  <dcterms:modified xsi:type="dcterms:W3CDTF">2021-04-21T07:31:42Z</dcterms:modified>
</cp:coreProperties>
</file>